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1F63-79B7-4328-9578-97D123CFD928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E84DB-7572-4475-B724-1FC65C044B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171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1F63-79B7-4328-9578-97D123CFD928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E84DB-7572-4475-B724-1FC65C044B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871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1F63-79B7-4328-9578-97D123CFD928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E84DB-7572-4475-B724-1FC65C044B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9823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1F63-79B7-4328-9578-97D123CFD928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E84DB-7572-4475-B724-1FC65C044B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8698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1F63-79B7-4328-9578-97D123CFD928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E84DB-7572-4475-B724-1FC65C044B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0638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1F63-79B7-4328-9578-97D123CFD928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E84DB-7572-4475-B724-1FC65C044B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642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1F63-79B7-4328-9578-97D123CFD928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E84DB-7572-4475-B724-1FC65C044B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6752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1F63-79B7-4328-9578-97D123CFD928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E84DB-7572-4475-B724-1FC65C044B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510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1F63-79B7-4328-9578-97D123CFD928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E84DB-7572-4475-B724-1FC65C044B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206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1F63-79B7-4328-9578-97D123CFD928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E84DB-7572-4475-B724-1FC65C044B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7154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1F63-79B7-4328-9578-97D123CFD928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E84DB-7572-4475-B724-1FC65C044B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121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91F63-79B7-4328-9578-97D123CFD928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E84DB-7572-4475-B724-1FC65C044B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0527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Conector 3"/>
          <p:cNvSpPr/>
          <p:nvPr/>
        </p:nvSpPr>
        <p:spPr>
          <a:xfrm>
            <a:off x="2508066" y="571500"/>
            <a:ext cx="1129937" cy="1038498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Inicio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Fluxograma: Conector 4"/>
          <p:cNvSpPr/>
          <p:nvPr/>
        </p:nvSpPr>
        <p:spPr>
          <a:xfrm>
            <a:off x="10463349" y="4756622"/>
            <a:ext cx="1023258" cy="1018903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Fim</a:t>
            </a:r>
            <a:endParaRPr lang="pt-B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luxograma: Processo 8"/>
          <p:cNvSpPr/>
          <p:nvPr/>
        </p:nvSpPr>
        <p:spPr>
          <a:xfrm>
            <a:off x="1619794" y="2839864"/>
            <a:ext cx="1802675" cy="56954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soma &lt;- n1+n2</a:t>
            </a:r>
          </a:p>
        </p:txBody>
      </p:sp>
      <p:sp>
        <p:nvSpPr>
          <p:cNvPr id="10" name="Fluxograma: Processo 9"/>
          <p:cNvSpPr/>
          <p:nvPr/>
        </p:nvSpPr>
        <p:spPr>
          <a:xfrm>
            <a:off x="9562012" y="2839864"/>
            <a:ext cx="1802675" cy="56954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 &lt;- n7/n8</a:t>
            </a:r>
          </a:p>
        </p:txBody>
      </p:sp>
      <p:sp>
        <p:nvSpPr>
          <p:cNvPr id="11" name="Fluxograma: Processo 10"/>
          <p:cNvSpPr/>
          <p:nvPr/>
        </p:nvSpPr>
        <p:spPr>
          <a:xfrm>
            <a:off x="6949439" y="2839864"/>
            <a:ext cx="1802675" cy="56954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diferen</a:t>
            </a: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n5-n6</a:t>
            </a:r>
          </a:p>
        </p:txBody>
      </p:sp>
      <p:sp>
        <p:nvSpPr>
          <p:cNvPr id="12" name="Fluxograma: Processo 11"/>
          <p:cNvSpPr/>
          <p:nvPr/>
        </p:nvSpPr>
        <p:spPr>
          <a:xfrm>
            <a:off x="4010297" y="2839864"/>
            <a:ext cx="1802675" cy="56954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produto &lt;- n3*n4</a:t>
            </a:r>
          </a:p>
        </p:txBody>
      </p:sp>
      <p:sp>
        <p:nvSpPr>
          <p:cNvPr id="13" name="Fluxograma: Entrada Manual 12"/>
          <p:cNvSpPr/>
          <p:nvPr/>
        </p:nvSpPr>
        <p:spPr>
          <a:xfrm>
            <a:off x="5466805" y="620486"/>
            <a:ext cx="1567542" cy="940526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Leia(n1,n2,n3,n4,n5,n6)</a:t>
            </a:r>
          </a:p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Conector de Seta Reta 14"/>
          <p:cNvCxnSpPr>
            <a:stCxn id="13" idx="2"/>
            <a:endCxn id="12" idx="0"/>
          </p:cNvCxnSpPr>
          <p:nvPr/>
        </p:nvCxnSpPr>
        <p:spPr>
          <a:xfrm flipH="1">
            <a:off x="4911635" y="1561012"/>
            <a:ext cx="1338941" cy="1278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13" idx="2"/>
            <a:endCxn id="9" idx="0"/>
          </p:cNvCxnSpPr>
          <p:nvPr/>
        </p:nvCxnSpPr>
        <p:spPr>
          <a:xfrm flipH="1">
            <a:off x="2521132" y="1561012"/>
            <a:ext cx="3729444" cy="1278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13" idx="2"/>
            <a:endCxn id="11" idx="0"/>
          </p:cNvCxnSpPr>
          <p:nvPr/>
        </p:nvCxnSpPr>
        <p:spPr>
          <a:xfrm>
            <a:off x="6250576" y="1561012"/>
            <a:ext cx="1600201" cy="1278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endCxn id="10" idx="0"/>
          </p:cNvCxnSpPr>
          <p:nvPr/>
        </p:nvCxnSpPr>
        <p:spPr>
          <a:xfrm>
            <a:off x="6320244" y="1568413"/>
            <a:ext cx="4143106" cy="1271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53" idx="3"/>
            <a:endCxn id="5" idx="2"/>
          </p:cNvCxnSpPr>
          <p:nvPr/>
        </p:nvCxnSpPr>
        <p:spPr>
          <a:xfrm>
            <a:off x="7942218" y="5266074"/>
            <a:ext cx="25211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>
            <a:stCxn id="9" idx="2"/>
            <a:endCxn id="53" idx="0"/>
          </p:cNvCxnSpPr>
          <p:nvPr/>
        </p:nvCxnSpPr>
        <p:spPr>
          <a:xfrm>
            <a:off x="2521132" y="3409406"/>
            <a:ext cx="3572692" cy="1193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endCxn id="53" idx="0"/>
          </p:cNvCxnSpPr>
          <p:nvPr/>
        </p:nvCxnSpPr>
        <p:spPr>
          <a:xfrm flipH="1">
            <a:off x="6093824" y="3409406"/>
            <a:ext cx="4369525" cy="1193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>
            <a:stCxn id="12" idx="2"/>
            <a:endCxn id="53" idx="0"/>
          </p:cNvCxnSpPr>
          <p:nvPr/>
        </p:nvCxnSpPr>
        <p:spPr>
          <a:xfrm>
            <a:off x="4911635" y="3409406"/>
            <a:ext cx="1182189" cy="1193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>
            <a:stCxn id="11" idx="2"/>
            <a:endCxn id="53" idx="0"/>
          </p:cNvCxnSpPr>
          <p:nvPr/>
        </p:nvCxnSpPr>
        <p:spPr>
          <a:xfrm flipH="1">
            <a:off x="6093824" y="3409406"/>
            <a:ext cx="1756953" cy="1193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>
            <a:stCxn id="4" idx="6"/>
            <a:endCxn id="13" idx="1"/>
          </p:cNvCxnSpPr>
          <p:nvPr/>
        </p:nvCxnSpPr>
        <p:spPr>
          <a:xfrm>
            <a:off x="3638003" y="1090749"/>
            <a:ext cx="18288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uxograma: Processo 52"/>
          <p:cNvSpPr/>
          <p:nvPr/>
        </p:nvSpPr>
        <p:spPr>
          <a:xfrm>
            <a:off x="4245429" y="4602480"/>
            <a:ext cx="3696789" cy="132718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Escreva produto,soma,diferen e media</a:t>
            </a:r>
            <a:endParaRPr lang="pt-B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771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De Souza Ferreira</dc:creator>
  <cp:lastModifiedBy>Rodrigo De Souza Ferreira</cp:lastModifiedBy>
  <cp:revision>3</cp:revision>
  <dcterms:created xsi:type="dcterms:W3CDTF">2018-04-03T18:34:31Z</dcterms:created>
  <dcterms:modified xsi:type="dcterms:W3CDTF">2018-04-03T18:52:53Z</dcterms:modified>
</cp:coreProperties>
</file>