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4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7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5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FDC4-4B35-491C-B369-C70A16B365B4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E23E-A971-494C-A46B-CC33980C4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4515394" y="1709273"/>
            <a:ext cx="1802675" cy="5695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Leia(c)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4527368" y="2848357"/>
            <a:ext cx="1802675" cy="5695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&lt;-(9*c+160)/5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19" idx="4"/>
            <a:endCxn id="4" idx="0"/>
          </p:cNvCxnSpPr>
          <p:nvPr/>
        </p:nvCxnSpPr>
        <p:spPr>
          <a:xfrm flipH="1">
            <a:off x="5416732" y="1139731"/>
            <a:ext cx="11973" cy="56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8" idx="2"/>
            <a:endCxn id="20" idx="0"/>
          </p:cNvCxnSpPr>
          <p:nvPr/>
        </p:nvCxnSpPr>
        <p:spPr>
          <a:xfrm flipH="1">
            <a:off x="5416730" y="4664963"/>
            <a:ext cx="1" cy="677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2"/>
            <a:endCxn id="7" idx="0"/>
          </p:cNvCxnSpPr>
          <p:nvPr/>
        </p:nvCxnSpPr>
        <p:spPr>
          <a:xfrm>
            <a:off x="5416732" y="2278815"/>
            <a:ext cx="11974" cy="56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2"/>
            <a:endCxn id="18" idx="0"/>
          </p:cNvCxnSpPr>
          <p:nvPr/>
        </p:nvCxnSpPr>
        <p:spPr>
          <a:xfrm flipH="1">
            <a:off x="5416731" y="3417899"/>
            <a:ext cx="11975" cy="677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515393" y="4095421"/>
            <a:ext cx="1802675" cy="5695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F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xograma: Conector 18"/>
          <p:cNvSpPr/>
          <p:nvPr/>
        </p:nvSpPr>
        <p:spPr>
          <a:xfrm>
            <a:off x="4939936" y="219564"/>
            <a:ext cx="977538" cy="920167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uxograma: Conector 19"/>
          <p:cNvSpPr/>
          <p:nvPr/>
        </p:nvSpPr>
        <p:spPr>
          <a:xfrm>
            <a:off x="4982389" y="5342485"/>
            <a:ext cx="868681" cy="82012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39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Souza Ferreira</dc:creator>
  <cp:lastModifiedBy>Rodrigo De Souza Ferreira</cp:lastModifiedBy>
  <cp:revision>1</cp:revision>
  <dcterms:created xsi:type="dcterms:W3CDTF">2018-04-03T18:54:43Z</dcterms:created>
  <dcterms:modified xsi:type="dcterms:W3CDTF">2018-04-03T18:59:45Z</dcterms:modified>
</cp:coreProperties>
</file>