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06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7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7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2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48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4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3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9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0398-EE1A-4EBF-B383-EE7C5867909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8284-A89F-4F9A-98D1-6D9BF260D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3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Conector 4"/>
          <p:cNvSpPr/>
          <p:nvPr/>
        </p:nvSpPr>
        <p:spPr>
          <a:xfrm>
            <a:off x="561709" y="483653"/>
            <a:ext cx="992777" cy="96665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xograma: Conector 5"/>
          <p:cNvSpPr/>
          <p:nvPr/>
        </p:nvSpPr>
        <p:spPr>
          <a:xfrm>
            <a:off x="561709" y="5760721"/>
            <a:ext cx="992777" cy="8969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uxograma: Entrada Manual 6"/>
          <p:cNvSpPr/>
          <p:nvPr/>
        </p:nvSpPr>
        <p:spPr>
          <a:xfrm>
            <a:off x="3222168" y="640408"/>
            <a:ext cx="1312818" cy="653143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Leia(A)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xograma: Entrada Manual 7"/>
          <p:cNvSpPr/>
          <p:nvPr/>
        </p:nvSpPr>
        <p:spPr>
          <a:xfrm>
            <a:off x="6028501" y="640408"/>
            <a:ext cx="1312818" cy="653143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Leia(B)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/>
          </a:p>
        </p:txBody>
      </p:sp>
      <p:sp>
        <p:nvSpPr>
          <p:cNvPr id="9" name="Fluxograma: Processo 8"/>
          <p:cNvSpPr/>
          <p:nvPr/>
        </p:nvSpPr>
        <p:spPr>
          <a:xfrm>
            <a:off x="8786925" y="660655"/>
            <a:ext cx="1077692" cy="6126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&lt;- B</a:t>
            </a:r>
          </a:p>
        </p:txBody>
      </p:sp>
      <p:sp>
        <p:nvSpPr>
          <p:cNvPr id="10" name="Fluxograma: Processo 9"/>
          <p:cNvSpPr/>
          <p:nvPr/>
        </p:nvSpPr>
        <p:spPr>
          <a:xfrm>
            <a:off x="10939049" y="660655"/>
            <a:ext cx="914400" cy="6126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&lt;- A</a:t>
            </a:r>
          </a:p>
        </p:txBody>
      </p:sp>
      <p:sp>
        <p:nvSpPr>
          <p:cNvPr id="11" name="Fluxograma: Processo 10"/>
          <p:cNvSpPr/>
          <p:nvPr/>
        </p:nvSpPr>
        <p:spPr>
          <a:xfrm>
            <a:off x="10939049" y="5902888"/>
            <a:ext cx="914400" cy="6126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&lt;- C</a:t>
            </a:r>
          </a:p>
        </p:txBody>
      </p:sp>
      <p:sp>
        <p:nvSpPr>
          <p:cNvPr id="12" name="Fluxograma: Processo 11"/>
          <p:cNvSpPr/>
          <p:nvPr/>
        </p:nvSpPr>
        <p:spPr>
          <a:xfrm>
            <a:off x="6871063" y="5902888"/>
            <a:ext cx="1286695" cy="6126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A</a:t>
            </a:r>
          </a:p>
          <a:p>
            <a:pPr algn="ctr"/>
            <a:endParaRPr lang="pt-BR" dirty="0"/>
          </a:p>
        </p:txBody>
      </p:sp>
      <p:sp>
        <p:nvSpPr>
          <p:cNvPr id="13" name="Fluxograma: Processo 12"/>
          <p:cNvSpPr/>
          <p:nvPr/>
        </p:nvSpPr>
        <p:spPr>
          <a:xfrm>
            <a:off x="2965269" y="5902888"/>
            <a:ext cx="1370508" cy="6126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Escreva B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de Seta Reta 14"/>
          <p:cNvCxnSpPr>
            <a:stCxn id="11" idx="1"/>
            <a:endCxn id="12" idx="3"/>
          </p:cNvCxnSpPr>
          <p:nvPr/>
        </p:nvCxnSpPr>
        <p:spPr>
          <a:xfrm flipH="1">
            <a:off x="8157758" y="6209212"/>
            <a:ext cx="2781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3"/>
            <a:endCxn id="9" idx="1"/>
          </p:cNvCxnSpPr>
          <p:nvPr/>
        </p:nvCxnSpPr>
        <p:spPr>
          <a:xfrm flipV="1">
            <a:off x="7341319" y="966979"/>
            <a:ext cx="14456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5" idx="6"/>
            <a:endCxn id="7" idx="1"/>
          </p:cNvCxnSpPr>
          <p:nvPr/>
        </p:nvCxnSpPr>
        <p:spPr>
          <a:xfrm>
            <a:off x="1554486" y="966979"/>
            <a:ext cx="16676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3"/>
            <a:endCxn id="8" idx="1"/>
          </p:cNvCxnSpPr>
          <p:nvPr/>
        </p:nvCxnSpPr>
        <p:spPr>
          <a:xfrm>
            <a:off x="4534986" y="966980"/>
            <a:ext cx="1493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3" idx="1"/>
          </p:cNvCxnSpPr>
          <p:nvPr/>
        </p:nvCxnSpPr>
        <p:spPr>
          <a:xfrm flipH="1">
            <a:off x="1510387" y="6209212"/>
            <a:ext cx="1454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3"/>
            <a:endCxn id="10" idx="1"/>
          </p:cNvCxnSpPr>
          <p:nvPr/>
        </p:nvCxnSpPr>
        <p:spPr>
          <a:xfrm>
            <a:off x="9864617" y="966979"/>
            <a:ext cx="10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0" idx="2"/>
            <a:endCxn id="11" idx="0"/>
          </p:cNvCxnSpPr>
          <p:nvPr/>
        </p:nvCxnSpPr>
        <p:spPr>
          <a:xfrm>
            <a:off x="11396249" y="1273303"/>
            <a:ext cx="0" cy="462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2" idx="1"/>
            <a:endCxn id="13" idx="3"/>
          </p:cNvCxnSpPr>
          <p:nvPr/>
        </p:nvCxnSpPr>
        <p:spPr>
          <a:xfrm flipH="1">
            <a:off x="4335777" y="6209212"/>
            <a:ext cx="253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71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De Souza Ferreira</dc:creator>
  <cp:lastModifiedBy>Rodrigo De Souza Ferreira</cp:lastModifiedBy>
  <cp:revision>2</cp:revision>
  <dcterms:created xsi:type="dcterms:W3CDTF">2018-04-03T19:02:17Z</dcterms:created>
  <dcterms:modified xsi:type="dcterms:W3CDTF">2018-04-03T19:12:42Z</dcterms:modified>
</cp:coreProperties>
</file>