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85" r:id="rId3"/>
    <p:sldId id="330" r:id="rId4"/>
    <p:sldId id="331" r:id="rId5"/>
    <p:sldId id="332" r:id="rId6"/>
    <p:sldId id="333" r:id="rId7"/>
    <p:sldId id="335" r:id="rId8"/>
    <p:sldId id="334" r:id="rId9"/>
  </p:sldIdLst>
  <p:sldSz cx="9144000" cy="6858000" type="screen4x3"/>
  <p:notesSz cx="6858000" cy="9144000"/>
  <p:embeddedFontLst>
    <p:embeddedFont>
      <p:font typeface="Roboto Slab" pitchFamily="2" charset="0"/>
      <p:regular r:id="rId11"/>
      <p:bold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0E3"/>
    <a:srgbClr val="7F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58868E-B360-441E-B78D-3C2E31A9F86D}">
  <a:tblStyle styleId="{F158868E-B360-441E-B78D-3C2E31A9F8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87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34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80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400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03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520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26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7FBEFF"/>
                </a:solidFill>
              </a:rPr>
              <a:t>LISTA 03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/>
              <a:t>Sistemas Inteligentes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CFD8DC"/>
                </a:solidFill>
              </a:rPr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K-Means</a:t>
            </a:r>
            <a:endParaRPr lang="pt-BR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C41E-31F0-2C41-8CAA-0B8AE2666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Diferentes posições iniciais</a:t>
            </a:r>
          </a:p>
        </p:txBody>
      </p:sp>
    </p:spTree>
    <p:extLst>
      <p:ext uri="{BB962C8B-B14F-4D97-AF65-F5344CB8AC3E}">
        <p14:creationId xmlns:p14="http://schemas.microsoft.com/office/powerpoint/2010/main" val="236451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(K-Means)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7795143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Conjunto de 20 pontos em 3 dimensões. Avaliar impacto da inicialização dos centroides.</a:t>
            </a:r>
          </a:p>
          <a:p>
            <a:pPr marL="0" lv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Scikit.Learn</a:t>
            </a:r>
            <a:endParaRPr lang="pt-BR" sz="20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52C13-785E-D545-9AC3-74A7E90BF1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07" t="11869" r="9888" b="7716"/>
          <a:stretch/>
        </p:blipFill>
        <p:spPr>
          <a:xfrm>
            <a:off x="1231603" y="3060419"/>
            <a:ext cx="6904234" cy="35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7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CFD8DC"/>
                </a:solidFill>
              </a:rPr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Clustering</a:t>
            </a:r>
            <a:r>
              <a:rPr lang="pt-BR" dirty="0"/>
              <a:t> de países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C41E-31F0-2C41-8CAA-0B8AE2666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Ward</a:t>
            </a:r>
          </a:p>
        </p:txBody>
      </p:sp>
    </p:spTree>
    <p:extLst>
      <p:ext uri="{BB962C8B-B14F-4D97-AF65-F5344CB8AC3E}">
        <p14:creationId xmlns:p14="http://schemas.microsoft.com/office/powerpoint/2010/main" val="161185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de </a:t>
            </a:r>
            <a:r>
              <a:rPr lang="en" dirty="0" err="1"/>
              <a:t>países</a:t>
            </a:r>
            <a:r>
              <a:rPr lang="en" dirty="0"/>
              <a:t> (Ward)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7795143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SciPy</a:t>
            </a:r>
            <a:r>
              <a:rPr lang="pt-BR" sz="2000" dirty="0"/>
              <a:t>.</a:t>
            </a:r>
          </a:p>
          <a:p>
            <a:pPr marL="0" lvl="0" indent="0">
              <a:buNone/>
            </a:pPr>
            <a:r>
              <a:rPr lang="pt-BR" sz="2000" dirty="0"/>
              <a:t>Ambos os métodos indicam a existência de 2 clusters.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E711D-D6C5-DD4E-A8FB-7469C827EC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" t="8167" r="8598" b="7438"/>
          <a:stretch/>
        </p:blipFill>
        <p:spPr>
          <a:xfrm>
            <a:off x="1595304" y="2560319"/>
            <a:ext cx="5953393" cy="41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de </a:t>
            </a:r>
            <a:r>
              <a:rPr lang="en" dirty="0" err="1"/>
              <a:t>países</a:t>
            </a:r>
            <a:r>
              <a:rPr lang="en" dirty="0"/>
              <a:t> (Ward)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7795143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SciPy</a:t>
            </a:r>
            <a:r>
              <a:rPr lang="pt-BR" sz="2000" dirty="0"/>
              <a:t>.</a:t>
            </a:r>
          </a:p>
          <a:p>
            <a:pPr marL="0" lvl="0" indent="0">
              <a:buNone/>
            </a:pPr>
            <a:r>
              <a:rPr lang="pt-BR" sz="2000" dirty="0"/>
              <a:t>Ambos os métodos indicam a existência de 2 clusters.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47643-78E0-AA4E-828A-0305C332F7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9" t="8664" r="9469"/>
          <a:stretch/>
        </p:blipFill>
        <p:spPr>
          <a:xfrm>
            <a:off x="2035725" y="2600121"/>
            <a:ext cx="5072550" cy="422025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D4B760-B06E-8444-86F6-FA417DE6FB68}"/>
              </a:ext>
            </a:extLst>
          </p:cNvPr>
          <p:cNvCxnSpPr/>
          <p:nvPr/>
        </p:nvCxnSpPr>
        <p:spPr>
          <a:xfrm>
            <a:off x="2509594" y="4161034"/>
            <a:ext cx="32631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3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CFD8DC"/>
                </a:solidFill>
              </a:rPr>
              <a:t>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Clustering</a:t>
            </a:r>
            <a:r>
              <a:rPr lang="pt-BR" dirty="0"/>
              <a:t> de países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C41E-31F0-2C41-8CAA-0B8AE2666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K-Means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326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de </a:t>
            </a:r>
            <a:r>
              <a:rPr lang="en" dirty="0" err="1"/>
              <a:t>países</a:t>
            </a:r>
            <a:r>
              <a:rPr lang="en" dirty="0"/>
              <a:t> (K-Means)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7795143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Resultados idênticos ao método de Ward. Com </a:t>
            </a:r>
            <a:r>
              <a:rPr lang="pt-BR" sz="2000" dirty="0">
                <a:solidFill>
                  <a:srgbClr val="0070C0"/>
                </a:solidFill>
              </a:rPr>
              <a:t>2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FF0000"/>
                </a:solidFill>
              </a:rPr>
              <a:t>3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92D050"/>
                </a:solidFill>
              </a:rPr>
              <a:t>4</a:t>
            </a:r>
            <a:r>
              <a:rPr lang="pt-BR" sz="2000" dirty="0"/>
              <a:t> clusters.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47643-78E0-AA4E-828A-0305C332F7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9" t="8664" r="9469"/>
          <a:stretch/>
        </p:blipFill>
        <p:spPr>
          <a:xfrm>
            <a:off x="2035725" y="2600121"/>
            <a:ext cx="5072550" cy="422025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D4B760-B06E-8444-86F6-FA417DE6FB68}"/>
              </a:ext>
            </a:extLst>
          </p:cNvPr>
          <p:cNvCxnSpPr>
            <a:cxnSpLocks/>
          </p:cNvCxnSpPr>
          <p:nvPr/>
        </p:nvCxnSpPr>
        <p:spPr>
          <a:xfrm>
            <a:off x="2363056" y="4161034"/>
            <a:ext cx="459254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DE517C-F597-244F-9218-D8D6C353ADC7}"/>
              </a:ext>
            </a:extLst>
          </p:cNvPr>
          <p:cNvCxnSpPr>
            <a:cxnSpLocks/>
          </p:cNvCxnSpPr>
          <p:nvPr/>
        </p:nvCxnSpPr>
        <p:spPr>
          <a:xfrm>
            <a:off x="2363056" y="5505236"/>
            <a:ext cx="45925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C10E63-96B8-FE4C-9FF7-447F9D125EA9}"/>
              </a:ext>
            </a:extLst>
          </p:cNvPr>
          <p:cNvCxnSpPr>
            <a:cxnSpLocks/>
          </p:cNvCxnSpPr>
          <p:nvPr/>
        </p:nvCxnSpPr>
        <p:spPr>
          <a:xfrm>
            <a:off x="2363056" y="5780926"/>
            <a:ext cx="459254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13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127</Words>
  <Application>Microsoft Macintosh PowerPoint</Application>
  <PresentationFormat>On-screen Show (4:3)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 Slab</vt:lpstr>
      <vt:lpstr>Source Sans Pro</vt:lpstr>
      <vt:lpstr>Cordelia template</vt:lpstr>
      <vt:lpstr>LISTA 03 Sistemas Inteligentes</vt:lpstr>
      <vt:lpstr>1. K-Means</vt:lpstr>
      <vt:lpstr>Clustering (K-Means)</vt:lpstr>
      <vt:lpstr>2. Clustering de países</vt:lpstr>
      <vt:lpstr>Clustering de países (Ward)</vt:lpstr>
      <vt:lpstr>Clustering de países (Ward)</vt:lpstr>
      <vt:lpstr>3. Clustering de países</vt:lpstr>
      <vt:lpstr>Clustering de países (K-Means)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01 Sistemas Inteligentes</dc:title>
  <cp:lastModifiedBy>Rodrigo Araujo</cp:lastModifiedBy>
  <cp:revision>44</cp:revision>
  <dcterms:modified xsi:type="dcterms:W3CDTF">2018-11-03T18:43:04Z</dcterms:modified>
</cp:coreProperties>
</file>