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58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F3606DC-1C17-40FC-AA60-DFC9ED4BE2FA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827964-E67D-4CDF-A768-1A3FBC190B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596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6DC-1C17-40FC-AA60-DFC9ED4BE2FA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64-E67D-4CDF-A768-1A3FBC190B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506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6DC-1C17-40FC-AA60-DFC9ED4BE2FA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64-E67D-4CDF-A768-1A3FBC190B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1503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6DC-1C17-40FC-AA60-DFC9ED4BE2FA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64-E67D-4CDF-A768-1A3FBC190B18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441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6DC-1C17-40FC-AA60-DFC9ED4BE2FA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64-E67D-4CDF-A768-1A3FBC190B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649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6DC-1C17-40FC-AA60-DFC9ED4BE2FA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64-E67D-4CDF-A768-1A3FBC190B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751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6DC-1C17-40FC-AA60-DFC9ED4BE2FA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64-E67D-4CDF-A768-1A3FBC190B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6036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6DC-1C17-40FC-AA60-DFC9ED4BE2FA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64-E67D-4CDF-A768-1A3FBC190B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9840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6DC-1C17-40FC-AA60-DFC9ED4BE2FA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64-E67D-4CDF-A768-1A3FBC190B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266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6DC-1C17-40FC-AA60-DFC9ED4BE2FA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64-E67D-4CDF-A768-1A3FBC190B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83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6DC-1C17-40FC-AA60-DFC9ED4BE2FA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64-E67D-4CDF-A768-1A3FBC190B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855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6DC-1C17-40FC-AA60-DFC9ED4BE2FA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64-E67D-4CDF-A768-1A3FBC190B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47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6DC-1C17-40FC-AA60-DFC9ED4BE2FA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64-E67D-4CDF-A768-1A3FBC190B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64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6DC-1C17-40FC-AA60-DFC9ED4BE2FA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64-E67D-4CDF-A768-1A3FBC190B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472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6DC-1C17-40FC-AA60-DFC9ED4BE2FA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64-E67D-4CDF-A768-1A3FBC190B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422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6DC-1C17-40FC-AA60-DFC9ED4BE2FA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64-E67D-4CDF-A768-1A3FBC190B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80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06DC-1C17-40FC-AA60-DFC9ED4BE2FA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27964-E67D-4CDF-A768-1A3FBC190B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31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06DC-1C17-40FC-AA60-DFC9ED4BE2FA}" type="datetimeFigureOut">
              <a:rPr lang="pt-PT" smtClean="0"/>
              <a:t>28/05/2024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27964-E67D-4CDF-A768-1A3FBC190B1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209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08" r:id="rId1"/>
    <p:sldLayoutId id="2147484609" r:id="rId2"/>
    <p:sldLayoutId id="2147484610" r:id="rId3"/>
    <p:sldLayoutId id="2147484611" r:id="rId4"/>
    <p:sldLayoutId id="2147484612" r:id="rId5"/>
    <p:sldLayoutId id="2147484613" r:id="rId6"/>
    <p:sldLayoutId id="2147484614" r:id="rId7"/>
    <p:sldLayoutId id="2147484615" r:id="rId8"/>
    <p:sldLayoutId id="2147484616" r:id="rId9"/>
    <p:sldLayoutId id="2147484617" r:id="rId10"/>
    <p:sldLayoutId id="2147484618" r:id="rId11"/>
    <p:sldLayoutId id="2147484619" r:id="rId12"/>
    <p:sldLayoutId id="2147484620" r:id="rId13"/>
    <p:sldLayoutId id="2147484621" r:id="rId14"/>
    <p:sldLayoutId id="2147484622" r:id="rId15"/>
    <p:sldLayoutId id="2147484623" r:id="rId16"/>
    <p:sldLayoutId id="21474846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CB6DA-43AC-58A6-EA22-70C900DEE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br>
              <a:rPr lang="pt-PT" dirty="0"/>
            </a:br>
            <a:r>
              <a:rPr lang="pt-PT" dirty="0">
                <a:solidFill>
                  <a:schemeClr val="bg1"/>
                </a:solidFill>
              </a:rPr>
              <a:t>Projeto BD – Hospital</a:t>
            </a:r>
            <a:br>
              <a:rPr lang="pt-PT" dirty="0"/>
            </a:b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FFC941-70B7-11E1-B192-FF42849C9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P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André Lourenço Albuquerque nº2022231505</a:t>
            </a:r>
            <a:endParaRPr lang="pt-P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P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João Pedro Gonçalves Ventura Barata nº2022245160</a:t>
            </a:r>
            <a:endParaRPr lang="pt-PT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P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Rodrigo José Morenito Borges nº2022244993</a:t>
            </a:r>
            <a:endParaRPr lang="pt-PT" b="0" dirty="0">
              <a:effectLst/>
            </a:endParaRPr>
          </a:p>
          <a:p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78412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26747-D7BF-0B09-F44E-EC415E1F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78C125-280F-8982-02B6-1E04D7A5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</a:rPr>
              <a:t>Após a realização do projeto , percebemos que estamos um pouco mais dentro daquilo que é o trabalhar com uma base de dados , algo que para nós , no nosso futuro pode ser bastante importante a nível profissional .</a:t>
            </a:r>
          </a:p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</a:rPr>
              <a:t>Ficamos com certezas que a realização deste projeto irá dar frutos para o nosso futuro</a:t>
            </a:r>
          </a:p>
          <a:p>
            <a:pPr marL="0" indent="0">
              <a:buNone/>
            </a:pP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78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12B0F-AE4A-7A0E-14C5-EAFA436A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555" y="764373"/>
            <a:ext cx="8959645" cy="1293028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359F32-15A0-155D-5BE0-4910F0C0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Foi nos pedida a implementação de uma base de dados que permitisse gerenciar dados relacionados a um Hospital</a:t>
            </a:r>
          </a:p>
          <a:p>
            <a:r>
              <a:rPr lang="pt-PT" dirty="0">
                <a:solidFill>
                  <a:schemeClr val="bg1"/>
                </a:solidFill>
              </a:rPr>
              <a:t>Era requerido a utilização de uma REST API que era interagida através da ferramenta </a:t>
            </a:r>
            <a:r>
              <a:rPr lang="pt-PT" dirty="0" err="1">
                <a:solidFill>
                  <a:schemeClr val="bg1"/>
                </a:solidFill>
              </a:rPr>
              <a:t>Postman</a:t>
            </a:r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O código foi desenvolvido em linguagem </a:t>
            </a:r>
            <a:r>
              <a:rPr lang="pt-PT" dirty="0" err="1">
                <a:solidFill>
                  <a:schemeClr val="bg1"/>
                </a:solidFill>
              </a:rPr>
              <a:t>python</a:t>
            </a:r>
            <a:r>
              <a:rPr lang="pt-PT" dirty="0">
                <a:solidFill>
                  <a:schemeClr val="bg1"/>
                </a:solidFill>
              </a:rPr>
              <a:t> e foi necessário fazer o Diagrama ER de modo a ter o ficheiro que permite criar as tabelas para o </a:t>
            </a:r>
            <a:r>
              <a:rPr lang="pt-PT" dirty="0" err="1">
                <a:solidFill>
                  <a:schemeClr val="bg1"/>
                </a:solidFill>
              </a:rPr>
              <a:t>pgadmin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1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265DD-D9D6-FDA0-6CFD-FBF3D15A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Funcionalidades na aplicação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3085FF-7D85-1A6B-DB9A-5253B39E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Existem várias funcionalidades presentes que permitem de uma forma geral ter uma visão do que se passa no Hospital</a:t>
            </a:r>
          </a:p>
          <a:p>
            <a:r>
              <a:rPr lang="pt-PT" dirty="0">
                <a:solidFill>
                  <a:schemeClr val="bg1"/>
                </a:solidFill>
              </a:rPr>
              <a:t>É possível adicionar pacientes , doutores , assistentes e enfermeiros , onde cada um terá as suas funcionalidades</a:t>
            </a:r>
          </a:p>
          <a:p>
            <a:r>
              <a:rPr lang="pt-PT" dirty="0">
                <a:solidFill>
                  <a:schemeClr val="bg1"/>
                </a:solidFill>
              </a:rPr>
              <a:t>Os assistentes possuem o maior numero de funcionalidades onde inclui funcionalidades relativas a pacientes</a:t>
            </a:r>
          </a:p>
        </p:txBody>
      </p:sp>
    </p:spTree>
    <p:extLst>
      <p:ext uri="{BB962C8B-B14F-4D97-AF65-F5344CB8AC3E}">
        <p14:creationId xmlns:p14="http://schemas.microsoft.com/office/powerpoint/2010/main" val="299217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26747-D7BF-0B09-F44E-EC415E1F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Principais 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78C125-280F-8982-02B6-1E04D7A5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80524"/>
            <a:ext cx="9905999" cy="3541714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Schedule </a:t>
            </a:r>
            <a:r>
              <a:rPr lang="pt-PT" dirty="0" err="1">
                <a:solidFill>
                  <a:schemeClr val="bg1"/>
                </a:solidFill>
              </a:rPr>
              <a:t>Appointment</a:t>
            </a:r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Operação que apenas pode ser acedida pelos pacientes e permite a esses pacientes agendar uma consulta</a:t>
            </a:r>
          </a:p>
          <a:p>
            <a:r>
              <a:rPr lang="pt-PT" dirty="0">
                <a:solidFill>
                  <a:schemeClr val="bg1"/>
                </a:solidFill>
              </a:rPr>
              <a:t>Aparência no </a:t>
            </a:r>
            <a:r>
              <a:rPr lang="pt-PT" dirty="0" err="1">
                <a:solidFill>
                  <a:schemeClr val="bg1"/>
                </a:solidFill>
              </a:rPr>
              <a:t>Postman</a:t>
            </a:r>
            <a:endParaRPr lang="pt-PT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E0B03BB-1FD0-7FFA-8192-17E179582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928" y="3809516"/>
            <a:ext cx="4979748" cy="8454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8EB8B34-AD42-C8E7-914C-65D3A4E5E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079" y="4886743"/>
            <a:ext cx="3732079" cy="15055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53358E6-19C9-ACC1-873D-AFC46F131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943" y="4842752"/>
            <a:ext cx="2711733" cy="15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9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26747-D7BF-0B09-F44E-EC415E1F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Principais 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78C125-280F-8982-02B6-1E04D7A5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88722"/>
            <a:ext cx="9905999" cy="3541714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Schedule </a:t>
            </a:r>
            <a:r>
              <a:rPr lang="pt-PT" dirty="0" err="1">
                <a:solidFill>
                  <a:schemeClr val="bg1"/>
                </a:solidFill>
              </a:rPr>
              <a:t>Surgery</a:t>
            </a:r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Operação que apenas pode ser acedida pelos doutores e permites a estes agendar uma </a:t>
            </a:r>
            <a:r>
              <a:rPr lang="pt-PT" dirty="0" err="1">
                <a:solidFill>
                  <a:schemeClr val="bg1"/>
                </a:solidFill>
              </a:rPr>
              <a:t>Surgery</a:t>
            </a:r>
            <a:r>
              <a:rPr lang="pt-PT" dirty="0">
                <a:solidFill>
                  <a:schemeClr val="bg1"/>
                </a:solidFill>
              </a:rPr>
              <a:t> que pode ou não ter </a:t>
            </a:r>
            <a:r>
              <a:rPr lang="pt-PT" dirty="0" err="1">
                <a:solidFill>
                  <a:schemeClr val="bg1"/>
                </a:solidFill>
              </a:rPr>
              <a:t>Hospitalization</a:t>
            </a:r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Aparência no </a:t>
            </a:r>
            <a:r>
              <a:rPr lang="pt-PT" dirty="0" err="1">
                <a:solidFill>
                  <a:schemeClr val="bg1"/>
                </a:solidFill>
              </a:rPr>
              <a:t>Postman</a:t>
            </a:r>
            <a:endParaRPr lang="pt-PT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3FE2D0-5727-4E48-3A0B-876F5CDF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25" y="4325718"/>
            <a:ext cx="4430026" cy="25393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E371B91-95E7-8A95-D9E5-FD3AA7E44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663" y="3803826"/>
            <a:ext cx="4979748" cy="83226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0F1703A-4FA5-E0B1-01F1-146087A98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794" y="4769278"/>
            <a:ext cx="3734321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9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26747-D7BF-0B09-F44E-EC415E1F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Principais 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78C125-280F-8982-02B6-1E04D7A5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2787"/>
            <a:ext cx="9905999" cy="3541714"/>
          </a:xfrm>
        </p:spPr>
        <p:txBody>
          <a:bodyPr/>
          <a:lstStyle/>
          <a:p>
            <a:r>
              <a:rPr lang="pt-PT" dirty="0" err="1">
                <a:solidFill>
                  <a:schemeClr val="bg1"/>
                </a:solidFill>
              </a:rPr>
              <a:t>Get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Prescriptions</a:t>
            </a:r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Operação que apenas pode ser acedida pelos empregados ou pelo paciente afetado e permite ver todas as </a:t>
            </a:r>
            <a:r>
              <a:rPr lang="pt-PT" dirty="0" err="1">
                <a:solidFill>
                  <a:schemeClr val="bg1"/>
                </a:solidFill>
              </a:rPr>
              <a:t>prescriptions</a:t>
            </a:r>
            <a:r>
              <a:rPr lang="pt-PT" dirty="0">
                <a:solidFill>
                  <a:schemeClr val="bg1"/>
                </a:solidFill>
              </a:rPr>
              <a:t> associadas a esse paciente.</a:t>
            </a:r>
          </a:p>
          <a:p>
            <a:r>
              <a:rPr lang="pt-PT" dirty="0">
                <a:solidFill>
                  <a:schemeClr val="bg1"/>
                </a:solidFill>
              </a:rPr>
              <a:t>Aparência no </a:t>
            </a:r>
            <a:r>
              <a:rPr lang="pt-PT" dirty="0" err="1">
                <a:solidFill>
                  <a:schemeClr val="bg1"/>
                </a:solidFill>
              </a:rPr>
              <a:t>Postman</a:t>
            </a:r>
            <a:r>
              <a:rPr lang="pt-PT" dirty="0">
                <a:solidFill>
                  <a:schemeClr val="bg1"/>
                </a:solidFill>
              </a:rPr>
              <a:t>  </a:t>
            </a:r>
          </a:p>
          <a:p>
            <a:pPr marL="0" indent="0">
              <a:buNone/>
            </a:pP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AAACF1-9F65-06F4-605D-84FC4B1DF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744" y="3667919"/>
            <a:ext cx="4744112" cy="76210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854DD2A-F83E-BA23-6DF3-CEF4A1907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141" y="4515750"/>
            <a:ext cx="4439270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1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26747-D7BF-0B09-F44E-EC415E1F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3612"/>
            <a:ext cx="9905998" cy="1478570"/>
          </a:xfrm>
        </p:spPr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Principais 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78C125-280F-8982-02B6-1E04D7A5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0967"/>
            <a:ext cx="9905999" cy="3541714"/>
          </a:xfrm>
        </p:spPr>
        <p:txBody>
          <a:bodyPr/>
          <a:lstStyle/>
          <a:p>
            <a:r>
              <a:rPr lang="pt-PT" dirty="0" err="1">
                <a:solidFill>
                  <a:schemeClr val="bg1"/>
                </a:solidFill>
              </a:rPr>
              <a:t>Add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Prescriptions</a:t>
            </a:r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Operação que apenas pode ser acedida pelo doutores e permite a esses doutores adicionar , quando necessário , uma  </a:t>
            </a:r>
            <a:r>
              <a:rPr lang="pt-PT" dirty="0" err="1">
                <a:solidFill>
                  <a:schemeClr val="bg1"/>
                </a:solidFill>
              </a:rPr>
              <a:t>Prescription</a:t>
            </a:r>
            <a:r>
              <a:rPr lang="pt-PT" dirty="0">
                <a:solidFill>
                  <a:schemeClr val="bg1"/>
                </a:solidFill>
              </a:rPr>
              <a:t> quando há um </a:t>
            </a:r>
            <a:r>
              <a:rPr lang="pt-PT" dirty="0" err="1">
                <a:solidFill>
                  <a:schemeClr val="bg1"/>
                </a:solidFill>
              </a:rPr>
              <a:t>Appointment</a:t>
            </a:r>
            <a:r>
              <a:rPr lang="pt-PT" dirty="0">
                <a:solidFill>
                  <a:schemeClr val="bg1"/>
                </a:solidFill>
              </a:rPr>
              <a:t> ou uma </a:t>
            </a:r>
            <a:r>
              <a:rPr lang="pt-PT" dirty="0" err="1">
                <a:solidFill>
                  <a:schemeClr val="bg1"/>
                </a:solidFill>
              </a:rPr>
              <a:t>Hospitalization</a:t>
            </a:r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Aparência no </a:t>
            </a:r>
            <a:r>
              <a:rPr lang="pt-PT" dirty="0" err="1">
                <a:solidFill>
                  <a:schemeClr val="bg1"/>
                </a:solidFill>
              </a:rPr>
              <a:t>Postman</a:t>
            </a:r>
            <a:r>
              <a:rPr lang="pt-PT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8B8D19-146B-D5F5-69A0-FE45C2B40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627" y="2975168"/>
            <a:ext cx="4677428" cy="7906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7B01C1-5024-9675-A868-4948E7B4D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35" y="3765853"/>
            <a:ext cx="3176476" cy="309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9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26747-D7BF-0B09-F44E-EC415E1F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Principais 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78C125-280F-8982-02B6-1E04D7A5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>
                <a:solidFill>
                  <a:schemeClr val="bg1"/>
                </a:solidFill>
              </a:rPr>
              <a:t>Generate</a:t>
            </a:r>
            <a:r>
              <a:rPr lang="pt-PT" dirty="0">
                <a:solidFill>
                  <a:schemeClr val="bg1"/>
                </a:solidFill>
              </a:rPr>
              <a:t> a </a:t>
            </a:r>
            <a:r>
              <a:rPr lang="pt-PT" dirty="0" err="1">
                <a:solidFill>
                  <a:schemeClr val="bg1"/>
                </a:solidFill>
              </a:rPr>
              <a:t>monthly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report</a:t>
            </a:r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Operação que apenas pode ser acedida pelos assistentes e permite  mostrar a lista dos doutores com mais </a:t>
            </a:r>
            <a:r>
              <a:rPr lang="pt-PT" dirty="0" err="1">
                <a:solidFill>
                  <a:schemeClr val="bg1"/>
                </a:solidFill>
              </a:rPr>
              <a:t>Surgeries</a:t>
            </a:r>
            <a:endParaRPr lang="pt-PT" dirty="0">
              <a:solidFill>
                <a:schemeClr val="bg1"/>
              </a:solidFill>
            </a:endParaRPr>
          </a:p>
          <a:p>
            <a:r>
              <a:rPr lang="pt-PT" dirty="0">
                <a:solidFill>
                  <a:schemeClr val="bg1"/>
                </a:solidFill>
              </a:rPr>
              <a:t>Aparência no </a:t>
            </a:r>
            <a:r>
              <a:rPr lang="pt-PT" dirty="0" err="1">
                <a:solidFill>
                  <a:schemeClr val="bg1"/>
                </a:solidFill>
              </a:rPr>
              <a:t>Postman</a:t>
            </a:r>
            <a:endParaRPr lang="pt-PT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315C99-C79C-5712-D497-A739795C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975" y="3859744"/>
            <a:ext cx="4401164" cy="65731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A937654-5863-5700-72D2-D356BC0A7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65" y="4362778"/>
            <a:ext cx="2953162" cy="246731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B1FEE11-2A2D-980A-5AC3-0CBC84526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975" y="4921919"/>
            <a:ext cx="5683209" cy="10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05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26747-D7BF-0B09-F44E-EC415E1F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Principais funcionalidades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78C125-280F-8982-02B6-1E04D7A5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>
                <a:solidFill>
                  <a:schemeClr val="bg1"/>
                </a:solidFill>
              </a:rPr>
              <a:t>Existem outras funcionalidades também importantes como fazer o </a:t>
            </a:r>
            <a:r>
              <a:rPr lang="pt-PT" dirty="0" err="1">
                <a:solidFill>
                  <a:schemeClr val="bg1"/>
                </a:solidFill>
              </a:rPr>
              <a:t>Register</a:t>
            </a:r>
            <a:r>
              <a:rPr lang="pt-PT" dirty="0">
                <a:solidFill>
                  <a:schemeClr val="bg1"/>
                </a:solidFill>
              </a:rPr>
              <a:t> quer de um </a:t>
            </a:r>
            <a:r>
              <a:rPr lang="pt-PT" dirty="0" err="1">
                <a:solidFill>
                  <a:schemeClr val="bg1"/>
                </a:solidFill>
              </a:rPr>
              <a:t>Patient</a:t>
            </a:r>
            <a:r>
              <a:rPr lang="pt-PT" dirty="0">
                <a:solidFill>
                  <a:schemeClr val="bg1"/>
                </a:solidFill>
              </a:rPr>
              <a:t> , </a:t>
            </a:r>
            <a:r>
              <a:rPr lang="pt-PT" dirty="0" err="1">
                <a:solidFill>
                  <a:schemeClr val="bg1"/>
                </a:solidFill>
              </a:rPr>
              <a:t>Nurse</a:t>
            </a:r>
            <a:r>
              <a:rPr lang="pt-PT" dirty="0">
                <a:solidFill>
                  <a:schemeClr val="bg1"/>
                </a:solidFill>
              </a:rPr>
              <a:t> , </a:t>
            </a:r>
            <a:r>
              <a:rPr lang="pt-PT" dirty="0" err="1">
                <a:solidFill>
                  <a:schemeClr val="bg1"/>
                </a:solidFill>
              </a:rPr>
              <a:t>Doctor</a:t>
            </a:r>
            <a:r>
              <a:rPr lang="pt-PT" dirty="0">
                <a:solidFill>
                  <a:schemeClr val="bg1"/>
                </a:solidFill>
              </a:rPr>
              <a:t> ou </a:t>
            </a:r>
            <a:r>
              <a:rPr lang="pt-PT" dirty="0" err="1">
                <a:solidFill>
                  <a:schemeClr val="bg1"/>
                </a:solidFill>
              </a:rPr>
              <a:t>Assistant</a:t>
            </a:r>
            <a:r>
              <a:rPr lang="pt-PT" dirty="0">
                <a:solidFill>
                  <a:schemeClr val="bg1"/>
                </a:solidFill>
              </a:rPr>
              <a:t> , eu uma operação também bastante importante é o </a:t>
            </a:r>
            <a:r>
              <a:rPr lang="pt-PT" dirty="0" err="1">
                <a:solidFill>
                  <a:schemeClr val="bg1"/>
                </a:solidFill>
              </a:rPr>
              <a:t>User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Authentication</a:t>
            </a:r>
            <a:r>
              <a:rPr lang="pt-PT" dirty="0">
                <a:solidFill>
                  <a:schemeClr val="bg1"/>
                </a:solidFill>
              </a:rPr>
              <a:t> , pois é a operação que gere quem é que pode realizar as outras funcionalidades.</a:t>
            </a:r>
          </a:p>
          <a:p>
            <a:pPr marL="0" indent="0">
              <a:buNone/>
            </a:pP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EFD34E-8E93-8443-A52E-39C2E523E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65" y="3658343"/>
            <a:ext cx="3896269" cy="7240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C6E4E54-985E-065A-F392-12A13D2A3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90" y="4382344"/>
            <a:ext cx="4443685" cy="212453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A50BE8F-C155-2675-35E2-43B132536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914" y="4760913"/>
            <a:ext cx="5857583" cy="138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66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62</TotalTime>
  <Words>436</Words>
  <Application>Microsoft Office PowerPoint</Application>
  <PresentationFormat>Ecrã Panorâmico</PresentationFormat>
  <Paragraphs>38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Circuito</vt:lpstr>
      <vt:lpstr>                                                     Projeto BD – Hospital </vt:lpstr>
      <vt:lpstr>Introdução</vt:lpstr>
      <vt:lpstr>Funcionalidades na aplicação</vt:lpstr>
      <vt:lpstr>Principais funcionalidades</vt:lpstr>
      <vt:lpstr>Principais funcionalidades</vt:lpstr>
      <vt:lpstr>Principais funcionalidades</vt:lpstr>
      <vt:lpstr>Principais funcionalidades</vt:lpstr>
      <vt:lpstr>Principais funcionalidades</vt:lpstr>
      <vt:lpstr>Principais funcionalidades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   Projeto BD – Hospital </dc:title>
  <dc:creator>André Albuquerque</dc:creator>
  <cp:lastModifiedBy>André Albuquerque</cp:lastModifiedBy>
  <cp:revision>1</cp:revision>
  <dcterms:created xsi:type="dcterms:W3CDTF">2024-05-28T21:35:37Z</dcterms:created>
  <dcterms:modified xsi:type="dcterms:W3CDTF">2024-05-28T22:38:24Z</dcterms:modified>
</cp:coreProperties>
</file>