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p:sldMasterIdLst>
    <p:sldMasterId id="2147483672" r:id="rId4"/>
  </p:sldMasterIdLst>
  <p:notesMasterIdLst>
    <p:notesMasterId r:id="rId6"/>
  </p:notesMasterIdLst>
  <p:sldIdLst>
    <p:sldId id="265" r:id="rId5"/>
  </p:sldIdLst>
  <p:sldSz cx="12192000" cy="41417875"/>
  <p:notesSz cx="6858000" cy="9144000"/>
  <p:embeddedFontLst>
    <p:embeddedFont>
      <p:font typeface="Calibri" panose="020F0502020204030204" pitchFamily="34" charset="0"/>
      <p:regular r:id="rId7"/>
      <p:bold r:id="rId8"/>
      <p:italic r:id="rId9"/>
      <p:boldItalic r:id="rId10"/>
    </p:embeddedFont>
    <p:embeddedFont>
      <p:font typeface="Century Gothic" panose="020B0502020202020204" pitchFamily="34" charset="0"/>
      <p:regular r:id="rId11"/>
      <p:bold r:id="rId12"/>
      <p:italic r:id="rId13"/>
      <p:boldItalic r:id="rId14"/>
    </p:embeddedFont>
    <p:embeddedFont>
      <p:font typeface="Gotham HTF Black" charset="0"/>
      <p:bold r:id="rId15"/>
    </p:embeddedFont>
    <p:embeddedFont>
      <p:font typeface="Gotham HTF Book" charset="0"/>
      <p:regular r:id="rId1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184" userDrawn="1">
          <p15:clr>
            <a:srgbClr val="A4A3A4"/>
          </p15:clr>
        </p15:guide>
        <p15:guide id="2" pos="3840" userDrawn="1">
          <p15:clr>
            <a:srgbClr val="A4A3A4"/>
          </p15:clr>
        </p15:guide>
        <p15:guide id="3" orient="horz" pos="7803" userDrawn="1">
          <p15:clr>
            <a:srgbClr val="A4A3A4"/>
          </p15:clr>
        </p15:guide>
        <p15:guide id="4" orient="horz" pos="23476" userDrawn="1">
          <p15:clr>
            <a:srgbClr val="A4A3A4"/>
          </p15:clr>
        </p15:guide>
        <p15:guide id="5" pos="5292" userDrawn="1">
          <p15:clr>
            <a:srgbClr val="A4A3A4"/>
          </p15:clr>
        </p15:guide>
        <p15:guide id="6" pos="7469" userDrawn="1">
          <p15:clr>
            <a:srgbClr val="A4A3A4"/>
          </p15:clr>
        </p15:guide>
        <p15:guide id="7" pos="4906" userDrawn="1">
          <p15:clr>
            <a:srgbClr val="A4A3A4"/>
          </p15:clr>
        </p15:guide>
        <p15:guide id="8" pos="18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9E4D"/>
    <a:srgbClr val="CE8D30"/>
    <a:srgbClr val="D9D9D9"/>
    <a:srgbClr val="0A3C5A"/>
    <a:srgbClr val="00B0E6"/>
    <a:srgbClr val="C7AC65"/>
    <a:srgbClr val="0084AD"/>
    <a:srgbClr val="367E8A"/>
    <a:srgbClr val="BCBCBC"/>
    <a:srgbClr val="0A61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23" autoAdjust="0"/>
    <p:restoredTop sz="95884" autoAdjust="0"/>
  </p:normalViewPr>
  <p:slideViewPr>
    <p:cSldViewPr snapToGrid="0">
      <p:cViewPr>
        <p:scale>
          <a:sx n="63" d="100"/>
          <a:sy n="63" d="100"/>
        </p:scale>
        <p:origin x="1188" y="48"/>
      </p:cViewPr>
      <p:guideLst>
        <p:guide orient="horz" pos="13184"/>
        <p:guide pos="3840"/>
        <p:guide orient="horz" pos="7803"/>
        <p:guide orient="horz" pos="23476"/>
        <p:guide pos="5292"/>
        <p:guide pos="7469"/>
        <p:guide pos="4906"/>
        <p:guide pos="189"/>
      </p:guideLst>
    </p:cSldViewPr>
  </p:slideViewPr>
  <p:outlineViewPr>
    <p:cViewPr>
      <p:scale>
        <a:sx n="33" d="100"/>
        <a:sy n="33" d="100"/>
      </p:scale>
      <p:origin x="0" y="0"/>
    </p:cViewPr>
  </p:outlineViewPr>
  <p:notesTextViewPr>
    <p:cViewPr>
      <p:scale>
        <a:sx n="1" d="1"/>
        <a:sy n="1" d="1"/>
      </p:scale>
      <p:origin x="0" y="0"/>
    </p:cViewPr>
  </p:notesTextViewPr>
  <p:sorterViewPr>
    <p:cViewPr>
      <p:scale>
        <a:sx n="145" d="100"/>
        <a:sy n="145" d="100"/>
      </p:scale>
      <p:origin x="0" y="-733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font" Target="fonts/font10.fntdata"/><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1.xml"/><Relationship Id="rId15" Type="http://schemas.openxmlformats.org/officeDocument/2006/relationships/font" Target="fonts/font9.fntdata"/><Relationship Id="rId10" Type="http://schemas.openxmlformats.org/officeDocument/2006/relationships/font" Target="fonts/font4.fntdata"/><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font" Target="fonts/font3.fntdata"/><Relationship Id="rId14"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6A9518-A6F0-41B7-BAA2-12C228E5F127}" type="datetimeFigureOut">
              <a:rPr lang="en-US" smtClean="0"/>
              <a:t>3/7/2021</a:t>
            </a:fld>
            <a:endParaRPr lang="en-US"/>
          </a:p>
        </p:txBody>
      </p:sp>
      <p:sp>
        <p:nvSpPr>
          <p:cNvPr id="4" name="Slide Image Placeholder 3"/>
          <p:cNvSpPr>
            <a:spLocks noGrp="1" noRot="1" noChangeAspect="1"/>
          </p:cNvSpPr>
          <p:nvPr>
            <p:ph type="sldImg" idx="2"/>
          </p:nvPr>
        </p:nvSpPr>
        <p:spPr>
          <a:xfrm>
            <a:off x="2974975" y="1143000"/>
            <a:ext cx="9080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D8F627-D2E9-4B61-95B4-541160A89C9D}" type="slidenum">
              <a:rPr lang="en-US" smtClean="0"/>
              <a:t>‹nº›</a:t>
            </a:fld>
            <a:endParaRPr lang="en-US"/>
          </a:p>
        </p:txBody>
      </p:sp>
    </p:spTree>
    <p:extLst>
      <p:ext uri="{BB962C8B-B14F-4D97-AF65-F5344CB8AC3E}">
        <p14:creationId xmlns:p14="http://schemas.microsoft.com/office/powerpoint/2010/main" val="1541136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Presentation Title Slide">
    <p:spTree>
      <p:nvGrpSpPr>
        <p:cNvPr id="1" name=""/>
        <p:cNvGrpSpPr/>
        <p:nvPr/>
      </p:nvGrpSpPr>
      <p:grpSpPr>
        <a:xfrm>
          <a:off x="0" y="0"/>
          <a:ext cx="0" cy="0"/>
          <a:chOff x="0" y="0"/>
          <a:chExt cx="0" cy="0"/>
        </a:xfrm>
      </p:grpSpPr>
      <p:sp>
        <p:nvSpPr>
          <p:cNvPr id="13" name="Rectangle 12"/>
          <p:cNvSpPr/>
          <p:nvPr userDrawn="1"/>
        </p:nvSpPr>
        <p:spPr>
          <a:xfrm>
            <a:off x="0" y="1"/>
            <a:ext cx="8112126" cy="414178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25" name="Rectangle 24">
            <a:extLst>
              <a:ext uri="{FF2B5EF4-FFF2-40B4-BE49-F238E27FC236}">
                <a16:creationId xmlns:a16="http://schemas.microsoft.com/office/drawing/2014/main" id="{CCCEE8D5-DDC9-B249-B648-0D1312B51E45}"/>
              </a:ext>
            </a:extLst>
          </p:cNvPr>
          <p:cNvSpPr/>
          <p:nvPr userDrawn="1"/>
        </p:nvSpPr>
        <p:spPr bwMode="white">
          <a:xfrm>
            <a:off x="5417188" y="16636655"/>
            <a:ext cx="2950001" cy="823084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9" name="Rectangle 8"/>
          <p:cNvSpPr/>
          <p:nvPr userDrawn="1"/>
        </p:nvSpPr>
        <p:spPr bwMode="white">
          <a:xfrm>
            <a:off x="0" y="8245230"/>
            <a:ext cx="2711450" cy="1662947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1" name="Rectangle 10">
            <a:extLst>
              <a:ext uri="{FF2B5EF4-FFF2-40B4-BE49-F238E27FC236}">
                <a16:creationId xmlns:a16="http://schemas.microsoft.com/office/drawing/2014/main" id="{D8FB4AC4-00FE-6345-812F-F7D914B3113A}"/>
              </a:ext>
            </a:extLst>
          </p:cNvPr>
          <p:cNvSpPr/>
          <p:nvPr userDrawn="1"/>
        </p:nvSpPr>
        <p:spPr bwMode="white">
          <a:xfrm>
            <a:off x="2700338" y="16576739"/>
            <a:ext cx="2711450" cy="165287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2" name="Rectangle 11">
            <a:extLst>
              <a:ext uri="{FF2B5EF4-FFF2-40B4-BE49-F238E27FC236}">
                <a16:creationId xmlns:a16="http://schemas.microsoft.com/office/drawing/2014/main" id="{CC3C3ECC-1F7B-5F42-AF38-D7A8E0566EC7}"/>
              </a:ext>
            </a:extLst>
          </p:cNvPr>
          <p:cNvSpPr/>
          <p:nvPr userDrawn="1"/>
        </p:nvSpPr>
        <p:spPr bwMode="white">
          <a:xfrm>
            <a:off x="2711451" y="8278791"/>
            <a:ext cx="1368425" cy="82979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5" name="Rectangle 14">
            <a:extLst>
              <a:ext uri="{FF2B5EF4-FFF2-40B4-BE49-F238E27FC236}">
                <a16:creationId xmlns:a16="http://schemas.microsoft.com/office/drawing/2014/main" id="{7CD735F9-5F1E-2C4D-8AD7-9530BDBB5E7D}"/>
              </a:ext>
            </a:extLst>
          </p:cNvPr>
          <p:cNvSpPr/>
          <p:nvPr userDrawn="1"/>
        </p:nvSpPr>
        <p:spPr bwMode="white">
          <a:xfrm>
            <a:off x="5411788" y="0"/>
            <a:ext cx="2700338" cy="1659591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6" name="Rectangle 15">
            <a:extLst>
              <a:ext uri="{FF2B5EF4-FFF2-40B4-BE49-F238E27FC236}">
                <a16:creationId xmlns:a16="http://schemas.microsoft.com/office/drawing/2014/main" id="{8E6A670E-E298-9349-B9E8-B1DC1E7DC4B4}"/>
              </a:ext>
            </a:extLst>
          </p:cNvPr>
          <p:cNvSpPr/>
          <p:nvPr userDrawn="1"/>
        </p:nvSpPr>
        <p:spPr bwMode="white">
          <a:xfrm>
            <a:off x="5411788" y="24874699"/>
            <a:ext cx="1368425" cy="8230846"/>
          </a:xfrm>
          <a:prstGeom prst="rect">
            <a:avLst/>
          </a:prstGeom>
          <a:solidFill>
            <a:schemeClr val="accent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7" name="Rectangle 16">
            <a:extLst>
              <a:ext uri="{FF2B5EF4-FFF2-40B4-BE49-F238E27FC236}">
                <a16:creationId xmlns:a16="http://schemas.microsoft.com/office/drawing/2014/main" id="{E6ED52AD-3D25-0148-BB55-14C5D9A4A4B4}"/>
              </a:ext>
            </a:extLst>
          </p:cNvPr>
          <p:cNvSpPr/>
          <p:nvPr userDrawn="1"/>
        </p:nvSpPr>
        <p:spPr bwMode="white">
          <a:xfrm>
            <a:off x="4078267" y="13391"/>
            <a:ext cx="1333525" cy="8231841"/>
          </a:xfrm>
          <a:prstGeom prst="rect">
            <a:avLst/>
          </a:prstGeom>
          <a:solidFill>
            <a:srgbClr val="CCD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9" name="Rectangle 18">
            <a:extLst>
              <a:ext uri="{FF2B5EF4-FFF2-40B4-BE49-F238E27FC236}">
                <a16:creationId xmlns:a16="http://schemas.microsoft.com/office/drawing/2014/main" id="{9A3CD551-6BB9-7340-B531-66B01F8C57FE}"/>
              </a:ext>
            </a:extLst>
          </p:cNvPr>
          <p:cNvSpPr/>
          <p:nvPr userDrawn="1"/>
        </p:nvSpPr>
        <p:spPr bwMode="white">
          <a:xfrm>
            <a:off x="3402402" y="4129809"/>
            <a:ext cx="684213" cy="41489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20" name="Rectangle 19">
            <a:extLst>
              <a:ext uri="{FF2B5EF4-FFF2-40B4-BE49-F238E27FC236}">
                <a16:creationId xmlns:a16="http://schemas.microsoft.com/office/drawing/2014/main" id="{77111DCF-5E23-E849-A307-A25DC8839825}"/>
              </a:ext>
            </a:extLst>
          </p:cNvPr>
          <p:cNvSpPr/>
          <p:nvPr userDrawn="1"/>
        </p:nvSpPr>
        <p:spPr bwMode="white">
          <a:xfrm>
            <a:off x="2027241" y="33105545"/>
            <a:ext cx="684213" cy="4148980"/>
          </a:xfrm>
          <a:prstGeom prst="rect">
            <a:avLst/>
          </a:prstGeom>
          <a:solidFill>
            <a:schemeClr val="accent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dirty="0">
              <a:solidFill>
                <a:prstClr val="white"/>
              </a:solidFill>
            </a:endParaRPr>
          </a:p>
        </p:txBody>
      </p:sp>
      <p:sp>
        <p:nvSpPr>
          <p:cNvPr id="21" name="Rectangle 20">
            <a:extLst>
              <a:ext uri="{FF2B5EF4-FFF2-40B4-BE49-F238E27FC236}">
                <a16:creationId xmlns:a16="http://schemas.microsoft.com/office/drawing/2014/main" id="{3AF2650C-86F3-C641-AF7E-0EAB6895DA8F}"/>
              </a:ext>
            </a:extLst>
          </p:cNvPr>
          <p:cNvSpPr/>
          <p:nvPr userDrawn="1"/>
        </p:nvSpPr>
        <p:spPr bwMode="white">
          <a:xfrm>
            <a:off x="4082287" y="33078341"/>
            <a:ext cx="1329502" cy="833953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grpSp>
        <p:nvGrpSpPr>
          <p:cNvPr id="5" name="Group 4">
            <a:extLst>
              <a:ext uri="{FF2B5EF4-FFF2-40B4-BE49-F238E27FC236}">
                <a16:creationId xmlns:a16="http://schemas.microsoft.com/office/drawing/2014/main" id="{043ABAC8-A258-C444-8BDE-0E2B06C2C61B}"/>
              </a:ext>
            </a:extLst>
          </p:cNvPr>
          <p:cNvGrpSpPr/>
          <p:nvPr userDrawn="1"/>
        </p:nvGrpSpPr>
        <p:grpSpPr>
          <a:xfrm>
            <a:off x="6783812" y="33105533"/>
            <a:ext cx="1328317" cy="8312340"/>
            <a:chOff x="6783808" y="5481637"/>
            <a:chExt cx="1368426" cy="1374438"/>
          </a:xfrm>
        </p:grpSpPr>
        <p:sp>
          <p:nvSpPr>
            <p:cNvPr id="22" name="Rectangle 21">
              <a:extLst>
                <a:ext uri="{FF2B5EF4-FFF2-40B4-BE49-F238E27FC236}">
                  <a16:creationId xmlns:a16="http://schemas.microsoft.com/office/drawing/2014/main" id="{F078722B-5212-8840-9340-46D316C74B8C}"/>
                </a:ext>
              </a:extLst>
            </p:cNvPr>
            <p:cNvSpPr/>
            <p:nvPr userDrawn="1"/>
          </p:nvSpPr>
          <p:spPr bwMode="white">
            <a:xfrm>
              <a:off x="6783809" y="5481638"/>
              <a:ext cx="684213" cy="68699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dirty="0">
                <a:solidFill>
                  <a:prstClr val="white"/>
                </a:solidFill>
              </a:endParaRPr>
            </a:p>
          </p:txBody>
        </p:sp>
        <p:sp>
          <p:nvSpPr>
            <p:cNvPr id="23" name="Rectangle 22">
              <a:extLst>
                <a:ext uri="{FF2B5EF4-FFF2-40B4-BE49-F238E27FC236}">
                  <a16:creationId xmlns:a16="http://schemas.microsoft.com/office/drawing/2014/main" id="{B43C1EBE-D789-104C-8A87-E01215FF7799}"/>
                </a:ext>
              </a:extLst>
            </p:cNvPr>
            <p:cNvSpPr/>
            <p:nvPr userDrawn="1"/>
          </p:nvSpPr>
          <p:spPr bwMode="white">
            <a:xfrm>
              <a:off x="6783808" y="6169084"/>
              <a:ext cx="684213" cy="6869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dirty="0">
                <a:solidFill>
                  <a:prstClr val="white"/>
                </a:solidFill>
              </a:endParaRPr>
            </a:p>
          </p:txBody>
        </p:sp>
        <p:sp>
          <p:nvSpPr>
            <p:cNvPr id="24" name="Rectangle 23">
              <a:extLst>
                <a:ext uri="{FF2B5EF4-FFF2-40B4-BE49-F238E27FC236}">
                  <a16:creationId xmlns:a16="http://schemas.microsoft.com/office/drawing/2014/main" id="{06C62208-AE41-BC4A-AA78-CA58645C234E}"/>
                </a:ext>
              </a:extLst>
            </p:cNvPr>
            <p:cNvSpPr/>
            <p:nvPr userDrawn="1"/>
          </p:nvSpPr>
          <p:spPr bwMode="white">
            <a:xfrm>
              <a:off x="7468021" y="5481637"/>
              <a:ext cx="684213" cy="68699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dirty="0">
                <a:solidFill>
                  <a:prstClr val="white"/>
                </a:solidFill>
              </a:endParaRPr>
            </a:p>
          </p:txBody>
        </p:sp>
      </p:grpSp>
      <p:sp>
        <p:nvSpPr>
          <p:cNvPr id="2" name="Title 1"/>
          <p:cNvSpPr>
            <a:spLocks noGrp="1"/>
          </p:cNvSpPr>
          <p:nvPr>
            <p:ph type="title" hasCustomPrompt="1"/>
          </p:nvPr>
        </p:nvSpPr>
        <p:spPr bwMode="white">
          <a:xfrm>
            <a:off x="5666853" y="18124852"/>
            <a:ext cx="6368689" cy="3093790"/>
          </a:xfrm>
          <a:noFill/>
        </p:spPr>
        <p:txBody>
          <a:bodyPr anchor="t"/>
          <a:lstStyle>
            <a:lvl1pPr>
              <a:lnSpc>
                <a:spcPts val="3400"/>
              </a:lnSpc>
              <a:tabLst>
                <a:tab pos="287338" algn="l"/>
              </a:tabLst>
              <a:defRPr sz="3200" b="1" i="0" cap="all" baseline="0">
                <a:solidFill>
                  <a:schemeClr val="accent2"/>
                </a:solidFill>
                <a:latin typeface="Gotham HTF Black" pitchFamily="2" charset="77"/>
              </a:defRPr>
            </a:lvl1pPr>
          </a:lstStyle>
          <a:p>
            <a:r>
              <a:rPr lang="en-US" dirty="0"/>
              <a:t>Click to Add Title</a:t>
            </a:r>
          </a:p>
        </p:txBody>
      </p:sp>
      <p:sp>
        <p:nvSpPr>
          <p:cNvPr id="18" name="Text Placeholder 17"/>
          <p:cNvSpPr>
            <a:spLocks noGrp="1"/>
          </p:cNvSpPr>
          <p:nvPr>
            <p:ph type="body" sz="quarter" idx="15" hasCustomPrompt="1"/>
          </p:nvPr>
        </p:nvSpPr>
        <p:spPr>
          <a:xfrm>
            <a:off x="5672251" y="21259384"/>
            <a:ext cx="6357891" cy="2208953"/>
          </a:xfrm>
        </p:spPr>
        <p:txBody>
          <a:bodyPr>
            <a:noAutofit/>
          </a:bodyPr>
          <a:lstStyle>
            <a:lvl1pPr marL="0" indent="0">
              <a:buNone/>
              <a:defRPr sz="1800" b="0" i="0" cap="all" baseline="0">
                <a:solidFill>
                  <a:schemeClr val="bg1"/>
                </a:solidFill>
                <a:latin typeface="Gotham HTF Book" pitchFamily="2" charset="77"/>
              </a:defRPr>
            </a:lvl1pPr>
            <a:lvl2pPr marL="173038" indent="0">
              <a:buNone/>
              <a:defRPr sz="1600" b="0">
                <a:latin typeface="+mn-lt"/>
              </a:defRPr>
            </a:lvl2pPr>
            <a:lvl3pPr marL="396875" indent="0">
              <a:buNone/>
              <a:defRPr sz="1600" b="0">
                <a:latin typeface="+mn-lt"/>
              </a:defRPr>
            </a:lvl3pPr>
            <a:lvl4pPr marL="630238" indent="0">
              <a:buNone/>
              <a:defRPr sz="1600" b="0">
                <a:latin typeface="+mn-lt"/>
              </a:defRPr>
            </a:lvl4pPr>
            <a:lvl5pPr marL="854075" indent="0">
              <a:buNone/>
              <a:defRPr sz="1600" b="0">
                <a:latin typeface="+mn-lt"/>
              </a:defRPr>
            </a:lvl5pPr>
          </a:lstStyle>
          <a:p>
            <a:pPr lvl="0"/>
            <a:r>
              <a:rPr lang="en-US" dirty="0"/>
              <a:t>Subtitle / Date goes here</a:t>
            </a:r>
          </a:p>
        </p:txBody>
      </p:sp>
      <p:pic>
        <p:nvPicPr>
          <p:cNvPr id="26" name="Graphic 25">
            <a:extLst>
              <a:ext uri="{FF2B5EF4-FFF2-40B4-BE49-F238E27FC236}">
                <a16:creationId xmlns:a16="http://schemas.microsoft.com/office/drawing/2014/main" id="{4940ABFB-398F-9B48-A0E1-18DDA3C7614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995066" y="34794861"/>
            <a:ext cx="2772388" cy="4906490"/>
          </a:xfrm>
          <a:prstGeom prst="rect">
            <a:avLst/>
          </a:prstGeom>
        </p:spPr>
      </p:pic>
    </p:spTree>
    <p:extLst>
      <p:ext uri="{BB962C8B-B14F-4D97-AF65-F5344CB8AC3E}">
        <p14:creationId xmlns:p14="http://schemas.microsoft.com/office/powerpoint/2010/main" val="2536777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68FCA-151F-C541-9AD2-E23FD70480D7}"/>
              </a:ext>
            </a:extLst>
          </p:cNvPr>
          <p:cNvSpPr>
            <a:spLocks noGrp="1"/>
          </p:cNvSpPr>
          <p:nvPr>
            <p:ph type="title"/>
          </p:nvPr>
        </p:nvSpPr>
        <p:spPr/>
        <p:txBody>
          <a:bodyPr/>
          <a:lstStyle/>
          <a:p>
            <a:r>
              <a:rPr lang="en-GB"/>
              <a:t>Click to edit Master title style</a:t>
            </a:r>
            <a:endParaRPr lang="en-US"/>
          </a:p>
        </p:txBody>
      </p:sp>
      <p:sp>
        <p:nvSpPr>
          <p:cNvPr id="3" name="Slide Number Placeholder 2">
            <a:extLst>
              <a:ext uri="{FF2B5EF4-FFF2-40B4-BE49-F238E27FC236}">
                <a16:creationId xmlns:a16="http://schemas.microsoft.com/office/drawing/2014/main" id="{CCCA8EC8-0597-8D46-A3D6-14301C74E023}"/>
              </a:ext>
            </a:extLst>
          </p:cNvPr>
          <p:cNvSpPr>
            <a:spLocks noGrp="1"/>
          </p:cNvSpPr>
          <p:nvPr>
            <p:ph type="sldNum" sz="quarter" idx="10"/>
          </p:nvPr>
        </p:nvSpPr>
        <p:spPr/>
        <p:txBody>
          <a:bodyPr/>
          <a:lstStyle/>
          <a:p>
            <a:fld id="{01EC1BC0-C4E4-1248-9539-942F5F23DC83}" type="slidenum">
              <a:rPr lang="en-US" smtClean="0"/>
              <a:t>‹nº›</a:t>
            </a:fld>
            <a:endParaRPr lang="en-US"/>
          </a:p>
        </p:txBody>
      </p:sp>
      <p:sp>
        <p:nvSpPr>
          <p:cNvPr id="4" name="Footer Placeholder 4">
            <a:extLst>
              <a:ext uri="{FF2B5EF4-FFF2-40B4-BE49-F238E27FC236}">
                <a16:creationId xmlns:a16="http://schemas.microsoft.com/office/drawing/2014/main" id="{CB4A840D-3410-2F4E-876E-FA2AEA2CDA9B}"/>
              </a:ext>
            </a:extLst>
          </p:cNvPr>
          <p:cNvSpPr>
            <a:spLocks noGrp="1"/>
          </p:cNvSpPr>
          <p:nvPr>
            <p:ph type="ftr" sz="quarter" idx="3"/>
          </p:nvPr>
        </p:nvSpPr>
        <p:spPr>
          <a:xfrm>
            <a:off x="128517" y="38643848"/>
            <a:ext cx="4114800" cy="2205118"/>
          </a:xfrm>
          <a:prstGeom prst="rect">
            <a:avLst/>
          </a:prstGeom>
        </p:spPr>
        <p:txBody>
          <a:bodyPr vert="horz" lIns="91440" tIns="45720" rIns="91440" bIns="45720" rtlCol="0" anchor="ctr"/>
          <a:lstStyle>
            <a:lvl1pPr algn="l">
              <a:defRPr sz="1050">
                <a:solidFill>
                  <a:schemeClr val="bg1"/>
                </a:solidFill>
              </a:defRPr>
            </a:lvl1pPr>
          </a:lstStyle>
          <a:p>
            <a:pPr algn="l"/>
            <a:r>
              <a:rPr lang="en-US"/>
              <a:t>Private &amp; Confidential</a:t>
            </a:r>
            <a:endParaRPr lang="en-US" dirty="0"/>
          </a:p>
        </p:txBody>
      </p:sp>
    </p:spTree>
    <p:extLst>
      <p:ext uri="{BB962C8B-B14F-4D97-AF65-F5344CB8AC3E}">
        <p14:creationId xmlns:p14="http://schemas.microsoft.com/office/powerpoint/2010/main" val="2110194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_ withtitle_longtitle">
    <p:spTree>
      <p:nvGrpSpPr>
        <p:cNvPr id="1" name=""/>
        <p:cNvGrpSpPr/>
        <p:nvPr/>
      </p:nvGrpSpPr>
      <p:grpSpPr>
        <a:xfrm>
          <a:off x="0" y="0"/>
          <a:ext cx="0" cy="0"/>
          <a:chOff x="0" y="0"/>
          <a:chExt cx="0" cy="0"/>
        </a:xfrm>
      </p:grpSpPr>
      <p:sp>
        <p:nvSpPr>
          <p:cNvPr id="3" name="Text Placeholder 2"/>
          <p:cNvSpPr>
            <a:spLocks noGrp="1"/>
          </p:cNvSpPr>
          <p:nvPr>
            <p:ph idx="1"/>
          </p:nvPr>
        </p:nvSpPr>
        <p:spPr>
          <a:xfrm>
            <a:off x="383120" y="9886679"/>
            <a:ext cx="11442699" cy="27321340"/>
          </a:xfrm>
          <a:prstGeom prst="rect">
            <a:avLst/>
          </a:prstGeom>
        </p:spPr>
        <p:txBody>
          <a:bodyPr vert="horz" lIns="73152" tIns="0" rIns="73152" bIns="73152" rtlCol="0">
            <a:noAutofit/>
          </a:bodyPr>
          <a:lstStyle>
            <a:lvl2pPr marL="173038" indent="-173038">
              <a:spcBef>
                <a:spcPts val="600"/>
              </a:spcBef>
              <a:defRPr/>
            </a:lvl2pPr>
            <a:lvl3pPr marL="404813" indent="-173038">
              <a:defRPr/>
            </a:lvl3pPr>
            <a:lvl4pPr marL="625475" indent="-163513">
              <a:defRPr/>
            </a:lvl4pPr>
            <a:lvl5pPr marL="857250" indent="-174625">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1"/>
          <p:cNvSpPr>
            <a:spLocks noGrp="1"/>
          </p:cNvSpPr>
          <p:nvPr>
            <p:ph type="title" hasCustomPrompt="1"/>
          </p:nvPr>
        </p:nvSpPr>
        <p:spPr>
          <a:xfrm>
            <a:off x="383121" y="2770994"/>
            <a:ext cx="11427883" cy="3761309"/>
          </a:xfrm>
          <a:noFill/>
        </p:spPr>
        <p:txBody>
          <a:bodyPr vert="horz" lIns="72000" tIns="54000" rIns="72000" bIns="36000" rtlCol="0" anchor="t" anchorCtr="0">
            <a:noAutofit/>
          </a:bodyPr>
          <a:lstStyle>
            <a:lvl1pPr>
              <a:defRPr lang="en-US" dirty="0"/>
            </a:lvl1pPr>
          </a:lstStyle>
          <a:p>
            <a:pPr lvl="0"/>
            <a:r>
              <a:rPr lang="en-US" dirty="0"/>
              <a:t>Click to add title</a:t>
            </a:r>
          </a:p>
        </p:txBody>
      </p:sp>
      <p:sp>
        <p:nvSpPr>
          <p:cNvPr id="4" name="Footer Placeholder 4">
            <a:extLst>
              <a:ext uri="{FF2B5EF4-FFF2-40B4-BE49-F238E27FC236}">
                <a16:creationId xmlns:a16="http://schemas.microsoft.com/office/drawing/2014/main" id="{43594CCF-C0FF-E144-A81B-4D1634C389DD}"/>
              </a:ext>
            </a:extLst>
          </p:cNvPr>
          <p:cNvSpPr>
            <a:spLocks noGrp="1"/>
          </p:cNvSpPr>
          <p:nvPr>
            <p:ph type="ftr" sz="quarter" idx="3"/>
          </p:nvPr>
        </p:nvSpPr>
        <p:spPr>
          <a:xfrm>
            <a:off x="152400" y="38643848"/>
            <a:ext cx="4114800" cy="2205118"/>
          </a:xfrm>
          <a:prstGeom prst="rect">
            <a:avLst/>
          </a:prstGeom>
        </p:spPr>
        <p:txBody>
          <a:bodyPr vert="horz" lIns="91440" tIns="45720" rIns="91440" bIns="45720" rtlCol="0" anchor="ctr"/>
          <a:lstStyle>
            <a:lvl1pPr algn="l">
              <a:defRPr sz="1050">
                <a:solidFill>
                  <a:schemeClr val="bg1"/>
                </a:solidFill>
              </a:defRPr>
            </a:lvl1pPr>
          </a:lstStyle>
          <a:p>
            <a:pPr algn="l"/>
            <a:r>
              <a:rPr lang="en-US"/>
              <a:t>Private &amp; Confidential</a:t>
            </a:r>
            <a:endParaRPr lang="en-US" dirty="0"/>
          </a:p>
        </p:txBody>
      </p:sp>
      <p:sp>
        <p:nvSpPr>
          <p:cNvPr id="5" name="Slide Number Placeholder 2">
            <a:extLst>
              <a:ext uri="{FF2B5EF4-FFF2-40B4-BE49-F238E27FC236}">
                <a16:creationId xmlns:a16="http://schemas.microsoft.com/office/drawing/2014/main" id="{48E13F44-D473-4D4B-AB5B-49B3528A2516}"/>
              </a:ext>
            </a:extLst>
          </p:cNvPr>
          <p:cNvSpPr>
            <a:spLocks noGrp="1"/>
          </p:cNvSpPr>
          <p:nvPr>
            <p:ph type="sldNum" sz="quarter" idx="10"/>
          </p:nvPr>
        </p:nvSpPr>
        <p:spPr>
          <a:xfrm>
            <a:off x="9320283" y="38643848"/>
            <a:ext cx="2743200" cy="2205118"/>
          </a:xfrm>
        </p:spPr>
        <p:txBody>
          <a:bodyPr/>
          <a:lstStyle/>
          <a:p>
            <a:fld id="{01EC1BC0-C4E4-1248-9539-942F5F23DC83}" type="slidenum">
              <a:rPr lang="en-US" smtClean="0"/>
              <a:t>‹nº›</a:t>
            </a:fld>
            <a:endParaRPr lang="en-US"/>
          </a:p>
        </p:txBody>
      </p:sp>
    </p:spTree>
    <p:extLst>
      <p:ext uri="{BB962C8B-B14F-4D97-AF65-F5344CB8AC3E}">
        <p14:creationId xmlns:p14="http://schemas.microsoft.com/office/powerpoint/2010/main" val="2413619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3121" y="2804455"/>
            <a:ext cx="11427883" cy="3756376"/>
          </a:xfrm>
          <a:noFill/>
        </p:spPr>
        <p:txBody>
          <a:bodyPr vert="horz" lIns="72000" tIns="54000" rIns="72000" bIns="36000" rtlCol="0" anchor="t" anchorCtr="0">
            <a:noAutofit/>
          </a:bodyPr>
          <a:lstStyle>
            <a:lvl1pPr>
              <a:defRPr lang="en-US" dirty="0"/>
            </a:lvl1pPr>
          </a:lstStyle>
          <a:p>
            <a:pPr lvl="0"/>
            <a:r>
              <a:rPr lang="en-US" dirty="0"/>
              <a:t>Click to add title</a:t>
            </a:r>
          </a:p>
        </p:txBody>
      </p:sp>
      <p:sp>
        <p:nvSpPr>
          <p:cNvPr id="3" name="Footer Placeholder 4">
            <a:extLst>
              <a:ext uri="{FF2B5EF4-FFF2-40B4-BE49-F238E27FC236}">
                <a16:creationId xmlns:a16="http://schemas.microsoft.com/office/drawing/2014/main" id="{AD0BEB8E-34BA-A342-82EF-67AA43A87C63}"/>
              </a:ext>
            </a:extLst>
          </p:cNvPr>
          <p:cNvSpPr>
            <a:spLocks noGrp="1"/>
          </p:cNvSpPr>
          <p:nvPr>
            <p:ph type="ftr" sz="quarter" idx="3"/>
          </p:nvPr>
        </p:nvSpPr>
        <p:spPr>
          <a:xfrm>
            <a:off x="152400" y="38643848"/>
            <a:ext cx="4114800" cy="2205118"/>
          </a:xfrm>
          <a:prstGeom prst="rect">
            <a:avLst/>
          </a:prstGeom>
        </p:spPr>
        <p:txBody>
          <a:bodyPr vert="horz" lIns="91440" tIns="45720" rIns="91440" bIns="45720" rtlCol="0" anchor="ctr"/>
          <a:lstStyle>
            <a:lvl1pPr algn="l">
              <a:defRPr sz="1050">
                <a:solidFill>
                  <a:schemeClr val="bg1"/>
                </a:solidFill>
              </a:defRPr>
            </a:lvl1pPr>
          </a:lstStyle>
          <a:p>
            <a:pPr algn="l"/>
            <a:r>
              <a:rPr lang="en-US"/>
              <a:t>Private &amp; Confidential</a:t>
            </a:r>
            <a:endParaRPr lang="en-US" dirty="0"/>
          </a:p>
        </p:txBody>
      </p:sp>
      <p:sp>
        <p:nvSpPr>
          <p:cNvPr id="4" name="Slide Number Placeholder 2">
            <a:extLst>
              <a:ext uri="{FF2B5EF4-FFF2-40B4-BE49-F238E27FC236}">
                <a16:creationId xmlns:a16="http://schemas.microsoft.com/office/drawing/2014/main" id="{945B468E-D2DE-B242-A90F-51D0DD75EC14}"/>
              </a:ext>
            </a:extLst>
          </p:cNvPr>
          <p:cNvSpPr>
            <a:spLocks noGrp="1"/>
          </p:cNvSpPr>
          <p:nvPr>
            <p:ph type="sldNum" sz="quarter" idx="10"/>
          </p:nvPr>
        </p:nvSpPr>
        <p:spPr>
          <a:xfrm>
            <a:off x="9320283" y="38643848"/>
            <a:ext cx="2743200" cy="2205118"/>
          </a:xfrm>
        </p:spPr>
        <p:txBody>
          <a:bodyPr/>
          <a:lstStyle/>
          <a:p>
            <a:fld id="{01EC1BC0-C4E4-1248-9539-942F5F23DC83}" type="slidenum">
              <a:rPr lang="en-US" smtClean="0"/>
              <a:t>‹nº›</a:t>
            </a:fld>
            <a:endParaRPr lang="en-US"/>
          </a:p>
        </p:txBody>
      </p:sp>
    </p:spTree>
    <p:extLst>
      <p:ext uri="{BB962C8B-B14F-4D97-AF65-F5344CB8AC3E}">
        <p14:creationId xmlns:p14="http://schemas.microsoft.com/office/powerpoint/2010/main" val="169489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4000" y="2774031"/>
            <a:ext cx="11424000" cy="3313430"/>
          </a:xfrm>
          <a:prstGeom prst="rect">
            <a:avLst/>
          </a:prstGeom>
          <a:noFill/>
        </p:spPr>
        <p:txBody>
          <a:bodyPr vert="horz" lIns="72000" tIns="54000" rIns="72000" bIns="36000" rtlCol="0" anchor="t" anchorCtr="0">
            <a:noAutofit/>
          </a:bodyPr>
          <a:lstStyle/>
          <a:p>
            <a:r>
              <a:rPr lang="en-US" dirty="0"/>
              <a:t>CLICK TO ADD TITLE</a:t>
            </a:r>
          </a:p>
        </p:txBody>
      </p:sp>
      <p:sp>
        <p:nvSpPr>
          <p:cNvPr id="3" name="Text Placeholder 2"/>
          <p:cNvSpPr>
            <a:spLocks noGrp="1"/>
          </p:cNvSpPr>
          <p:nvPr>
            <p:ph type="body" idx="1"/>
          </p:nvPr>
        </p:nvSpPr>
        <p:spPr>
          <a:xfrm>
            <a:off x="382063" y="9889102"/>
            <a:ext cx="11425941" cy="28754743"/>
          </a:xfrm>
          <a:prstGeom prst="rect">
            <a:avLst/>
          </a:prstGeom>
        </p:spPr>
        <p:txBody>
          <a:bodyPr vert="horz" lIns="73152" tIns="0" rIns="73152" bIns="73152"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p:nvSpPr>
        <p:spPr>
          <a:xfrm>
            <a:off x="382059" y="3976118"/>
            <a:ext cx="11427883" cy="331343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800" dirty="0">
              <a:solidFill>
                <a:prstClr val="white"/>
              </a:solidFill>
            </a:endParaRPr>
          </a:p>
        </p:txBody>
      </p:sp>
      <p:sp>
        <p:nvSpPr>
          <p:cNvPr id="4" name="Slide Number Placeholder 3">
            <a:extLst>
              <a:ext uri="{FF2B5EF4-FFF2-40B4-BE49-F238E27FC236}">
                <a16:creationId xmlns:a16="http://schemas.microsoft.com/office/drawing/2014/main" id="{F38990FB-0950-7A4B-B2F5-4CF2AB113053}"/>
              </a:ext>
            </a:extLst>
          </p:cNvPr>
          <p:cNvSpPr>
            <a:spLocks noGrp="1"/>
          </p:cNvSpPr>
          <p:nvPr>
            <p:ph type="sldNum" sz="quarter" idx="4"/>
          </p:nvPr>
        </p:nvSpPr>
        <p:spPr>
          <a:xfrm>
            <a:off x="9320283" y="38643848"/>
            <a:ext cx="2743200" cy="2205118"/>
          </a:xfrm>
          <a:prstGeom prst="rect">
            <a:avLst/>
          </a:prstGeom>
        </p:spPr>
        <p:txBody>
          <a:bodyPr vert="horz" lIns="91440" tIns="45720" rIns="91440" bIns="45720" rtlCol="0" anchor="ctr"/>
          <a:lstStyle>
            <a:lvl1pPr algn="r">
              <a:defRPr sz="1050">
                <a:solidFill>
                  <a:schemeClr val="bg1"/>
                </a:solidFill>
              </a:defRPr>
            </a:lvl1pPr>
          </a:lstStyle>
          <a:p>
            <a:fld id="{01EC1BC0-C4E4-1248-9539-942F5F23DC83}" type="slidenum">
              <a:rPr lang="en-US" smtClean="0"/>
              <a:pPr/>
              <a:t>‹nº›</a:t>
            </a:fld>
            <a:endParaRPr lang="en-US" dirty="0"/>
          </a:p>
        </p:txBody>
      </p:sp>
      <p:sp>
        <p:nvSpPr>
          <p:cNvPr id="5" name="Footer Placeholder 4">
            <a:extLst>
              <a:ext uri="{FF2B5EF4-FFF2-40B4-BE49-F238E27FC236}">
                <a16:creationId xmlns:a16="http://schemas.microsoft.com/office/drawing/2014/main" id="{E3EB8D65-A641-8D41-B834-170DDE97CB04}"/>
              </a:ext>
            </a:extLst>
          </p:cNvPr>
          <p:cNvSpPr>
            <a:spLocks noGrp="1"/>
          </p:cNvSpPr>
          <p:nvPr>
            <p:ph type="ftr" sz="quarter" idx="3"/>
          </p:nvPr>
        </p:nvSpPr>
        <p:spPr>
          <a:xfrm>
            <a:off x="126576" y="38643848"/>
            <a:ext cx="4114800" cy="2205118"/>
          </a:xfrm>
          <a:prstGeom prst="rect">
            <a:avLst/>
          </a:prstGeom>
        </p:spPr>
        <p:txBody>
          <a:bodyPr vert="horz" lIns="91440" tIns="45720" rIns="91440" bIns="45720" rtlCol="0" anchor="ctr"/>
          <a:lstStyle>
            <a:lvl1pPr algn="l">
              <a:defRPr sz="1050">
                <a:solidFill>
                  <a:schemeClr val="bg1"/>
                </a:solidFill>
              </a:defRPr>
            </a:lvl1pPr>
          </a:lstStyle>
          <a:p>
            <a:pPr algn="l"/>
            <a:r>
              <a:rPr lang="en-US"/>
              <a:t>Private &amp; Confidential</a:t>
            </a:r>
            <a:endParaRPr lang="en-US" dirty="0"/>
          </a:p>
        </p:txBody>
      </p:sp>
    </p:spTree>
    <p:extLst>
      <p:ext uri="{BB962C8B-B14F-4D97-AF65-F5344CB8AC3E}">
        <p14:creationId xmlns:p14="http://schemas.microsoft.com/office/powerpoint/2010/main" val="437053441"/>
      </p:ext>
    </p:extLst>
  </p:cSld>
  <p:clrMap bg1="lt1" tx1="dk1" bg2="lt2" tx2="dk2" accent1="accent1" accent2="accent2" accent3="accent3" accent4="accent4" accent5="accent5" accent6="accent6" hlink="hlink" folHlink="folHlink"/>
  <p:sldLayoutIdLst>
    <p:sldLayoutId id="2147483673" r:id="rId1"/>
    <p:sldLayoutId id="2147483681" r:id="rId2"/>
    <p:sldLayoutId id="2147483679" r:id="rId3"/>
    <p:sldLayoutId id="2147483680"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lang="en-US" sz="3200" b="1" i="0" kern="1200" cap="all" baseline="0" dirty="0">
          <a:solidFill>
            <a:schemeClr val="accent2"/>
          </a:solidFill>
          <a:latin typeface="Gotham HTF Black" pitchFamily="2" charset="77"/>
          <a:ea typeface="+mj-ea"/>
          <a:cs typeface="Arial" pitchFamily="34" charset="0"/>
        </a:defRPr>
      </a:lvl1pPr>
    </p:titleStyle>
    <p:bodyStyle>
      <a:lvl1pPr marL="0" indent="0" algn="l" defTabSz="914400" rtl="0" eaLnBrk="1" latinLnBrk="0" hangingPunct="1">
        <a:lnSpc>
          <a:spcPct val="100000"/>
        </a:lnSpc>
        <a:spcBef>
          <a:spcPts val="1200"/>
        </a:spcBef>
        <a:spcAft>
          <a:spcPts val="300"/>
        </a:spcAft>
        <a:buClr>
          <a:schemeClr val="tx1"/>
        </a:buClr>
        <a:buSzPct val="100000"/>
        <a:buFont typeface="Arial" panose="020B0604020202020204" pitchFamily="34" charset="0"/>
        <a:buNone/>
        <a:defRPr sz="2000" b="0" i="0" kern="1200">
          <a:solidFill>
            <a:schemeClr val="bg1"/>
          </a:solidFill>
          <a:latin typeface="Gotham HTF Book" pitchFamily="2" charset="77"/>
          <a:ea typeface="+mn-ea"/>
          <a:cs typeface="Arial" pitchFamily="34" charset="0"/>
        </a:defRPr>
      </a:lvl1pPr>
      <a:lvl2pPr marL="173038" indent="-173038" algn="l" defTabSz="914400" rtl="0" eaLnBrk="1" latinLnBrk="0" hangingPunct="1">
        <a:lnSpc>
          <a:spcPct val="100000"/>
        </a:lnSpc>
        <a:spcBef>
          <a:spcPts val="0"/>
        </a:spcBef>
        <a:spcAft>
          <a:spcPts val="300"/>
        </a:spcAft>
        <a:buClr>
          <a:schemeClr val="accent2"/>
        </a:buClr>
        <a:buFont typeface="Arial" pitchFamily="34" charset="0"/>
        <a:buChar char="•"/>
        <a:defRPr sz="1800" b="0" i="0" kern="1200">
          <a:solidFill>
            <a:schemeClr val="bg1"/>
          </a:solidFill>
          <a:latin typeface="Gotham HTF Book" pitchFamily="2" charset="77"/>
          <a:ea typeface="+mn-ea"/>
          <a:cs typeface="Arial" pitchFamily="34" charset="0"/>
        </a:defRPr>
      </a:lvl2pPr>
      <a:lvl3pPr marL="404813" indent="-173038" algn="l" defTabSz="914400" rtl="0" eaLnBrk="1" latinLnBrk="0" hangingPunct="1">
        <a:lnSpc>
          <a:spcPct val="100000"/>
        </a:lnSpc>
        <a:spcBef>
          <a:spcPts val="0"/>
        </a:spcBef>
        <a:spcAft>
          <a:spcPts val="300"/>
        </a:spcAft>
        <a:buClr>
          <a:schemeClr val="accent2"/>
        </a:buClr>
        <a:buSzPct val="112000"/>
        <a:buFont typeface="Arial" panose="020B0604020202020204" pitchFamily="34" charset="0"/>
        <a:buChar char="◦"/>
        <a:defRPr sz="1600" b="0" i="0" kern="1200">
          <a:solidFill>
            <a:schemeClr val="bg1"/>
          </a:solidFill>
          <a:latin typeface="Gotham HTF Book" pitchFamily="2" charset="77"/>
          <a:ea typeface="+mn-ea"/>
          <a:cs typeface="Arial" pitchFamily="34" charset="0"/>
        </a:defRPr>
      </a:lvl3pPr>
      <a:lvl4pPr marL="625475" indent="-163513" algn="l" defTabSz="914400" rtl="0" eaLnBrk="1" latinLnBrk="0" hangingPunct="1">
        <a:lnSpc>
          <a:spcPct val="100000"/>
        </a:lnSpc>
        <a:spcBef>
          <a:spcPts val="0"/>
        </a:spcBef>
        <a:spcAft>
          <a:spcPts val="300"/>
        </a:spcAft>
        <a:buClr>
          <a:schemeClr val="accent2"/>
        </a:buClr>
        <a:buFont typeface="Arial" pitchFamily="34" charset="0"/>
        <a:buChar char="•"/>
        <a:defRPr sz="1400" b="0" i="0" kern="1200">
          <a:solidFill>
            <a:schemeClr val="bg1"/>
          </a:solidFill>
          <a:latin typeface="Gotham HTF Book" pitchFamily="2" charset="77"/>
          <a:ea typeface="+mn-ea"/>
          <a:cs typeface="Arial" pitchFamily="34" charset="0"/>
        </a:defRPr>
      </a:lvl4pPr>
      <a:lvl5pPr marL="857250" indent="-174625" algn="l" defTabSz="914400" rtl="0" eaLnBrk="1" latinLnBrk="0" hangingPunct="1">
        <a:lnSpc>
          <a:spcPct val="100000"/>
        </a:lnSpc>
        <a:spcBef>
          <a:spcPts val="0"/>
        </a:spcBef>
        <a:spcAft>
          <a:spcPts val="300"/>
        </a:spcAft>
        <a:buClr>
          <a:schemeClr val="accent2"/>
        </a:buClr>
        <a:buFont typeface="Arial" pitchFamily="34" charset="0"/>
        <a:buChar char="-"/>
        <a:defRPr sz="1200" b="0" i="0" kern="1200">
          <a:solidFill>
            <a:schemeClr val="bg1"/>
          </a:solidFill>
          <a:latin typeface="Gotham HTF Book" pitchFamily="2" charset="77"/>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userDrawn="1">
          <p15:clr>
            <a:srgbClr val="F26B43"/>
          </p15:clr>
        </p15:guide>
        <p15:guide id="3" pos="7680" userDrawn="1">
          <p15:clr>
            <a:srgbClr val="F26B43"/>
          </p15:clr>
        </p15:guide>
        <p15:guide id="4" pos="846" userDrawn="1">
          <p15:clr>
            <a:srgbClr val="F26B43"/>
          </p15:clr>
        </p15:guide>
        <p15:guide id="5" pos="1708" userDrawn="1">
          <p15:clr>
            <a:srgbClr val="F26B43"/>
          </p15:clr>
        </p15:guide>
        <p15:guide id="6" pos="2570" userDrawn="1">
          <p15:clr>
            <a:srgbClr val="F26B43"/>
          </p15:clr>
        </p15:guide>
        <p15:guide id="7" pos="3409" userDrawn="1">
          <p15:clr>
            <a:srgbClr val="F26B43"/>
          </p15:clr>
        </p15:guide>
        <p15:guide id="8" pos="4294" userDrawn="1">
          <p15:clr>
            <a:srgbClr val="F26B43"/>
          </p15:clr>
        </p15:guide>
        <p15:guide id="9" pos="5110" userDrawn="1">
          <p15:clr>
            <a:srgbClr val="F26B43"/>
          </p15:clr>
        </p15:guide>
        <p15:guide id="10" pos="5972" userDrawn="1">
          <p15:clr>
            <a:srgbClr val="F26B43"/>
          </p15:clr>
        </p15:guide>
        <p15:guide id="11" pos="6834" userDrawn="1">
          <p15:clr>
            <a:srgbClr val="F26B43"/>
          </p15:clr>
        </p15:guide>
        <p15:guide id="12" orient="horz" pos="5195" userDrawn="1">
          <p15:clr>
            <a:srgbClr val="F26B43"/>
          </p15:clr>
        </p15:guide>
        <p15:guide id="13" orient="horz" pos="10442" userDrawn="1">
          <p15:clr>
            <a:srgbClr val="F26B43"/>
          </p15:clr>
        </p15:guide>
        <p15:guide id="14" orient="horz" pos="15787" userDrawn="1">
          <p15:clr>
            <a:srgbClr val="F26B43"/>
          </p15:clr>
        </p15:guide>
        <p15:guide id="15" orient="horz" pos="20853" userDrawn="1">
          <p15:clr>
            <a:srgbClr val="F26B43"/>
          </p15:clr>
        </p15:guide>
        <p15:guide id="16" orient="horz" pos="26090" userDrawn="1">
          <p15:clr>
            <a:srgbClr val="F26B43"/>
          </p15:clr>
        </p15:guide>
        <p15:guide id="17" orient="horz"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9E4F885-A1DC-B241-988F-05BD3250FE8C}"/>
              </a:ext>
            </a:extLst>
          </p:cNvPr>
          <p:cNvSpPr/>
          <p:nvPr/>
        </p:nvSpPr>
        <p:spPr>
          <a:xfrm>
            <a:off x="21463" y="24057502"/>
            <a:ext cx="12162580" cy="3029400"/>
          </a:xfrm>
          <a:prstGeom prst="rect">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Aft>
                <a:spcPts val="300"/>
              </a:spcAft>
            </a:pPr>
            <a:endParaRPr lang="en-US" sz="1400" dirty="0" err="1">
              <a:solidFill>
                <a:schemeClr val="tx1"/>
              </a:solidFill>
            </a:endParaRPr>
          </a:p>
        </p:txBody>
      </p:sp>
      <p:sp>
        <p:nvSpPr>
          <p:cNvPr id="253" name="Rectangle 252">
            <a:extLst>
              <a:ext uri="{FF2B5EF4-FFF2-40B4-BE49-F238E27FC236}">
                <a16:creationId xmlns:a16="http://schemas.microsoft.com/office/drawing/2014/main" id="{7C280A81-FD2F-114C-9282-4880D8C3E3CF}"/>
              </a:ext>
            </a:extLst>
          </p:cNvPr>
          <p:cNvSpPr/>
          <p:nvPr/>
        </p:nvSpPr>
        <p:spPr>
          <a:xfrm>
            <a:off x="6126095" y="15862105"/>
            <a:ext cx="6126093" cy="386506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Aft>
                <a:spcPts val="300"/>
              </a:spcAft>
            </a:pPr>
            <a:endParaRPr lang="en-US" sz="1400" dirty="0" err="1">
              <a:solidFill>
                <a:schemeClr val="tx1"/>
              </a:solidFill>
            </a:endParaRPr>
          </a:p>
        </p:txBody>
      </p:sp>
      <p:sp>
        <p:nvSpPr>
          <p:cNvPr id="199" name="Rectangle 198">
            <a:extLst>
              <a:ext uri="{FF2B5EF4-FFF2-40B4-BE49-F238E27FC236}">
                <a16:creationId xmlns:a16="http://schemas.microsoft.com/office/drawing/2014/main" id="{7CF4AE90-8E3B-F349-93D1-D3550B8E1E4F}"/>
              </a:ext>
            </a:extLst>
          </p:cNvPr>
          <p:cNvSpPr/>
          <p:nvPr/>
        </p:nvSpPr>
        <p:spPr>
          <a:xfrm>
            <a:off x="2" y="15862105"/>
            <a:ext cx="6126093" cy="3865063"/>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Aft>
                <a:spcPts val="300"/>
              </a:spcAft>
            </a:pPr>
            <a:endParaRPr lang="en-US" sz="1400" dirty="0" err="1">
              <a:solidFill>
                <a:schemeClr val="tx1"/>
              </a:solidFill>
            </a:endParaRPr>
          </a:p>
        </p:txBody>
      </p:sp>
      <p:sp>
        <p:nvSpPr>
          <p:cNvPr id="243" name="Rectangle 242">
            <a:extLst>
              <a:ext uri="{FF2B5EF4-FFF2-40B4-BE49-F238E27FC236}">
                <a16:creationId xmlns:a16="http://schemas.microsoft.com/office/drawing/2014/main" id="{27881B3D-409D-B242-ACE8-F4F000C247AF}"/>
              </a:ext>
            </a:extLst>
          </p:cNvPr>
          <p:cNvSpPr/>
          <p:nvPr/>
        </p:nvSpPr>
        <p:spPr>
          <a:xfrm>
            <a:off x="7283" y="0"/>
            <a:ext cx="12191999" cy="1786195"/>
          </a:xfrm>
          <a:prstGeom prst="rect">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Aft>
                <a:spcPts val="300"/>
              </a:spcAft>
            </a:pPr>
            <a:endParaRPr lang="en-US" sz="1400" dirty="0" err="1">
              <a:solidFill>
                <a:schemeClr val="tx1"/>
              </a:solidFill>
            </a:endParaRPr>
          </a:p>
        </p:txBody>
      </p:sp>
      <p:pic>
        <p:nvPicPr>
          <p:cNvPr id="17" name="Picture 16" descr="Shape, arrow&#10;&#10;Description automatically generated">
            <a:extLst>
              <a:ext uri="{FF2B5EF4-FFF2-40B4-BE49-F238E27FC236}">
                <a16:creationId xmlns:a16="http://schemas.microsoft.com/office/drawing/2014/main" id="{1C05CD1A-81A8-1C45-A212-374DE0C927D1}"/>
              </a:ext>
            </a:extLst>
          </p:cNvPr>
          <p:cNvPicPr>
            <a:picLocks noChangeAspect="1"/>
          </p:cNvPicPr>
          <p:nvPr/>
        </p:nvPicPr>
        <p:blipFill>
          <a:blip r:embed="rId2" cstate="print">
            <a:alphaModFix amt="63000"/>
            <a:extLst>
              <a:ext uri="{28A0092B-C50C-407E-A947-70E740481C1C}">
                <a14:useLocalDpi xmlns:a14="http://schemas.microsoft.com/office/drawing/2010/main" val="0"/>
              </a:ext>
            </a:extLst>
          </a:blip>
          <a:stretch>
            <a:fillRect/>
          </a:stretch>
        </p:blipFill>
        <p:spPr>
          <a:xfrm>
            <a:off x="1994572" y="5793100"/>
            <a:ext cx="7823436" cy="5165733"/>
          </a:xfrm>
          <a:prstGeom prst="rect">
            <a:avLst/>
          </a:prstGeom>
        </p:spPr>
      </p:pic>
      <p:sp>
        <p:nvSpPr>
          <p:cNvPr id="21" name="Rectangle 20">
            <a:extLst>
              <a:ext uri="{FF2B5EF4-FFF2-40B4-BE49-F238E27FC236}">
                <a16:creationId xmlns:a16="http://schemas.microsoft.com/office/drawing/2014/main" id="{45D2FD77-366F-4442-980D-2F2341312BF7}"/>
              </a:ext>
            </a:extLst>
          </p:cNvPr>
          <p:cNvSpPr/>
          <p:nvPr/>
        </p:nvSpPr>
        <p:spPr>
          <a:xfrm>
            <a:off x="7283" y="10519861"/>
            <a:ext cx="12199958" cy="3000205"/>
          </a:xfrm>
          <a:prstGeom prst="rect">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Aft>
                <a:spcPts val="300"/>
              </a:spcAft>
            </a:pPr>
            <a:endParaRPr lang="en-US" sz="1400" dirty="0" err="1">
              <a:solidFill>
                <a:schemeClr val="tx1"/>
              </a:solidFill>
            </a:endParaRPr>
          </a:p>
        </p:txBody>
      </p:sp>
      <p:pic>
        <p:nvPicPr>
          <p:cNvPr id="22" name="Picture 21">
            <a:extLst>
              <a:ext uri="{FF2B5EF4-FFF2-40B4-BE49-F238E27FC236}">
                <a16:creationId xmlns:a16="http://schemas.microsoft.com/office/drawing/2014/main" id="{471A687F-020A-854A-83A6-6BEA781321D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9678198" y="353734"/>
            <a:ext cx="1686756" cy="1180729"/>
          </a:xfrm>
          <a:prstGeom prst="rect">
            <a:avLst/>
          </a:prstGeom>
        </p:spPr>
      </p:pic>
      <p:sp>
        <p:nvSpPr>
          <p:cNvPr id="7" name="TextBox 6">
            <a:extLst>
              <a:ext uri="{FF2B5EF4-FFF2-40B4-BE49-F238E27FC236}">
                <a16:creationId xmlns:a16="http://schemas.microsoft.com/office/drawing/2014/main" id="{A2194359-BB8F-D946-BD44-9836E7FC3EB7}"/>
              </a:ext>
            </a:extLst>
          </p:cNvPr>
          <p:cNvSpPr txBox="1"/>
          <p:nvPr/>
        </p:nvSpPr>
        <p:spPr bwMode="auto">
          <a:xfrm>
            <a:off x="109943" y="1824169"/>
            <a:ext cx="12012747" cy="1785104"/>
          </a:xfrm>
          <a:prstGeom prst="rect">
            <a:avLst/>
          </a:prstGeom>
          <a:noFill/>
          <a:ln w="9525">
            <a:noFill/>
            <a:miter lim="800000"/>
            <a:headEnd/>
            <a:tailEnd/>
          </a:ln>
        </p:spPr>
        <p:txBody>
          <a:bodyPr wrap="square" rtlCol="0" anchor="t" anchorCtr="0">
            <a:spAutoFit/>
          </a:bodyPr>
          <a:lstStyle/>
          <a:p>
            <a:pPr algn="ctr" fontAlgn="b">
              <a:spcAft>
                <a:spcPts val="300"/>
              </a:spcAft>
            </a:pPr>
            <a:r>
              <a:rPr lang="en-US" sz="11000" b="1" dirty="0">
                <a:solidFill>
                  <a:srgbClr val="D79E4D"/>
                </a:solidFill>
                <a:latin typeface="Gotham HTF Black" pitchFamily="2" charset="77"/>
                <a:cs typeface="Arial" pitchFamily="34" charset="0"/>
              </a:rPr>
              <a:t>CRIPTO GRÁTIS</a:t>
            </a:r>
          </a:p>
        </p:txBody>
      </p:sp>
      <p:pic>
        <p:nvPicPr>
          <p:cNvPr id="10" name="Picture 9">
            <a:extLst>
              <a:ext uri="{FF2B5EF4-FFF2-40B4-BE49-F238E27FC236}">
                <a16:creationId xmlns:a16="http://schemas.microsoft.com/office/drawing/2014/main" id="{3709E7AF-2CF8-2748-8557-F79572B3C35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31" r="-35"/>
          <a:stretch/>
        </p:blipFill>
        <p:spPr>
          <a:xfrm>
            <a:off x="849128" y="392898"/>
            <a:ext cx="2548415" cy="1009886"/>
          </a:xfrm>
          <a:prstGeom prst="rect">
            <a:avLst/>
          </a:prstGeom>
        </p:spPr>
      </p:pic>
      <p:sp>
        <p:nvSpPr>
          <p:cNvPr id="77" name="TextBox 76">
            <a:extLst>
              <a:ext uri="{FF2B5EF4-FFF2-40B4-BE49-F238E27FC236}">
                <a16:creationId xmlns:a16="http://schemas.microsoft.com/office/drawing/2014/main" id="{69164847-5879-114E-B3E0-E83F213AC841}"/>
              </a:ext>
            </a:extLst>
          </p:cNvPr>
          <p:cNvSpPr txBox="1"/>
          <p:nvPr/>
        </p:nvSpPr>
        <p:spPr bwMode="auto">
          <a:xfrm>
            <a:off x="526985" y="13880591"/>
            <a:ext cx="11061279" cy="584775"/>
          </a:xfrm>
          <a:prstGeom prst="rect">
            <a:avLst/>
          </a:prstGeom>
          <a:noFill/>
          <a:ln w="9525">
            <a:noFill/>
            <a:miter lim="800000"/>
            <a:headEnd/>
            <a:tailEnd/>
          </a:ln>
        </p:spPr>
        <p:txBody>
          <a:bodyPr wrap="square" rtlCol="0" anchor="t" anchorCtr="0">
            <a:spAutoFit/>
          </a:bodyPr>
          <a:lstStyle/>
          <a:p>
            <a:pPr algn="ctr" fontAlgn="b">
              <a:spcAft>
                <a:spcPts val="300"/>
              </a:spcAft>
            </a:pPr>
            <a:r>
              <a:rPr lang="en-US" sz="3200" b="1" dirty="0">
                <a:solidFill>
                  <a:srgbClr val="D79E4D"/>
                </a:solidFill>
                <a:latin typeface="Gotham HTF Black" pitchFamily="2" charset="77"/>
                <a:cs typeface="Arial" pitchFamily="34" charset="0"/>
              </a:rPr>
              <a:t>COMO FUNCIONA?</a:t>
            </a:r>
          </a:p>
        </p:txBody>
      </p:sp>
      <p:sp>
        <p:nvSpPr>
          <p:cNvPr id="137" name="Rectangle 136">
            <a:extLst>
              <a:ext uri="{FF2B5EF4-FFF2-40B4-BE49-F238E27FC236}">
                <a16:creationId xmlns:a16="http://schemas.microsoft.com/office/drawing/2014/main" id="{FF5EE776-73F5-304F-95E3-33761ED49EC9}"/>
              </a:ext>
            </a:extLst>
          </p:cNvPr>
          <p:cNvSpPr/>
          <p:nvPr/>
        </p:nvSpPr>
        <p:spPr>
          <a:xfrm>
            <a:off x="584078" y="10812257"/>
            <a:ext cx="11064475" cy="2423740"/>
          </a:xfrm>
          <a:prstGeom prst="rect">
            <a:avLst/>
          </a:prstGeom>
        </p:spPr>
        <p:txBody>
          <a:bodyPr wrap="square">
            <a:spAutoFit/>
          </a:bodyPr>
          <a:lstStyle/>
          <a:p>
            <a:pPr>
              <a:spcBef>
                <a:spcPts val="300"/>
              </a:spcBef>
              <a:spcAft>
                <a:spcPts val="600"/>
              </a:spcAft>
            </a:pPr>
            <a:r>
              <a:rPr lang="pt-BR" dirty="0">
                <a:solidFill>
                  <a:schemeClr val="bg1"/>
                </a:solidFill>
                <a:latin typeface="Gotham HTF Book" pitchFamily="2" charset="77"/>
                <a:cs typeface="Arial" pitchFamily="34" charset="0"/>
              </a:rPr>
              <a:t>Para coincidir com o lançamento do </a:t>
            </a:r>
            <a:r>
              <a:rPr lang="pt-BR" dirty="0" err="1">
                <a:solidFill>
                  <a:schemeClr val="bg1"/>
                </a:solidFill>
                <a:latin typeface="Gotham HTF Book" pitchFamily="2" charset="77"/>
                <a:cs typeface="Arial" pitchFamily="34" charset="0"/>
              </a:rPr>
              <a:t>Epicenter</a:t>
            </a:r>
            <a:r>
              <a:rPr lang="pt-BR" dirty="0">
                <a:solidFill>
                  <a:schemeClr val="bg1"/>
                </a:solidFill>
                <a:latin typeface="Gotham HTF Book" pitchFamily="2" charset="77"/>
                <a:cs typeface="Arial" pitchFamily="34" charset="0"/>
              </a:rPr>
              <a:t>, em 28 de fevereiro de 2021, a equipe do </a:t>
            </a:r>
            <a:r>
              <a:rPr lang="pt-BR" dirty="0" err="1">
                <a:solidFill>
                  <a:schemeClr val="bg1"/>
                </a:solidFill>
                <a:latin typeface="Gotham HTF Book" pitchFamily="2" charset="77"/>
                <a:cs typeface="Arial" pitchFamily="34" charset="0"/>
              </a:rPr>
              <a:t>Epicenter</a:t>
            </a:r>
            <a:r>
              <a:rPr lang="pt-BR" dirty="0">
                <a:solidFill>
                  <a:schemeClr val="bg1"/>
                </a:solidFill>
                <a:latin typeface="Gotham HTF Book" pitchFamily="2" charset="77"/>
                <a:cs typeface="Arial" pitchFamily="34" charset="0"/>
              </a:rPr>
              <a:t> fará um instantâneo da </a:t>
            </a:r>
            <a:r>
              <a:rPr lang="pt-BR" dirty="0" err="1">
                <a:solidFill>
                  <a:schemeClr val="bg1"/>
                </a:solidFill>
                <a:latin typeface="Gotham HTF Book" pitchFamily="2" charset="77"/>
                <a:cs typeface="Arial" pitchFamily="34" charset="0"/>
              </a:rPr>
              <a:t>blockchain</a:t>
            </a:r>
            <a:r>
              <a:rPr lang="pt-BR" dirty="0">
                <a:solidFill>
                  <a:schemeClr val="bg1"/>
                </a:solidFill>
                <a:latin typeface="Gotham HTF Book" pitchFamily="2" charset="77"/>
                <a:cs typeface="Arial" pitchFamily="34" charset="0"/>
              </a:rPr>
              <a:t> do Epic Cash. Os detentores do Epic Cash no dia 28 de fevereiro podem participar do Air </a:t>
            </a:r>
            <a:r>
              <a:rPr lang="pt-BR" dirty="0" err="1">
                <a:solidFill>
                  <a:schemeClr val="bg1"/>
                </a:solidFill>
                <a:latin typeface="Gotham HTF Book" pitchFamily="2" charset="77"/>
                <a:cs typeface="Arial" pitchFamily="34" charset="0"/>
              </a:rPr>
              <a:t>Grab</a:t>
            </a:r>
            <a:r>
              <a:rPr lang="pt-BR" dirty="0">
                <a:solidFill>
                  <a:schemeClr val="bg1"/>
                </a:solidFill>
                <a:latin typeface="Gotham HTF Book" pitchFamily="2" charset="77"/>
                <a:cs typeface="Arial" pitchFamily="34" charset="0"/>
              </a:rPr>
              <a:t> que os recompensará com o mesmo número de tokens ECR que eles possuem no EPIC. por exemplo: 1.000 EPIC = 1.000 ECR.</a:t>
            </a:r>
          </a:p>
          <a:p>
            <a:pPr>
              <a:spcBef>
                <a:spcPts val="300"/>
              </a:spcBef>
              <a:spcAft>
                <a:spcPts val="600"/>
              </a:spcAft>
            </a:pPr>
            <a:r>
              <a:rPr lang="pt-BR" dirty="0">
                <a:solidFill>
                  <a:schemeClr val="bg1"/>
                </a:solidFill>
                <a:latin typeface="Gotham HTF Book" pitchFamily="2" charset="77"/>
                <a:cs typeface="Arial" pitchFamily="34" charset="0"/>
              </a:rPr>
              <a:t>Se você decidir apostar seus tokens ECR com o </a:t>
            </a:r>
            <a:r>
              <a:rPr lang="pt-BR" dirty="0" err="1">
                <a:solidFill>
                  <a:schemeClr val="bg1"/>
                </a:solidFill>
                <a:latin typeface="Gotham HTF Book" pitchFamily="2" charset="77"/>
                <a:cs typeface="Arial" pitchFamily="34" charset="0"/>
              </a:rPr>
              <a:t>Epicenter</a:t>
            </a:r>
            <a:r>
              <a:rPr lang="pt-BR" dirty="0">
                <a:solidFill>
                  <a:schemeClr val="bg1"/>
                </a:solidFill>
                <a:latin typeface="Gotham HTF Book" pitchFamily="2" charset="77"/>
                <a:cs typeface="Arial" pitchFamily="34" charset="0"/>
              </a:rPr>
              <a:t>, a cada dois meses durante os 10 meses, </a:t>
            </a:r>
            <a:r>
              <a:rPr lang="pt-BR" dirty="0">
                <a:solidFill>
                  <a:srgbClr val="D79E4D"/>
                </a:solidFill>
                <a:latin typeface="Gotham HTF Book" pitchFamily="2" charset="77"/>
                <a:cs typeface="Arial" pitchFamily="34" charset="0"/>
              </a:rPr>
              <a:t>você poderá participar de novos tokens Air </a:t>
            </a:r>
            <a:r>
              <a:rPr lang="pt-BR" dirty="0" err="1">
                <a:solidFill>
                  <a:srgbClr val="D79E4D"/>
                </a:solidFill>
                <a:latin typeface="Gotham HTF Book" pitchFamily="2" charset="77"/>
                <a:cs typeface="Arial" pitchFamily="34" charset="0"/>
              </a:rPr>
              <a:t>Grabs</a:t>
            </a:r>
            <a:r>
              <a:rPr lang="pt-BR" dirty="0">
                <a:solidFill>
                  <a:srgbClr val="D79E4D"/>
                </a:solidFill>
                <a:latin typeface="Gotham HTF Book" pitchFamily="2" charset="77"/>
                <a:cs typeface="Arial" pitchFamily="34" charset="0"/>
              </a:rPr>
              <a:t> conforme o </a:t>
            </a:r>
            <a:r>
              <a:rPr lang="pt-BR" dirty="0" err="1">
                <a:solidFill>
                  <a:srgbClr val="D79E4D"/>
                </a:solidFill>
                <a:latin typeface="Gotham HTF Book" pitchFamily="2" charset="77"/>
                <a:cs typeface="Arial" pitchFamily="34" charset="0"/>
              </a:rPr>
              <a:t>Epicenter</a:t>
            </a:r>
            <a:r>
              <a:rPr lang="pt-BR" dirty="0">
                <a:solidFill>
                  <a:srgbClr val="D79E4D"/>
                </a:solidFill>
                <a:latin typeface="Gotham HTF Book" pitchFamily="2" charset="77"/>
                <a:cs typeface="Arial" pitchFamily="34" charset="0"/>
              </a:rPr>
              <a:t> lança novos componentes em seu ecossistema. </a:t>
            </a:r>
            <a:r>
              <a:rPr lang="pt-BR" dirty="0">
                <a:solidFill>
                  <a:schemeClr val="bg1"/>
                </a:solidFill>
                <a:latin typeface="Gotham HTF Book" pitchFamily="2" charset="77"/>
                <a:cs typeface="Arial" pitchFamily="34" charset="0"/>
              </a:rPr>
              <a:t>por exemplo, 1.000 ECR = 1.000 EMPL = 1.000 EON etc. É realmente simples assim!</a:t>
            </a:r>
          </a:p>
        </p:txBody>
      </p:sp>
      <p:pic>
        <p:nvPicPr>
          <p:cNvPr id="146" name="Picture 145" descr="Shape&#10;&#10;Description automatically generated with medium confidence">
            <a:extLst>
              <a:ext uri="{FF2B5EF4-FFF2-40B4-BE49-F238E27FC236}">
                <a16:creationId xmlns:a16="http://schemas.microsoft.com/office/drawing/2014/main" id="{62A4C33E-7460-4B49-8E91-A948B28FC2DA}"/>
              </a:ext>
            </a:extLst>
          </p:cNvPr>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8600452" y="25348087"/>
            <a:ext cx="1765855" cy="979498"/>
          </a:xfrm>
          <a:prstGeom prst="rect">
            <a:avLst/>
          </a:prstGeom>
        </p:spPr>
      </p:pic>
      <p:sp>
        <p:nvSpPr>
          <p:cNvPr id="200" name="TextBox 199">
            <a:extLst>
              <a:ext uri="{FF2B5EF4-FFF2-40B4-BE49-F238E27FC236}">
                <a16:creationId xmlns:a16="http://schemas.microsoft.com/office/drawing/2014/main" id="{387AFC3B-46CB-7A45-BB7E-280F437F984C}"/>
              </a:ext>
            </a:extLst>
          </p:cNvPr>
          <p:cNvSpPr txBox="1"/>
          <p:nvPr/>
        </p:nvSpPr>
        <p:spPr bwMode="auto">
          <a:xfrm>
            <a:off x="1548072" y="27460797"/>
            <a:ext cx="9147863" cy="1077218"/>
          </a:xfrm>
          <a:prstGeom prst="rect">
            <a:avLst/>
          </a:prstGeom>
          <a:noFill/>
          <a:ln w="9525">
            <a:noFill/>
            <a:miter lim="800000"/>
            <a:headEnd/>
            <a:tailEnd/>
          </a:ln>
        </p:spPr>
        <p:txBody>
          <a:bodyPr wrap="square" rtlCol="0" anchor="t" anchorCtr="0">
            <a:spAutoFit/>
          </a:bodyPr>
          <a:lstStyle/>
          <a:p>
            <a:pPr algn="ctr" fontAlgn="b">
              <a:spcAft>
                <a:spcPts val="300"/>
              </a:spcAft>
            </a:pPr>
            <a:r>
              <a:rPr lang="en-US" sz="3200" b="1" dirty="0">
                <a:solidFill>
                  <a:srgbClr val="D79E4D"/>
                </a:solidFill>
                <a:latin typeface="Gotham HTF Black" pitchFamily="2" charset="77"/>
                <a:cs typeface="Arial" pitchFamily="34" charset="0"/>
              </a:rPr>
              <a:t>QUAIS TOKENS ESTÃO SENDO LANÇADOS E O QUE ELES FAZEM?</a:t>
            </a:r>
          </a:p>
        </p:txBody>
      </p:sp>
      <p:sp>
        <p:nvSpPr>
          <p:cNvPr id="219" name="TextBox 218">
            <a:extLst>
              <a:ext uri="{FF2B5EF4-FFF2-40B4-BE49-F238E27FC236}">
                <a16:creationId xmlns:a16="http://schemas.microsoft.com/office/drawing/2014/main" id="{48C81AD1-FED0-934D-AA2C-2F7ECBA2A41C}"/>
              </a:ext>
            </a:extLst>
          </p:cNvPr>
          <p:cNvSpPr txBox="1"/>
          <p:nvPr/>
        </p:nvSpPr>
        <p:spPr bwMode="auto">
          <a:xfrm>
            <a:off x="89626" y="4178438"/>
            <a:ext cx="12012747" cy="1631216"/>
          </a:xfrm>
          <a:prstGeom prst="rect">
            <a:avLst/>
          </a:prstGeom>
          <a:noFill/>
          <a:ln w="9525">
            <a:noFill/>
            <a:miter lim="800000"/>
            <a:headEnd/>
            <a:tailEnd/>
          </a:ln>
        </p:spPr>
        <p:txBody>
          <a:bodyPr wrap="square" rtlCol="0" anchor="t" anchorCtr="0">
            <a:spAutoFit/>
          </a:bodyPr>
          <a:lstStyle/>
          <a:p>
            <a:pPr algn="ctr" fontAlgn="b">
              <a:spcAft>
                <a:spcPts val="300"/>
              </a:spcAft>
            </a:pPr>
            <a:r>
              <a:rPr lang="en-US" sz="10000" b="1" dirty="0">
                <a:solidFill>
                  <a:srgbClr val="D79E4D"/>
                </a:solidFill>
                <a:latin typeface="Gotham HTF Black" pitchFamily="2" charset="77"/>
                <a:cs typeface="Arial" pitchFamily="34" charset="0"/>
              </a:rPr>
              <a:t>POR 12 MESES</a:t>
            </a:r>
          </a:p>
        </p:txBody>
      </p:sp>
      <p:sp>
        <p:nvSpPr>
          <p:cNvPr id="232" name="TextBox 231">
            <a:extLst>
              <a:ext uri="{FF2B5EF4-FFF2-40B4-BE49-F238E27FC236}">
                <a16:creationId xmlns:a16="http://schemas.microsoft.com/office/drawing/2014/main" id="{7722BA12-65FF-DE4A-82FD-D89A0273FBD8}"/>
              </a:ext>
            </a:extLst>
          </p:cNvPr>
          <p:cNvSpPr txBox="1"/>
          <p:nvPr/>
        </p:nvSpPr>
        <p:spPr bwMode="auto">
          <a:xfrm>
            <a:off x="51250" y="3333396"/>
            <a:ext cx="12012747" cy="1200329"/>
          </a:xfrm>
          <a:prstGeom prst="rect">
            <a:avLst/>
          </a:prstGeom>
          <a:noFill/>
          <a:ln w="9525">
            <a:noFill/>
            <a:miter lim="800000"/>
            <a:headEnd/>
            <a:tailEnd/>
          </a:ln>
        </p:spPr>
        <p:txBody>
          <a:bodyPr wrap="square" rtlCol="0" anchor="t" anchorCtr="0">
            <a:spAutoFit/>
          </a:bodyPr>
          <a:lstStyle/>
          <a:p>
            <a:pPr algn="ctr" fontAlgn="b">
              <a:spcAft>
                <a:spcPts val="300"/>
              </a:spcAft>
            </a:pPr>
            <a:r>
              <a:rPr lang="en-US" sz="7100" dirty="0">
                <a:solidFill>
                  <a:schemeClr val="bg1"/>
                </a:solidFill>
                <a:latin typeface="Gotham HTF Book" pitchFamily="2" charset="77"/>
                <a:cs typeface="Arial" pitchFamily="34" charset="0"/>
              </a:rPr>
              <a:t>TODOS OS MESES</a:t>
            </a:r>
          </a:p>
        </p:txBody>
      </p:sp>
      <p:sp>
        <p:nvSpPr>
          <p:cNvPr id="247" name="TextBox 246">
            <a:extLst>
              <a:ext uri="{FF2B5EF4-FFF2-40B4-BE49-F238E27FC236}">
                <a16:creationId xmlns:a16="http://schemas.microsoft.com/office/drawing/2014/main" id="{B0766DE5-4BC7-B349-A25C-5B4B2859E7F7}"/>
              </a:ext>
            </a:extLst>
          </p:cNvPr>
          <p:cNvSpPr txBox="1"/>
          <p:nvPr/>
        </p:nvSpPr>
        <p:spPr bwMode="auto">
          <a:xfrm>
            <a:off x="134423" y="9575624"/>
            <a:ext cx="12012747" cy="769441"/>
          </a:xfrm>
          <a:prstGeom prst="rect">
            <a:avLst/>
          </a:prstGeom>
          <a:noFill/>
          <a:ln w="9525">
            <a:noFill/>
            <a:miter lim="800000"/>
            <a:headEnd/>
            <a:tailEnd/>
          </a:ln>
        </p:spPr>
        <p:txBody>
          <a:bodyPr wrap="square" rtlCol="0" anchor="t" anchorCtr="0">
            <a:spAutoFit/>
          </a:bodyPr>
          <a:lstStyle/>
          <a:p>
            <a:pPr algn="ctr" fontAlgn="b">
              <a:spcAft>
                <a:spcPts val="300"/>
              </a:spcAft>
            </a:pPr>
            <a:r>
              <a:rPr lang="en-US" sz="4400" dirty="0">
                <a:solidFill>
                  <a:schemeClr val="bg1"/>
                </a:solidFill>
                <a:latin typeface="Gotham HTF Book" pitchFamily="2" charset="77"/>
                <a:cs typeface="Arial" pitchFamily="34" charset="0"/>
              </a:rPr>
              <a:t>A Air Grab é a </a:t>
            </a:r>
            <a:r>
              <a:rPr lang="en-US" sz="4400" dirty="0" err="1">
                <a:solidFill>
                  <a:schemeClr val="bg1"/>
                </a:solidFill>
                <a:latin typeface="Gotham HTF Book" pitchFamily="2" charset="77"/>
                <a:cs typeface="Arial" pitchFamily="34" charset="0"/>
              </a:rPr>
              <a:t>oportunidade</a:t>
            </a:r>
            <a:r>
              <a:rPr lang="en-US" sz="4400" dirty="0">
                <a:solidFill>
                  <a:schemeClr val="bg1"/>
                </a:solidFill>
                <a:latin typeface="Gotham HTF Book" pitchFamily="2" charset="77"/>
                <a:cs typeface="Arial" pitchFamily="34" charset="0"/>
              </a:rPr>
              <a:t> de </a:t>
            </a:r>
            <a:r>
              <a:rPr lang="en-US" sz="4400" dirty="0" err="1">
                <a:solidFill>
                  <a:schemeClr val="bg1"/>
                </a:solidFill>
                <a:latin typeface="Gotham HTF Book" pitchFamily="2" charset="77"/>
                <a:cs typeface="Arial" pitchFamily="34" charset="0"/>
              </a:rPr>
              <a:t>uma</a:t>
            </a:r>
            <a:r>
              <a:rPr lang="en-US" sz="4400" dirty="0">
                <a:solidFill>
                  <a:schemeClr val="bg1"/>
                </a:solidFill>
                <a:latin typeface="Gotham HTF Book" pitchFamily="2" charset="77"/>
                <a:cs typeface="Arial" pitchFamily="34" charset="0"/>
              </a:rPr>
              <a:t> </a:t>
            </a:r>
            <a:r>
              <a:rPr lang="en-US" sz="4400" dirty="0" err="1">
                <a:solidFill>
                  <a:schemeClr val="bg1"/>
                </a:solidFill>
                <a:latin typeface="Gotham HTF Book" pitchFamily="2" charset="77"/>
                <a:cs typeface="Arial" pitchFamily="34" charset="0"/>
              </a:rPr>
              <a:t>vida</a:t>
            </a:r>
            <a:endParaRPr lang="en-US" sz="4400" dirty="0">
              <a:solidFill>
                <a:schemeClr val="bg1"/>
              </a:solidFill>
              <a:latin typeface="Gotham HTF Book" pitchFamily="2" charset="77"/>
              <a:cs typeface="Arial" pitchFamily="34" charset="0"/>
            </a:endParaRPr>
          </a:p>
        </p:txBody>
      </p:sp>
      <p:sp>
        <p:nvSpPr>
          <p:cNvPr id="249" name="Rectangle 248">
            <a:extLst>
              <a:ext uri="{FF2B5EF4-FFF2-40B4-BE49-F238E27FC236}">
                <a16:creationId xmlns:a16="http://schemas.microsoft.com/office/drawing/2014/main" id="{51D32FF2-20DF-984A-8F18-0DF041982541}"/>
              </a:ext>
            </a:extLst>
          </p:cNvPr>
          <p:cNvSpPr/>
          <p:nvPr/>
        </p:nvSpPr>
        <p:spPr>
          <a:xfrm>
            <a:off x="620129" y="14657231"/>
            <a:ext cx="11064475" cy="923330"/>
          </a:xfrm>
          <a:prstGeom prst="rect">
            <a:avLst/>
          </a:prstGeom>
        </p:spPr>
        <p:txBody>
          <a:bodyPr wrap="square">
            <a:spAutoFit/>
          </a:bodyPr>
          <a:lstStyle/>
          <a:p>
            <a:r>
              <a:rPr lang="pt-BR" b="0" i="0" dirty="0">
                <a:solidFill>
                  <a:schemeClr val="bg1"/>
                </a:solidFill>
                <a:effectLst/>
                <a:latin typeface="Gotham HTF Book" charset="0"/>
              </a:rPr>
              <a:t>No próximo ano, a </a:t>
            </a:r>
            <a:r>
              <a:rPr lang="pt-BR" b="0" i="0" dirty="0" err="1">
                <a:solidFill>
                  <a:schemeClr val="bg1"/>
                </a:solidFill>
                <a:effectLst/>
                <a:latin typeface="Gotham HTF Book" charset="0"/>
              </a:rPr>
              <a:t>Epicenter</a:t>
            </a:r>
            <a:r>
              <a:rPr lang="pt-BR" b="0" i="0" dirty="0">
                <a:solidFill>
                  <a:schemeClr val="bg1"/>
                </a:solidFill>
                <a:effectLst/>
                <a:latin typeface="Gotham HTF Book" charset="0"/>
              </a:rPr>
              <a:t> lançará pelo menos seis novos tokens para aumentar as capacidades do ecossistema. Você pode ver uma lista completa com datas de lançamento planejadas abaixo.</a:t>
            </a:r>
            <a:endParaRPr lang="en-GB" dirty="0">
              <a:solidFill>
                <a:schemeClr val="bg1"/>
              </a:solidFill>
              <a:latin typeface="Gotham HTF Book" charset="0"/>
              <a:cs typeface="Arial" pitchFamily="34" charset="0"/>
            </a:endParaRPr>
          </a:p>
        </p:txBody>
      </p:sp>
      <p:sp>
        <p:nvSpPr>
          <p:cNvPr id="250" name="Rectangle 249">
            <a:extLst>
              <a:ext uri="{FF2B5EF4-FFF2-40B4-BE49-F238E27FC236}">
                <a16:creationId xmlns:a16="http://schemas.microsoft.com/office/drawing/2014/main" id="{B48E2EB5-5F54-944B-8DE8-68874F5E681C}"/>
              </a:ext>
            </a:extLst>
          </p:cNvPr>
          <p:cNvSpPr/>
          <p:nvPr/>
        </p:nvSpPr>
        <p:spPr>
          <a:xfrm>
            <a:off x="555804" y="20123880"/>
            <a:ext cx="11064475" cy="3492956"/>
          </a:xfrm>
          <a:prstGeom prst="rect">
            <a:avLst/>
          </a:prstGeom>
        </p:spPr>
        <p:txBody>
          <a:bodyPr wrap="square" numCol="2" spcCol="540000">
            <a:noAutofit/>
          </a:bodyPr>
          <a:lstStyle/>
          <a:p>
            <a:pPr algn="just">
              <a:spcBef>
                <a:spcPts val="300"/>
              </a:spcBef>
              <a:spcAft>
                <a:spcPts val="600"/>
              </a:spcAft>
            </a:pPr>
            <a:r>
              <a:rPr lang="pt-BR" dirty="0">
                <a:solidFill>
                  <a:schemeClr val="bg1"/>
                </a:solidFill>
                <a:latin typeface="Gotham HTF Book" pitchFamily="2" charset="77"/>
                <a:cs typeface="Arial" pitchFamily="34" charset="0"/>
              </a:rPr>
              <a:t>Em 28 de fevereiro, a equipe fará um instantâneo do </a:t>
            </a:r>
            <a:r>
              <a:rPr lang="pt-BR" dirty="0" err="1">
                <a:solidFill>
                  <a:schemeClr val="bg1"/>
                </a:solidFill>
                <a:latin typeface="Gotham HTF Book" pitchFamily="2" charset="77"/>
                <a:cs typeface="Arial" pitchFamily="34" charset="0"/>
              </a:rPr>
              <a:t>blockchain</a:t>
            </a:r>
            <a:r>
              <a:rPr lang="pt-BR" dirty="0">
                <a:solidFill>
                  <a:schemeClr val="bg1"/>
                </a:solidFill>
                <a:latin typeface="Gotham HTF Book" pitchFamily="2" charset="77"/>
                <a:cs typeface="Arial" pitchFamily="34" charset="0"/>
              </a:rPr>
              <a:t> que será usado como oráculo de holdings.</a:t>
            </a:r>
          </a:p>
          <a:p>
            <a:pPr algn="just">
              <a:spcBef>
                <a:spcPts val="300"/>
              </a:spcBef>
              <a:spcAft>
                <a:spcPts val="600"/>
              </a:spcAft>
            </a:pPr>
            <a:r>
              <a:rPr lang="pt-BR" dirty="0">
                <a:solidFill>
                  <a:schemeClr val="bg1"/>
                </a:solidFill>
                <a:latin typeface="Gotham HTF Book" pitchFamily="2" charset="77"/>
                <a:cs typeface="Arial" pitchFamily="34" charset="0"/>
              </a:rPr>
              <a:t>Em seguida, configuraremos um Portal do Air </a:t>
            </a:r>
            <a:r>
              <a:rPr lang="pt-BR" dirty="0" err="1">
                <a:solidFill>
                  <a:schemeClr val="bg1"/>
                </a:solidFill>
                <a:latin typeface="Gotham HTF Book" pitchFamily="2" charset="77"/>
                <a:cs typeface="Arial" pitchFamily="34" charset="0"/>
              </a:rPr>
              <a:t>Grab</a:t>
            </a:r>
            <a:r>
              <a:rPr lang="pt-BR" dirty="0">
                <a:solidFill>
                  <a:schemeClr val="bg1"/>
                </a:solidFill>
                <a:latin typeface="Gotham HTF Book" pitchFamily="2" charset="77"/>
                <a:cs typeface="Arial" pitchFamily="34" charset="0"/>
              </a:rPr>
              <a:t> onde você precisará adicionar seu nome de </a:t>
            </a:r>
            <a:r>
              <a:rPr lang="pt-BR" dirty="0" err="1">
                <a:solidFill>
                  <a:schemeClr val="bg1"/>
                </a:solidFill>
                <a:latin typeface="Gotham HTF Book" pitchFamily="2" charset="77"/>
                <a:cs typeface="Arial" pitchFamily="34" charset="0"/>
              </a:rPr>
              <a:t>telegram</a:t>
            </a:r>
            <a:r>
              <a:rPr lang="pt-BR" dirty="0">
                <a:solidFill>
                  <a:schemeClr val="bg1"/>
                </a:solidFill>
                <a:latin typeface="Gotham HTF Book" pitchFamily="2" charset="77"/>
                <a:cs typeface="Arial" pitchFamily="34" charset="0"/>
              </a:rPr>
              <a:t>, o número de moedas EPIC que você está </a:t>
            </a:r>
            <a:r>
              <a:rPr lang="pt-BR" dirty="0" err="1">
                <a:solidFill>
                  <a:schemeClr val="bg1"/>
                </a:solidFill>
                <a:latin typeface="Gotham HTF Book" pitchFamily="2" charset="77"/>
                <a:cs typeface="Arial" pitchFamily="34" charset="0"/>
              </a:rPr>
              <a:t>holdando</a:t>
            </a:r>
            <a:r>
              <a:rPr lang="pt-BR" dirty="0">
                <a:solidFill>
                  <a:schemeClr val="bg1"/>
                </a:solidFill>
                <a:latin typeface="Gotham HTF Book" pitchFamily="2" charset="77"/>
                <a:cs typeface="Arial" pitchFamily="34" charset="0"/>
              </a:rPr>
              <a:t> e seu endereço de carteira ERC20 para os tokens ECR a serem enviados (mais detalhes sobre isso em breve).</a:t>
            </a:r>
          </a:p>
          <a:p>
            <a:pPr algn="just">
              <a:spcBef>
                <a:spcPts val="300"/>
              </a:spcBef>
              <a:spcAft>
                <a:spcPts val="600"/>
              </a:spcAft>
            </a:pPr>
            <a:r>
              <a:rPr lang="pt-BR" dirty="0">
                <a:solidFill>
                  <a:schemeClr val="bg1"/>
                </a:solidFill>
                <a:latin typeface="Gotham HTF Book" pitchFamily="2" charset="77"/>
                <a:cs typeface="Arial" pitchFamily="34" charset="0"/>
              </a:rPr>
              <a:t>Para aqueles que se preocupam com a privacidade, não queremos seu nome ou endereço de e-mail, mas talvez precisemos entrar em contato com você no </a:t>
            </a:r>
            <a:r>
              <a:rPr lang="pt-BR" dirty="0" err="1">
                <a:solidFill>
                  <a:schemeClr val="bg1"/>
                </a:solidFill>
                <a:latin typeface="Gotham HTF Book" pitchFamily="2" charset="77"/>
                <a:cs typeface="Arial" pitchFamily="34" charset="0"/>
              </a:rPr>
              <a:t>Telegram</a:t>
            </a:r>
            <a:r>
              <a:rPr lang="pt-BR" dirty="0">
                <a:solidFill>
                  <a:schemeClr val="bg1"/>
                </a:solidFill>
                <a:latin typeface="Gotham HTF Book" pitchFamily="2" charset="77"/>
                <a:cs typeface="Arial" pitchFamily="34" charset="0"/>
              </a:rPr>
              <a:t> em caso não possamos corresponder sua reivindicação ao instantâneo. Não usaremos seus dados para nada além deste processo único.</a:t>
            </a:r>
          </a:p>
          <a:p>
            <a:pPr algn="just">
              <a:spcBef>
                <a:spcPts val="300"/>
              </a:spcBef>
              <a:spcAft>
                <a:spcPts val="600"/>
              </a:spcAft>
            </a:pPr>
            <a:r>
              <a:rPr lang="pt-BR" dirty="0">
                <a:solidFill>
                  <a:schemeClr val="bg1"/>
                </a:solidFill>
                <a:latin typeface="Gotham HTF Book" pitchFamily="2" charset="77"/>
                <a:cs typeface="Arial" pitchFamily="34" charset="0"/>
              </a:rPr>
              <a:t>Em 28 de março de 2021, os tokens ECR serão distribuídos para aqueles que fizeram sua reivindicação.</a:t>
            </a:r>
          </a:p>
          <a:p>
            <a:pPr algn="just">
              <a:spcBef>
                <a:spcPts val="300"/>
              </a:spcBef>
              <a:spcAft>
                <a:spcPts val="600"/>
              </a:spcAft>
            </a:pPr>
            <a:r>
              <a:rPr lang="pt-BR" dirty="0">
                <a:solidFill>
                  <a:schemeClr val="bg1"/>
                </a:solidFill>
                <a:latin typeface="Gotham HTF Book" pitchFamily="2" charset="77"/>
                <a:cs typeface="Arial" pitchFamily="34" charset="0"/>
              </a:rPr>
              <a:t>Para participar de outras rodadas de tokens, você precisará apostar seus tokens ECR com o </a:t>
            </a:r>
            <a:r>
              <a:rPr lang="pt-BR" dirty="0" err="1">
                <a:solidFill>
                  <a:schemeClr val="bg1"/>
                </a:solidFill>
                <a:latin typeface="Gotham HTF Book" pitchFamily="2" charset="77"/>
                <a:cs typeface="Arial" pitchFamily="34" charset="0"/>
              </a:rPr>
              <a:t>Epicenter</a:t>
            </a:r>
            <a:r>
              <a:rPr lang="pt-BR" dirty="0">
                <a:solidFill>
                  <a:schemeClr val="bg1"/>
                </a:solidFill>
                <a:latin typeface="Gotham HTF Book" pitchFamily="2" charset="77"/>
                <a:cs typeface="Arial" pitchFamily="34" charset="0"/>
              </a:rPr>
              <a:t> (mais informações sobre como fazer isso mais perto da data).</a:t>
            </a:r>
            <a:endParaRPr lang="en-GB" dirty="0">
              <a:solidFill>
                <a:schemeClr val="bg1"/>
              </a:solidFill>
              <a:latin typeface="Gotham HTF Book" pitchFamily="2" charset="77"/>
              <a:cs typeface="Arial" pitchFamily="34" charset="0"/>
            </a:endParaRPr>
          </a:p>
        </p:txBody>
      </p:sp>
      <p:sp>
        <p:nvSpPr>
          <p:cNvPr id="20" name="Rectangle 19">
            <a:extLst>
              <a:ext uri="{FF2B5EF4-FFF2-40B4-BE49-F238E27FC236}">
                <a16:creationId xmlns:a16="http://schemas.microsoft.com/office/drawing/2014/main" id="{F3802A94-A649-034D-AA4C-739AE64860C2}"/>
              </a:ext>
            </a:extLst>
          </p:cNvPr>
          <p:cNvSpPr/>
          <p:nvPr/>
        </p:nvSpPr>
        <p:spPr>
          <a:xfrm>
            <a:off x="759899" y="17540868"/>
            <a:ext cx="4257244" cy="1823576"/>
          </a:xfrm>
          <a:prstGeom prst="rect">
            <a:avLst/>
          </a:prstGeom>
        </p:spPr>
        <p:txBody>
          <a:bodyPr wrap="square">
            <a:spAutoFit/>
          </a:bodyPr>
          <a:lstStyle/>
          <a:p>
            <a:pPr marL="342900" indent="-342900">
              <a:spcBef>
                <a:spcPts val="300"/>
              </a:spcBef>
              <a:spcAft>
                <a:spcPts val="600"/>
              </a:spcAft>
              <a:buClr>
                <a:schemeClr val="accent2"/>
              </a:buClr>
              <a:buFont typeface="+mj-lt"/>
              <a:buAutoNum type="arabicPeriod"/>
            </a:pPr>
            <a:r>
              <a:rPr lang="en-GB" dirty="0">
                <a:latin typeface="Gotham HTF Book" pitchFamily="2" charset="77"/>
                <a:cs typeface="Arial" pitchFamily="34" charset="0"/>
              </a:rPr>
              <a:t>CLI wallet</a:t>
            </a:r>
          </a:p>
          <a:p>
            <a:pPr marL="342900" indent="-342900">
              <a:spcBef>
                <a:spcPts val="300"/>
              </a:spcBef>
              <a:spcAft>
                <a:spcPts val="600"/>
              </a:spcAft>
              <a:buClr>
                <a:schemeClr val="accent2"/>
              </a:buClr>
              <a:buFont typeface="+mj-lt"/>
              <a:buAutoNum type="arabicPeriod"/>
            </a:pPr>
            <a:r>
              <a:rPr lang="en-GB" dirty="0">
                <a:latin typeface="Gotham HTF Book" pitchFamily="2" charset="77"/>
                <a:cs typeface="Arial" pitchFamily="34" charset="0"/>
              </a:rPr>
              <a:t>GUI wallet</a:t>
            </a:r>
          </a:p>
          <a:p>
            <a:pPr marL="342900" indent="-342900">
              <a:spcBef>
                <a:spcPts val="300"/>
              </a:spcBef>
              <a:spcAft>
                <a:spcPts val="600"/>
              </a:spcAft>
              <a:buClr>
                <a:schemeClr val="accent2"/>
              </a:buClr>
              <a:buFont typeface="+mj-lt"/>
              <a:buAutoNum type="arabicPeriod"/>
            </a:pPr>
            <a:r>
              <a:rPr lang="en-GB" dirty="0">
                <a:latin typeface="Gotham HTF Book" pitchFamily="2" charset="77"/>
                <a:cs typeface="Arial" pitchFamily="34" charset="0"/>
              </a:rPr>
              <a:t>Vitex (</a:t>
            </a:r>
            <a:r>
              <a:rPr lang="en-GB" dirty="0" err="1">
                <a:latin typeface="Gotham HTF Book" pitchFamily="2" charset="77"/>
                <a:cs typeface="Arial" pitchFamily="34" charset="0"/>
              </a:rPr>
              <a:t>na</a:t>
            </a:r>
            <a:r>
              <a:rPr lang="en-GB" dirty="0">
                <a:latin typeface="Gotham HTF Book" pitchFamily="2" charset="77"/>
                <a:cs typeface="Arial" pitchFamily="34" charset="0"/>
              </a:rPr>
              <a:t> exchange </a:t>
            </a:r>
            <a:r>
              <a:rPr lang="en-GB" dirty="0" err="1">
                <a:latin typeface="Gotham HTF Book" pitchFamily="2" charset="77"/>
                <a:cs typeface="Arial" pitchFamily="34" charset="0"/>
              </a:rPr>
              <a:t>ou</a:t>
            </a:r>
            <a:r>
              <a:rPr lang="en-GB" dirty="0">
                <a:latin typeface="Gotham HTF Book" pitchFamily="2" charset="77"/>
                <a:cs typeface="Arial" pitchFamily="34" charset="0"/>
              </a:rPr>
              <a:t> </a:t>
            </a:r>
            <a:r>
              <a:rPr lang="en-GB" dirty="0" err="1">
                <a:latin typeface="Gotham HTF Book" pitchFamily="2" charset="77"/>
                <a:cs typeface="Arial" pitchFamily="34" charset="0"/>
              </a:rPr>
              <a:t>na</a:t>
            </a:r>
            <a:r>
              <a:rPr lang="en-GB" dirty="0">
                <a:latin typeface="Gotham HTF Book" pitchFamily="2" charset="77"/>
                <a:cs typeface="Arial" pitchFamily="34" charset="0"/>
              </a:rPr>
              <a:t> propria </a:t>
            </a:r>
            <a:r>
              <a:rPr lang="en-GB" dirty="0" err="1">
                <a:latin typeface="Gotham HTF Book" pitchFamily="2" charset="77"/>
                <a:cs typeface="Arial" pitchFamily="34" charset="0"/>
              </a:rPr>
              <a:t>carteira</a:t>
            </a:r>
            <a:r>
              <a:rPr lang="en-GB" dirty="0">
                <a:latin typeface="Gotham HTF Book" pitchFamily="2" charset="77"/>
                <a:cs typeface="Arial" pitchFamily="34" charset="0"/>
              </a:rPr>
              <a:t>)</a:t>
            </a:r>
          </a:p>
          <a:p>
            <a:pPr marL="342900" indent="-342900">
              <a:spcBef>
                <a:spcPts val="300"/>
              </a:spcBef>
              <a:spcAft>
                <a:spcPts val="600"/>
              </a:spcAft>
              <a:buClr>
                <a:schemeClr val="accent2"/>
              </a:buClr>
              <a:buFont typeface="+mj-lt"/>
              <a:buAutoNum type="arabicPeriod"/>
            </a:pPr>
            <a:r>
              <a:rPr lang="en-GB" dirty="0">
                <a:latin typeface="Gotham HTF Book" pitchFamily="2" charset="77"/>
                <a:cs typeface="Arial" pitchFamily="34" charset="0"/>
              </a:rPr>
              <a:t>Token official ERC20 EPIC</a:t>
            </a:r>
          </a:p>
        </p:txBody>
      </p:sp>
      <p:sp>
        <p:nvSpPr>
          <p:cNvPr id="251" name="Freeform 250">
            <a:extLst>
              <a:ext uri="{FF2B5EF4-FFF2-40B4-BE49-F238E27FC236}">
                <a16:creationId xmlns:a16="http://schemas.microsoft.com/office/drawing/2014/main" id="{1A7D17C9-12EA-AB4A-A707-80A3C8E881B0}"/>
              </a:ext>
            </a:extLst>
          </p:cNvPr>
          <p:cNvSpPr>
            <a:spLocks/>
          </p:cNvSpPr>
          <p:nvPr/>
        </p:nvSpPr>
        <p:spPr bwMode="auto">
          <a:xfrm>
            <a:off x="6567598" y="16431270"/>
            <a:ext cx="914070" cy="914070"/>
          </a:xfrm>
          <a:custGeom>
            <a:avLst/>
            <a:gdLst>
              <a:gd name="T0" fmla="*/ 546 w 669"/>
              <a:gd name="T1" fmla="*/ 335 h 669"/>
              <a:gd name="T2" fmla="*/ 661 w 669"/>
              <a:gd name="T3" fmla="*/ 220 h 669"/>
              <a:gd name="T4" fmla="*/ 667 w 669"/>
              <a:gd name="T5" fmla="*/ 210 h 669"/>
              <a:gd name="T6" fmla="*/ 669 w 669"/>
              <a:gd name="T7" fmla="*/ 198 h 669"/>
              <a:gd name="T8" fmla="*/ 667 w 669"/>
              <a:gd name="T9" fmla="*/ 188 h 669"/>
              <a:gd name="T10" fmla="*/ 661 w 669"/>
              <a:gd name="T11" fmla="*/ 178 h 669"/>
              <a:gd name="T12" fmla="*/ 490 w 669"/>
              <a:gd name="T13" fmla="*/ 9 h 669"/>
              <a:gd name="T14" fmla="*/ 481 w 669"/>
              <a:gd name="T15" fmla="*/ 3 h 669"/>
              <a:gd name="T16" fmla="*/ 470 w 669"/>
              <a:gd name="T17" fmla="*/ 0 h 669"/>
              <a:gd name="T18" fmla="*/ 460 w 669"/>
              <a:gd name="T19" fmla="*/ 3 h 669"/>
              <a:gd name="T20" fmla="*/ 450 w 669"/>
              <a:gd name="T21" fmla="*/ 9 h 669"/>
              <a:gd name="T22" fmla="*/ 219 w 669"/>
              <a:gd name="T23" fmla="*/ 9 h 669"/>
              <a:gd name="T24" fmla="*/ 215 w 669"/>
              <a:gd name="T25" fmla="*/ 5 h 669"/>
              <a:gd name="T26" fmla="*/ 203 w 669"/>
              <a:gd name="T27" fmla="*/ 0 h 669"/>
              <a:gd name="T28" fmla="*/ 193 w 669"/>
              <a:gd name="T29" fmla="*/ 0 h 669"/>
              <a:gd name="T30" fmla="*/ 183 w 669"/>
              <a:gd name="T31" fmla="*/ 5 h 669"/>
              <a:gd name="T32" fmla="*/ 8 w 669"/>
              <a:gd name="T33" fmla="*/ 178 h 669"/>
              <a:gd name="T34" fmla="*/ 4 w 669"/>
              <a:gd name="T35" fmla="*/ 183 h 669"/>
              <a:gd name="T36" fmla="*/ 0 w 669"/>
              <a:gd name="T37" fmla="*/ 193 h 669"/>
              <a:gd name="T38" fmla="*/ 0 w 669"/>
              <a:gd name="T39" fmla="*/ 205 h 669"/>
              <a:gd name="T40" fmla="*/ 4 w 669"/>
              <a:gd name="T41" fmla="*/ 215 h 669"/>
              <a:gd name="T42" fmla="*/ 124 w 669"/>
              <a:gd name="T43" fmla="*/ 335 h 669"/>
              <a:gd name="T44" fmla="*/ 8 w 669"/>
              <a:gd name="T45" fmla="*/ 450 h 669"/>
              <a:gd name="T46" fmla="*/ 1 w 669"/>
              <a:gd name="T47" fmla="*/ 460 h 669"/>
              <a:gd name="T48" fmla="*/ 0 w 669"/>
              <a:gd name="T49" fmla="*/ 470 h 669"/>
              <a:gd name="T50" fmla="*/ 1 w 669"/>
              <a:gd name="T51" fmla="*/ 481 h 669"/>
              <a:gd name="T52" fmla="*/ 8 w 669"/>
              <a:gd name="T53" fmla="*/ 490 h 669"/>
              <a:gd name="T54" fmla="*/ 178 w 669"/>
              <a:gd name="T55" fmla="*/ 661 h 669"/>
              <a:gd name="T56" fmla="*/ 188 w 669"/>
              <a:gd name="T57" fmla="*/ 667 h 669"/>
              <a:gd name="T58" fmla="*/ 198 w 669"/>
              <a:gd name="T59" fmla="*/ 669 h 669"/>
              <a:gd name="T60" fmla="*/ 210 w 669"/>
              <a:gd name="T61" fmla="*/ 667 h 669"/>
              <a:gd name="T62" fmla="*/ 219 w 669"/>
              <a:gd name="T63" fmla="*/ 661 h 669"/>
              <a:gd name="T64" fmla="*/ 450 w 669"/>
              <a:gd name="T65" fmla="*/ 661 h 669"/>
              <a:gd name="T66" fmla="*/ 455 w 669"/>
              <a:gd name="T67" fmla="*/ 664 h 669"/>
              <a:gd name="T68" fmla="*/ 465 w 669"/>
              <a:gd name="T69" fmla="*/ 669 h 669"/>
              <a:gd name="T70" fmla="*/ 475 w 669"/>
              <a:gd name="T71" fmla="*/ 669 h 669"/>
              <a:gd name="T72" fmla="*/ 486 w 669"/>
              <a:gd name="T73" fmla="*/ 664 h 669"/>
              <a:gd name="T74" fmla="*/ 661 w 669"/>
              <a:gd name="T75" fmla="*/ 490 h 669"/>
              <a:gd name="T76" fmla="*/ 664 w 669"/>
              <a:gd name="T77" fmla="*/ 486 h 669"/>
              <a:gd name="T78" fmla="*/ 668 w 669"/>
              <a:gd name="T79" fmla="*/ 476 h 669"/>
              <a:gd name="T80" fmla="*/ 668 w 669"/>
              <a:gd name="T81" fmla="*/ 465 h 669"/>
              <a:gd name="T82" fmla="*/ 664 w 669"/>
              <a:gd name="T83" fmla="*/ 455 h 669"/>
              <a:gd name="T84" fmla="*/ 661 w 669"/>
              <a:gd name="T85" fmla="*/ 450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69" h="669">
                <a:moveTo>
                  <a:pt x="661" y="450"/>
                </a:moveTo>
                <a:lnTo>
                  <a:pt x="546" y="335"/>
                </a:lnTo>
                <a:lnTo>
                  <a:pt x="661" y="220"/>
                </a:lnTo>
                <a:lnTo>
                  <a:pt x="661" y="220"/>
                </a:lnTo>
                <a:lnTo>
                  <a:pt x="664" y="215"/>
                </a:lnTo>
                <a:lnTo>
                  <a:pt x="667" y="210"/>
                </a:lnTo>
                <a:lnTo>
                  <a:pt x="668" y="205"/>
                </a:lnTo>
                <a:lnTo>
                  <a:pt x="669" y="198"/>
                </a:lnTo>
                <a:lnTo>
                  <a:pt x="668" y="193"/>
                </a:lnTo>
                <a:lnTo>
                  <a:pt x="667" y="188"/>
                </a:lnTo>
                <a:lnTo>
                  <a:pt x="664" y="183"/>
                </a:lnTo>
                <a:lnTo>
                  <a:pt x="661" y="178"/>
                </a:lnTo>
                <a:lnTo>
                  <a:pt x="490" y="9"/>
                </a:lnTo>
                <a:lnTo>
                  <a:pt x="490" y="9"/>
                </a:lnTo>
                <a:lnTo>
                  <a:pt x="486" y="5"/>
                </a:lnTo>
                <a:lnTo>
                  <a:pt x="481" y="3"/>
                </a:lnTo>
                <a:lnTo>
                  <a:pt x="475" y="0"/>
                </a:lnTo>
                <a:lnTo>
                  <a:pt x="470" y="0"/>
                </a:lnTo>
                <a:lnTo>
                  <a:pt x="465" y="0"/>
                </a:lnTo>
                <a:lnTo>
                  <a:pt x="460" y="3"/>
                </a:lnTo>
                <a:lnTo>
                  <a:pt x="455" y="5"/>
                </a:lnTo>
                <a:lnTo>
                  <a:pt x="450" y="9"/>
                </a:lnTo>
                <a:lnTo>
                  <a:pt x="335" y="124"/>
                </a:lnTo>
                <a:lnTo>
                  <a:pt x="219" y="9"/>
                </a:lnTo>
                <a:lnTo>
                  <a:pt x="219" y="9"/>
                </a:lnTo>
                <a:lnTo>
                  <a:pt x="215" y="5"/>
                </a:lnTo>
                <a:lnTo>
                  <a:pt x="210" y="3"/>
                </a:lnTo>
                <a:lnTo>
                  <a:pt x="203" y="0"/>
                </a:lnTo>
                <a:lnTo>
                  <a:pt x="198" y="0"/>
                </a:lnTo>
                <a:lnTo>
                  <a:pt x="193" y="0"/>
                </a:lnTo>
                <a:lnTo>
                  <a:pt x="188" y="3"/>
                </a:lnTo>
                <a:lnTo>
                  <a:pt x="183" y="5"/>
                </a:lnTo>
                <a:lnTo>
                  <a:pt x="178" y="9"/>
                </a:lnTo>
                <a:lnTo>
                  <a:pt x="8" y="178"/>
                </a:lnTo>
                <a:lnTo>
                  <a:pt x="8" y="178"/>
                </a:lnTo>
                <a:lnTo>
                  <a:pt x="4" y="183"/>
                </a:lnTo>
                <a:lnTo>
                  <a:pt x="1" y="188"/>
                </a:lnTo>
                <a:lnTo>
                  <a:pt x="0" y="193"/>
                </a:lnTo>
                <a:lnTo>
                  <a:pt x="0" y="198"/>
                </a:lnTo>
                <a:lnTo>
                  <a:pt x="0" y="205"/>
                </a:lnTo>
                <a:lnTo>
                  <a:pt x="1" y="210"/>
                </a:lnTo>
                <a:lnTo>
                  <a:pt x="4" y="215"/>
                </a:lnTo>
                <a:lnTo>
                  <a:pt x="8" y="220"/>
                </a:lnTo>
                <a:lnTo>
                  <a:pt x="124" y="335"/>
                </a:lnTo>
                <a:lnTo>
                  <a:pt x="8" y="450"/>
                </a:lnTo>
                <a:lnTo>
                  <a:pt x="8" y="450"/>
                </a:lnTo>
                <a:lnTo>
                  <a:pt x="4" y="455"/>
                </a:lnTo>
                <a:lnTo>
                  <a:pt x="1" y="460"/>
                </a:lnTo>
                <a:lnTo>
                  <a:pt x="0" y="465"/>
                </a:lnTo>
                <a:lnTo>
                  <a:pt x="0" y="470"/>
                </a:lnTo>
                <a:lnTo>
                  <a:pt x="0" y="476"/>
                </a:lnTo>
                <a:lnTo>
                  <a:pt x="1" y="481"/>
                </a:lnTo>
                <a:lnTo>
                  <a:pt x="4" y="486"/>
                </a:lnTo>
                <a:lnTo>
                  <a:pt x="8" y="490"/>
                </a:lnTo>
                <a:lnTo>
                  <a:pt x="178" y="661"/>
                </a:lnTo>
                <a:lnTo>
                  <a:pt x="178" y="661"/>
                </a:lnTo>
                <a:lnTo>
                  <a:pt x="183" y="664"/>
                </a:lnTo>
                <a:lnTo>
                  <a:pt x="188" y="667"/>
                </a:lnTo>
                <a:lnTo>
                  <a:pt x="193" y="669"/>
                </a:lnTo>
                <a:lnTo>
                  <a:pt x="198" y="669"/>
                </a:lnTo>
                <a:lnTo>
                  <a:pt x="203" y="669"/>
                </a:lnTo>
                <a:lnTo>
                  <a:pt x="210" y="667"/>
                </a:lnTo>
                <a:lnTo>
                  <a:pt x="215" y="664"/>
                </a:lnTo>
                <a:lnTo>
                  <a:pt x="219" y="661"/>
                </a:lnTo>
                <a:lnTo>
                  <a:pt x="335" y="546"/>
                </a:lnTo>
                <a:lnTo>
                  <a:pt x="450" y="661"/>
                </a:lnTo>
                <a:lnTo>
                  <a:pt x="450" y="661"/>
                </a:lnTo>
                <a:lnTo>
                  <a:pt x="455" y="664"/>
                </a:lnTo>
                <a:lnTo>
                  <a:pt x="460" y="667"/>
                </a:lnTo>
                <a:lnTo>
                  <a:pt x="465" y="669"/>
                </a:lnTo>
                <a:lnTo>
                  <a:pt x="470" y="669"/>
                </a:lnTo>
                <a:lnTo>
                  <a:pt x="475" y="669"/>
                </a:lnTo>
                <a:lnTo>
                  <a:pt x="481" y="667"/>
                </a:lnTo>
                <a:lnTo>
                  <a:pt x="486" y="664"/>
                </a:lnTo>
                <a:lnTo>
                  <a:pt x="490" y="661"/>
                </a:lnTo>
                <a:lnTo>
                  <a:pt x="661" y="490"/>
                </a:lnTo>
                <a:lnTo>
                  <a:pt x="661" y="490"/>
                </a:lnTo>
                <a:lnTo>
                  <a:pt x="664" y="486"/>
                </a:lnTo>
                <a:lnTo>
                  <a:pt x="667" y="481"/>
                </a:lnTo>
                <a:lnTo>
                  <a:pt x="668" y="476"/>
                </a:lnTo>
                <a:lnTo>
                  <a:pt x="669" y="470"/>
                </a:lnTo>
                <a:lnTo>
                  <a:pt x="668" y="465"/>
                </a:lnTo>
                <a:lnTo>
                  <a:pt x="667" y="460"/>
                </a:lnTo>
                <a:lnTo>
                  <a:pt x="664" y="455"/>
                </a:lnTo>
                <a:lnTo>
                  <a:pt x="661" y="450"/>
                </a:lnTo>
                <a:lnTo>
                  <a:pt x="661" y="45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a:p>
        </p:txBody>
      </p:sp>
      <p:sp>
        <p:nvSpPr>
          <p:cNvPr id="252" name="Freeform 251">
            <a:extLst>
              <a:ext uri="{FF2B5EF4-FFF2-40B4-BE49-F238E27FC236}">
                <a16:creationId xmlns:a16="http://schemas.microsoft.com/office/drawing/2014/main" id="{CC5ACC06-715F-1142-ADB7-CA59F6F90967}"/>
              </a:ext>
            </a:extLst>
          </p:cNvPr>
          <p:cNvSpPr>
            <a:spLocks/>
          </p:cNvSpPr>
          <p:nvPr/>
        </p:nvSpPr>
        <p:spPr bwMode="auto">
          <a:xfrm>
            <a:off x="474769" y="16353458"/>
            <a:ext cx="1068464" cy="909971"/>
          </a:xfrm>
          <a:custGeom>
            <a:avLst/>
            <a:gdLst>
              <a:gd name="T0" fmla="*/ 773 w 782"/>
              <a:gd name="T1" fmla="*/ 182 h 666"/>
              <a:gd name="T2" fmla="*/ 606 w 782"/>
              <a:gd name="T3" fmla="*/ 9 h 666"/>
              <a:gd name="T4" fmla="*/ 606 w 782"/>
              <a:gd name="T5" fmla="*/ 9 h 666"/>
              <a:gd name="T6" fmla="*/ 601 w 782"/>
              <a:gd name="T7" fmla="*/ 5 h 666"/>
              <a:gd name="T8" fmla="*/ 596 w 782"/>
              <a:gd name="T9" fmla="*/ 3 h 666"/>
              <a:gd name="T10" fmla="*/ 591 w 782"/>
              <a:gd name="T11" fmla="*/ 0 h 666"/>
              <a:gd name="T12" fmla="*/ 586 w 782"/>
              <a:gd name="T13" fmla="*/ 0 h 666"/>
              <a:gd name="T14" fmla="*/ 580 w 782"/>
              <a:gd name="T15" fmla="*/ 0 h 666"/>
              <a:gd name="T16" fmla="*/ 575 w 782"/>
              <a:gd name="T17" fmla="*/ 3 h 666"/>
              <a:gd name="T18" fmla="*/ 570 w 782"/>
              <a:gd name="T19" fmla="*/ 5 h 666"/>
              <a:gd name="T20" fmla="*/ 565 w 782"/>
              <a:gd name="T21" fmla="*/ 8 h 666"/>
              <a:gd name="T22" fmla="*/ 312 w 782"/>
              <a:gd name="T23" fmla="*/ 255 h 666"/>
              <a:gd name="T24" fmla="*/ 217 w 782"/>
              <a:gd name="T25" fmla="*/ 158 h 666"/>
              <a:gd name="T26" fmla="*/ 217 w 782"/>
              <a:gd name="T27" fmla="*/ 158 h 666"/>
              <a:gd name="T28" fmla="*/ 215 w 782"/>
              <a:gd name="T29" fmla="*/ 155 h 666"/>
              <a:gd name="T30" fmla="*/ 211 w 782"/>
              <a:gd name="T31" fmla="*/ 154 h 666"/>
              <a:gd name="T32" fmla="*/ 207 w 782"/>
              <a:gd name="T33" fmla="*/ 154 h 666"/>
              <a:gd name="T34" fmla="*/ 204 w 782"/>
              <a:gd name="T35" fmla="*/ 154 h 666"/>
              <a:gd name="T36" fmla="*/ 193 w 782"/>
              <a:gd name="T37" fmla="*/ 158 h 666"/>
              <a:gd name="T38" fmla="*/ 185 w 782"/>
              <a:gd name="T39" fmla="*/ 164 h 666"/>
              <a:gd name="T40" fmla="*/ 12 w 782"/>
              <a:gd name="T41" fmla="*/ 331 h 666"/>
              <a:gd name="T42" fmla="*/ 12 w 782"/>
              <a:gd name="T43" fmla="*/ 331 h 666"/>
              <a:gd name="T44" fmla="*/ 4 w 782"/>
              <a:gd name="T45" fmla="*/ 340 h 666"/>
              <a:gd name="T46" fmla="*/ 0 w 782"/>
              <a:gd name="T47" fmla="*/ 350 h 666"/>
              <a:gd name="T48" fmla="*/ 0 w 782"/>
              <a:gd name="T49" fmla="*/ 354 h 666"/>
              <a:gd name="T50" fmla="*/ 0 w 782"/>
              <a:gd name="T51" fmla="*/ 357 h 666"/>
              <a:gd name="T52" fmla="*/ 1 w 782"/>
              <a:gd name="T53" fmla="*/ 361 h 666"/>
              <a:gd name="T54" fmla="*/ 3 w 782"/>
              <a:gd name="T55" fmla="*/ 364 h 666"/>
              <a:gd name="T56" fmla="*/ 111 w 782"/>
              <a:gd name="T57" fmla="*/ 476 h 666"/>
              <a:gd name="T58" fmla="*/ 111 w 782"/>
              <a:gd name="T59" fmla="*/ 476 h 666"/>
              <a:gd name="T60" fmla="*/ 114 w 782"/>
              <a:gd name="T61" fmla="*/ 480 h 666"/>
              <a:gd name="T62" fmla="*/ 116 w 782"/>
              <a:gd name="T63" fmla="*/ 484 h 666"/>
              <a:gd name="T64" fmla="*/ 284 w 782"/>
              <a:gd name="T65" fmla="*/ 657 h 666"/>
              <a:gd name="T66" fmla="*/ 284 w 782"/>
              <a:gd name="T67" fmla="*/ 657 h 666"/>
              <a:gd name="T68" fmla="*/ 288 w 782"/>
              <a:gd name="T69" fmla="*/ 661 h 666"/>
              <a:gd name="T70" fmla="*/ 293 w 782"/>
              <a:gd name="T71" fmla="*/ 663 h 666"/>
              <a:gd name="T72" fmla="*/ 300 w 782"/>
              <a:gd name="T73" fmla="*/ 664 h 666"/>
              <a:gd name="T74" fmla="*/ 305 w 782"/>
              <a:gd name="T75" fmla="*/ 666 h 666"/>
              <a:gd name="T76" fmla="*/ 310 w 782"/>
              <a:gd name="T77" fmla="*/ 664 h 666"/>
              <a:gd name="T78" fmla="*/ 315 w 782"/>
              <a:gd name="T79" fmla="*/ 663 h 666"/>
              <a:gd name="T80" fmla="*/ 320 w 782"/>
              <a:gd name="T81" fmla="*/ 661 h 666"/>
              <a:gd name="T82" fmla="*/ 325 w 782"/>
              <a:gd name="T83" fmla="*/ 657 h 666"/>
              <a:gd name="T84" fmla="*/ 773 w 782"/>
              <a:gd name="T85" fmla="*/ 222 h 666"/>
              <a:gd name="T86" fmla="*/ 773 w 782"/>
              <a:gd name="T87" fmla="*/ 222 h 666"/>
              <a:gd name="T88" fmla="*/ 777 w 782"/>
              <a:gd name="T89" fmla="*/ 217 h 666"/>
              <a:gd name="T90" fmla="*/ 779 w 782"/>
              <a:gd name="T91" fmla="*/ 212 h 666"/>
              <a:gd name="T92" fmla="*/ 781 w 782"/>
              <a:gd name="T93" fmla="*/ 207 h 666"/>
              <a:gd name="T94" fmla="*/ 782 w 782"/>
              <a:gd name="T95" fmla="*/ 202 h 666"/>
              <a:gd name="T96" fmla="*/ 781 w 782"/>
              <a:gd name="T97" fmla="*/ 196 h 666"/>
              <a:gd name="T98" fmla="*/ 779 w 782"/>
              <a:gd name="T99" fmla="*/ 191 h 666"/>
              <a:gd name="T100" fmla="*/ 777 w 782"/>
              <a:gd name="T101" fmla="*/ 186 h 666"/>
              <a:gd name="T102" fmla="*/ 773 w 782"/>
              <a:gd name="T103" fmla="*/ 182 h 666"/>
              <a:gd name="T104" fmla="*/ 773 w 782"/>
              <a:gd name="T105" fmla="*/ 182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82" h="666">
                <a:moveTo>
                  <a:pt x="773" y="182"/>
                </a:moveTo>
                <a:lnTo>
                  <a:pt x="606" y="9"/>
                </a:lnTo>
                <a:lnTo>
                  <a:pt x="606" y="9"/>
                </a:lnTo>
                <a:lnTo>
                  <a:pt x="601" y="5"/>
                </a:lnTo>
                <a:lnTo>
                  <a:pt x="596" y="3"/>
                </a:lnTo>
                <a:lnTo>
                  <a:pt x="591" y="0"/>
                </a:lnTo>
                <a:lnTo>
                  <a:pt x="586" y="0"/>
                </a:lnTo>
                <a:lnTo>
                  <a:pt x="580" y="0"/>
                </a:lnTo>
                <a:lnTo>
                  <a:pt x="575" y="3"/>
                </a:lnTo>
                <a:lnTo>
                  <a:pt x="570" y="5"/>
                </a:lnTo>
                <a:lnTo>
                  <a:pt x="565" y="8"/>
                </a:lnTo>
                <a:lnTo>
                  <a:pt x="312" y="255"/>
                </a:lnTo>
                <a:lnTo>
                  <a:pt x="217" y="158"/>
                </a:lnTo>
                <a:lnTo>
                  <a:pt x="217" y="158"/>
                </a:lnTo>
                <a:lnTo>
                  <a:pt x="215" y="155"/>
                </a:lnTo>
                <a:lnTo>
                  <a:pt x="211" y="154"/>
                </a:lnTo>
                <a:lnTo>
                  <a:pt x="207" y="154"/>
                </a:lnTo>
                <a:lnTo>
                  <a:pt x="204" y="154"/>
                </a:lnTo>
                <a:lnTo>
                  <a:pt x="193" y="158"/>
                </a:lnTo>
                <a:lnTo>
                  <a:pt x="185" y="164"/>
                </a:lnTo>
                <a:lnTo>
                  <a:pt x="12" y="331"/>
                </a:lnTo>
                <a:lnTo>
                  <a:pt x="12" y="331"/>
                </a:lnTo>
                <a:lnTo>
                  <a:pt x="4" y="340"/>
                </a:lnTo>
                <a:lnTo>
                  <a:pt x="0" y="350"/>
                </a:lnTo>
                <a:lnTo>
                  <a:pt x="0" y="354"/>
                </a:lnTo>
                <a:lnTo>
                  <a:pt x="0" y="357"/>
                </a:lnTo>
                <a:lnTo>
                  <a:pt x="1" y="361"/>
                </a:lnTo>
                <a:lnTo>
                  <a:pt x="3" y="364"/>
                </a:lnTo>
                <a:lnTo>
                  <a:pt x="111" y="476"/>
                </a:lnTo>
                <a:lnTo>
                  <a:pt x="111" y="476"/>
                </a:lnTo>
                <a:lnTo>
                  <a:pt x="114" y="480"/>
                </a:lnTo>
                <a:lnTo>
                  <a:pt x="116" y="484"/>
                </a:lnTo>
                <a:lnTo>
                  <a:pt x="284" y="657"/>
                </a:lnTo>
                <a:lnTo>
                  <a:pt x="284" y="657"/>
                </a:lnTo>
                <a:lnTo>
                  <a:pt x="288" y="661"/>
                </a:lnTo>
                <a:lnTo>
                  <a:pt x="293" y="663"/>
                </a:lnTo>
                <a:lnTo>
                  <a:pt x="300" y="664"/>
                </a:lnTo>
                <a:lnTo>
                  <a:pt x="305" y="666"/>
                </a:lnTo>
                <a:lnTo>
                  <a:pt x="310" y="664"/>
                </a:lnTo>
                <a:lnTo>
                  <a:pt x="315" y="663"/>
                </a:lnTo>
                <a:lnTo>
                  <a:pt x="320" y="661"/>
                </a:lnTo>
                <a:lnTo>
                  <a:pt x="325" y="657"/>
                </a:lnTo>
                <a:lnTo>
                  <a:pt x="773" y="222"/>
                </a:lnTo>
                <a:lnTo>
                  <a:pt x="773" y="222"/>
                </a:lnTo>
                <a:lnTo>
                  <a:pt x="777" y="217"/>
                </a:lnTo>
                <a:lnTo>
                  <a:pt x="779" y="212"/>
                </a:lnTo>
                <a:lnTo>
                  <a:pt x="781" y="207"/>
                </a:lnTo>
                <a:lnTo>
                  <a:pt x="782" y="202"/>
                </a:lnTo>
                <a:lnTo>
                  <a:pt x="781" y="196"/>
                </a:lnTo>
                <a:lnTo>
                  <a:pt x="779" y="191"/>
                </a:lnTo>
                <a:lnTo>
                  <a:pt x="777" y="186"/>
                </a:lnTo>
                <a:lnTo>
                  <a:pt x="773" y="182"/>
                </a:lnTo>
                <a:lnTo>
                  <a:pt x="773" y="182"/>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a:p>
        </p:txBody>
      </p:sp>
      <p:sp>
        <p:nvSpPr>
          <p:cNvPr id="23" name="Rectangle 22">
            <a:extLst>
              <a:ext uri="{FF2B5EF4-FFF2-40B4-BE49-F238E27FC236}">
                <a16:creationId xmlns:a16="http://schemas.microsoft.com/office/drawing/2014/main" id="{229CACD8-BED8-9448-9EE0-EA32F95B2C48}"/>
              </a:ext>
            </a:extLst>
          </p:cNvPr>
          <p:cNvSpPr/>
          <p:nvPr/>
        </p:nvSpPr>
        <p:spPr>
          <a:xfrm>
            <a:off x="6619741" y="17762457"/>
            <a:ext cx="5019567" cy="1431161"/>
          </a:xfrm>
          <a:prstGeom prst="rect">
            <a:avLst/>
          </a:prstGeom>
        </p:spPr>
        <p:txBody>
          <a:bodyPr wrap="square">
            <a:spAutoFit/>
          </a:bodyPr>
          <a:lstStyle/>
          <a:p>
            <a:pPr marL="342900" indent="-342900">
              <a:spcBef>
                <a:spcPts val="300"/>
              </a:spcBef>
              <a:spcAft>
                <a:spcPts val="600"/>
              </a:spcAft>
              <a:buClr>
                <a:schemeClr val="tx1"/>
              </a:buClr>
              <a:buFont typeface="+mj-lt"/>
              <a:buAutoNum type="arabicPeriod"/>
            </a:pPr>
            <a:r>
              <a:rPr lang="en-GB" dirty="0" err="1">
                <a:latin typeface="Gotham HTF Book" pitchFamily="2" charset="77"/>
                <a:cs typeface="Arial" pitchFamily="34" charset="0"/>
              </a:rPr>
              <a:t>Citex</a:t>
            </a:r>
            <a:endParaRPr lang="en-GB" dirty="0">
              <a:latin typeface="Gotham HTF Book" pitchFamily="2" charset="77"/>
              <a:cs typeface="Arial" pitchFamily="34" charset="0"/>
            </a:endParaRPr>
          </a:p>
          <a:p>
            <a:pPr marL="342900" indent="-342900">
              <a:spcBef>
                <a:spcPts val="300"/>
              </a:spcBef>
              <a:spcAft>
                <a:spcPts val="600"/>
              </a:spcAft>
              <a:buClr>
                <a:schemeClr val="tx1"/>
              </a:buClr>
              <a:buFont typeface="+mj-lt"/>
              <a:buAutoNum type="arabicPeriod"/>
            </a:pPr>
            <a:r>
              <a:rPr lang="en-GB" dirty="0">
                <a:latin typeface="Gotham HTF Book" pitchFamily="2" charset="77"/>
                <a:cs typeface="Arial" pitchFamily="34" charset="0"/>
              </a:rPr>
              <a:t>Fast Epic (FEPIC)</a:t>
            </a:r>
          </a:p>
          <a:p>
            <a:pPr marL="342900" indent="-342900">
              <a:spcBef>
                <a:spcPts val="300"/>
              </a:spcBef>
              <a:spcAft>
                <a:spcPts val="600"/>
              </a:spcAft>
              <a:buClr>
                <a:schemeClr val="tx1"/>
              </a:buClr>
              <a:buFont typeface="+mj-lt"/>
              <a:buAutoNum type="arabicPeriod"/>
            </a:pPr>
            <a:r>
              <a:rPr lang="pt-BR" b="0" i="0" dirty="0">
                <a:solidFill>
                  <a:srgbClr val="202124"/>
                </a:solidFill>
                <a:effectLst/>
                <a:latin typeface="Gotham HTF Book" charset="0"/>
              </a:rPr>
              <a:t>Qualquer outro EPIC empacotado não oficial em outras cadeias</a:t>
            </a:r>
            <a:endParaRPr lang="en-US" dirty="0">
              <a:latin typeface="Gotham HTF Book" charset="0"/>
              <a:cs typeface="Arial" pitchFamily="34" charset="0"/>
            </a:endParaRPr>
          </a:p>
        </p:txBody>
      </p:sp>
      <p:sp>
        <p:nvSpPr>
          <p:cNvPr id="24" name="Rectangle 23">
            <a:extLst>
              <a:ext uri="{FF2B5EF4-FFF2-40B4-BE49-F238E27FC236}">
                <a16:creationId xmlns:a16="http://schemas.microsoft.com/office/drawing/2014/main" id="{921BF21F-C056-2345-A107-ECF462753C99}"/>
              </a:ext>
            </a:extLst>
          </p:cNvPr>
          <p:cNvSpPr/>
          <p:nvPr/>
        </p:nvSpPr>
        <p:spPr>
          <a:xfrm>
            <a:off x="1671656" y="16216465"/>
            <a:ext cx="4277710" cy="1200329"/>
          </a:xfrm>
          <a:prstGeom prst="rect">
            <a:avLst/>
          </a:prstGeom>
        </p:spPr>
        <p:txBody>
          <a:bodyPr wrap="square">
            <a:spAutoFit/>
          </a:bodyPr>
          <a:lstStyle/>
          <a:p>
            <a:r>
              <a:rPr lang="pt-BR" b="0" i="0" dirty="0">
                <a:solidFill>
                  <a:srgbClr val="202124"/>
                </a:solidFill>
                <a:effectLst/>
                <a:latin typeface="Gotham HTF Book" charset="0"/>
              </a:rPr>
              <a:t>Os titulares do Epic Cash devem ter seu EPIC em um dos 3 lugares em 28 de fevereiro para participar do Air </a:t>
            </a:r>
            <a:r>
              <a:rPr lang="pt-BR" b="0" i="0" dirty="0" err="1">
                <a:solidFill>
                  <a:srgbClr val="202124"/>
                </a:solidFill>
                <a:effectLst/>
                <a:latin typeface="Gotham HTF Book" charset="0"/>
              </a:rPr>
              <a:t>Grab</a:t>
            </a:r>
            <a:r>
              <a:rPr lang="pt-BR" dirty="0">
                <a:solidFill>
                  <a:srgbClr val="202124"/>
                </a:solidFill>
                <a:latin typeface="Gotham HTF Book" charset="0"/>
              </a:rPr>
              <a:t>:</a:t>
            </a:r>
            <a:endParaRPr lang="en-GB" dirty="0">
              <a:latin typeface="Gotham HTF Book" charset="0"/>
              <a:cs typeface="Arial" pitchFamily="34" charset="0"/>
            </a:endParaRPr>
          </a:p>
        </p:txBody>
      </p:sp>
      <p:sp>
        <p:nvSpPr>
          <p:cNvPr id="25" name="Rectangle 24">
            <a:extLst>
              <a:ext uri="{FF2B5EF4-FFF2-40B4-BE49-F238E27FC236}">
                <a16:creationId xmlns:a16="http://schemas.microsoft.com/office/drawing/2014/main" id="{56E2B471-E589-AB4D-BB87-25A6AA2B68BC}"/>
              </a:ext>
            </a:extLst>
          </p:cNvPr>
          <p:cNvSpPr/>
          <p:nvPr/>
        </p:nvSpPr>
        <p:spPr>
          <a:xfrm>
            <a:off x="7637729" y="16288140"/>
            <a:ext cx="4079502" cy="1200329"/>
          </a:xfrm>
          <a:prstGeom prst="rect">
            <a:avLst/>
          </a:prstGeom>
        </p:spPr>
        <p:txBody>
          <a:bodyPr wrap="square">
            <a:spAutoFit/>
          </a:bodyPr>
          <a:lstStyle/>
          <a:p>
            <a:pPr>
              <a:spcBef>
                <a:spcPts val="300"/>
              </a:spcBef>
              <a:spcAft>
                <a:spcPts val="600"/>
              </a:spcAft>
              <a:buClr>
                <a:schemeClr val="accent2"/>
              </a:buClr>
            </a:pPr>
            <a:r>
              <a:rPr lang="pt-BR" dirty="0">
                <a:latin typeface="Gotham HTF Book" pitchFamily="2" charset="77"/>
                <a:cs typeface="Arial" pitchFamily="34" charset="0"/>
              </a:rPr>
              <a:t>EPIC realizado em qualquer outro lugar, como nestes lugares em 28 de fevereiro não pode participar do Air </a:t>
            </a:r>
            <a:r>
              <a:rPr lang="pt-BR" dirty="0" err="1">
                <a:latin typeface="Gotham HTF Book" pitchFamily="2" charset="77"/>
                <a:cs typeface="Arial" pitchFamily="34" charset="0"/>
              </a:rPr>
              <a:t>Grab</a:t>
            </a:r>
            <a:r>
              <a:rPr lang="en-GB" dirty="0">
                <a:latin typeface="Gotham HTF Book" pitchFamily="2" charset="77"/>
                <a:cs typeface="Arial" pitchFamily="34" charset="0"/>
              </a:rPr>
              <a:t>:</a:t>
            </a:r>
          </a:p>
        </p:txBody>
      </p:sp>
      <p:sp>
        <p:nvSpPr>
          <p:cNvPr id="254" name="TextBox 253">
            <a:extLst>
              <a:ext uri="{FF2B5EF4-FFF2-40B4-BE49-F238E27FC236}">
                <a16:creationId xmlns:a16="http://schemas.microsoft.com/office/drawing/2014/main" id="{11BA7BAE-544E-2E4A-8A72-930DE6F06AE2}"/>
              </a:ext>
            </a:extLst>
          </p:cNvPr>
          <p:cNvSpPr txBox="1"/>
          <p:nvPr/>
        </p:nvSpPr>
        <p:spPr bwMode="auto">
          <a:xfrm>
            <a:off x="526985" y="24476231"/>
            <a:ext cx="11061279" cy="584775"/>
          </a:xfrm>
          <a:prstGeom prst="rect">
            <a:avLst/>
          </a:prstGeom>
          <a:noFill/>
          <a:ln w="9525">
            <a:noFill/>
            <a:miter lim="800000"/>
            <a:headEnd/>
            <a:tailEnd/>
          </a:ln>
        </p:spPr>
        <p:txBody>
          <a:bodyPr wrap="square" rtlCol="0" anchor="t" anchorCtr="0">
            <a:spAutoFit/>
          </a:bodyPr>
          <a:lstStyle/>
          <a:p>
            <a:pPr algn="ctr" fontAlgn="b">
              <a:spcAft>
                <a:spcPts val="300"/>
              </a:spcAft>
            </a:pPr>
            <a:r>
              <a:rPr lang="en-US" sz="3200" b="1" dirty="0">
                <a:solidFill>
                  <a:srgbClr val="D79E4D"/>
                </a:solidFill>
                <a:latin typeface="Gotham HTF Black" pitchFamily="2" charset="77"/>
                <a:cs typeface="Arial" pitchFamily="34" charset="0"/>
              </a:rPr>
              <a:t>E SE EU NÃO TIVER QUALQUER MOEDA EPIC?</a:t>
            </a:r>
          </a:p>
        </p:txBody>
      </p:sp>
      <p:sp>
        <p:nvSpPr>
          <p:cNvPr id="255" name="Rectangle 254">
            <a:extLst>
              <a:ext uri="{FF2B5EF4-FFF2-40B4-BE49-F238E27FC236}">
                <a16:creationId xmlns:a16="http://schemas.microsoft.com/office/drawing/2014/main" id="{BF163108-79BE-D142-9399-BA66B80A0AE1}"/>
              </a:ext>
            </a:extLst>
          </p:cNvPr>
          <p:cNvSpPr/>
          <p:nvPr/>
        </p:nvSpPr>
        <p:spPr>
          <a:xfrm>
            <a:off x="620130" y="25422402"/>
            <a:ext cx="7139493" cy="1200329"/>
          </a:xfrm>
          <a:prstGeom prst="rect">
            <a:avLst/>
          </a:prstGeom>
        </p:spPr>
        <p:txBody>
          <a:bodyPr wrap="square">
            <a:spAutoFit/>
          </a:bodyPr>
          <a:lstStyle/>
          <a:p>
            <a:r>
              <a:rPr lang="pt-BR" dirty="0">
                <a:solidFill>
                  <a:schemeClr val="bg1"/>
                </a:solidFill>
                <a:latin typeface="Gotham HTF Book" pitchFamily="2" charset="77"/>
                <a:cs typeface="Arial" pitchFamily="34" charset="0"/>
              </a:rPr>
              <a:t>Ainda não é tarde para comprar algumas. Atualmente, estamos listados em uma </a:t>
            </a:r>
            <a:r>
              <a:rPr lang="pt-BR" dirty="0" err="1">
                <a:solidFill>
                  <a:schemeClr val="bg1"/>
                </a:solidFill>
                <a:latin typeface="Gotham HTF Book" pitchFamily="2" charset="77"/>
                <a:cs typeface="Arial" pitchFamily="34" charset="0"/>
              </a:rPr>
              <a:t>exchange</a:t>
            </a:r>
            <a:r>
              <a:rPr lang="pt-BR" dirty="0">
                <a:solidFill>
                  <a:schemeClr val="bg1"/>
                </a:solidFill>
                <a:latin typeface="Gotham HTF Book" pitchFamily="2" charset="77"/>
                <a:cs typeface="Arial" pitchFamily="34" charset="0"/>
              </a:rPr>
              <a:t> descentralizada chamada </a:t>
            </a:r>
            <a:r>
              <a:rPr lang="pt-BR" dirty="0" err="1">
                <a:solidFill>
                  <a:schemeClr val="bg1"/>
                </a:solidFill>
                <a:latin typeface="Gotham HTF Book" pitchFamily="2" charset="77"/>
                <a:cs typeface="Arial" pitchFamily="34" charset="0"/>
              </a:rPr>
              <a:t>Vitex</a:t>
            </a:r>
            <a:r>
              <a:rPr lang="pt-BR" dirty="0">
                <a:solidFill>
                  <a:schemeClr val="bg1"/>
                </a:solidFill>
                <a:latin typeface="Gotham HTF Book" pitchFamily="2" charset="77"/>
                <a:cs typeface="Arial" pitchFamily="34" charset="0"/>
              </a:rPr>
              <a:t> (vitex.net), onde você pode comprar o quanto quiser.</a:t>
            </a:r>
            <a:endParaRPr lang="en-GB" dirty="0">
              <a:solidFill>
                <a:schemeClr val="bg1"/>
              </a:solidFill>
              <a:latin typeface="Gotham HTF Book" pitchFamily="2" charset="77"/>
              <a:cs typeface="Arial" pitchFamily="34" charset="0"/>
            </a:endParaRPr>
          </a:p>
        </p:txBody>
      </p:sp>
      <p:sp>
        <p:nvSpPr>
          <p:cNvPr id="27" name="Rectangle 26">
            <a:extLst>
              <a:ext uri="{FF2B5EF4-FFF2-40B4-BE49-F238E27FC236}">
                <a16:creationId xmlns:a16="http://schemas.microsoft.com/office/drawing/2014/main" id="{1817F6BD-8092-6C4A-BFE8-55F1E6D26F2B}"/>
              </a:ext>
            </a:extLst>
          </p:cNvPr>
          <p:cNvSpPr/>
          <p:nvPr/>
        </p:nvSpPr>
        <p:spPr>
          <a:xfrm>
            <a:off x="620130" y="28669548"/>
            <a:ext cx="5249667" cy="7478970"/>
          </a:xfrm>
          <a:prstGeom prst="rect">
            <a:avLst/>
          </a:prstGeom>
        </p:spPr>
        <p:txBody>
          <a:bodyPr wrap="square">
            <a:spAutoFit/>
          </a:bodyPr>
          <a:lstStyle/>
          <a:p>
            <a:pPr>
              <a:spcBef>
                <a:spcPts val="300"/>
              </a:spcBef>
              <a:spcAft>
                <a:spcPts val="600"/>
              </a:spcAft>
            </a:pPr>
            <a:r>
              <a:rPr lang="en-GB" sz="3200" b="1" dirty="0">
                <a:solidFill>
                  <a:schemeClr val="accent2"/>
                </a:solidFill>
                <a:latin typeface="Gotham HTF Black" pitchFamily="2" charset="77"/>
                <a:ea typeface="Calibri" panose="020F0502020204030204" pitchFamily="34" charset="0"/>
                <a:cs typeface="Times New Roman" panose="02020603050405020304" pitchFamily="18" charset="0"/>
              </a:rPr>
              <a:t>ECR</a:t>
            </a:r>
          </a:p>
          <a:p>
            <a:pPr>
              <a:spcBef>
                <a:spcPts val="300"/>
              </a:spcBef>
              <a:spcAft>
                <a:spcPts val="600"/>
              </a:spcAft>
            </a:pPr>
            <a:r>
              <a:rPr lang="en-GB" i="1"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28 DE MARÇO DE 2021 </a:t>
            </a:r>
          </a:p>
          <a:p>
            <a:pPr>
              <a:spcBef>
                <a:spcPts val="300"/>
              </a:spcBef>
              <a:spcAft>
                <a:spcPts val="600"/>
              </a:spcAft>
            </a:pPr>
            <a:r>
              <a:rPr lang="pt-BR"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Token de utilidade e governança do ecossistema </a:t>
            </a:r>
            <a:r>
              <a:rPr lang="pt-BR" dirty="0" err="1">
                <a:solidFill>
                  <a:schemeClr val="bg1"/>
                </a:solidFill>
                <a:latin typeface="Century Gothic" panose="020B0502020202020204" pitchFamily="34" charset="0"/>
                <a:ea typeface="Calibri" panose="020F0502020204030204" pitchFamily="34" charset="0"/>
                <a:cs typeface="Times New Roman" panose="02020603050405020304" pitchFamily="18" charset="0"/>
              </a:rPr>
              <a:t>Epicenter</a:t>
            </a:r>
            <a:r>
              <a:rPr lang="pt-BR"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 que lhe dá direitos para participar de futuras ofertas de tokens e governança da organização descentralizada.</a:t>
            </a:r>
            <a:endParaRPr lang="en-GB" sz="3200" b="1" dirty="0">
              <a:solidFill>
                <a:schemeClr val="accent2"/>
              </a:solidFill>
              <a:latin typeface="Gotham HTF Black" pitchFamily="2" charset="77"/>
              <a:cs typeface="Times New Roman" panose="02020603050405020304" pitchFamily="18" charset="0"/>
            </a:endParaRPr>
          </a:p>
          <a:p>
            <a:pPr>
              <a:spcBef>
                <a:spcPts val="300"/>
              </a:spcBef>
              <a:spcAft>
                <a:spcPts val="600"/>
              </a:spcAft>
            </a:pPr>
            <a:r>
              <a:rPr lang="en-GB" sz="3200" b="1" dirty="0">
                <a:solidFill>
                  <a:schemeClr val="accent2"/>
                </a:solidFill>
                <a:latin typeface="Gotham HTF Black" pitchFamily="2" charset="77"/>
                <a:cs typeface="Times New Roman" panose="02020603050405020304" pitchFamily="18" charset="0"/>
              </a:rPr>
              <a:t>EMPL</a:t>
            </a:r>
          </a:p>
          <a:p>
            <a:pPr>
              <a:spcBef>
                <a:spcPts val="300"/>
              </a:spcBef>
              <a:spcAft>
                <a:spcPts val="600"/>
              </a:spcAft>
            </a:pPr>
            <a:r>
              <a:rPr lang="en-GB" i="1"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MAIO DE 2021</a:t>
            </a:r>
          </a:p>
          <a:p>
            <a:pPr>
              <a:spcBef>
                <a:spcPts val="300"/>
              </a:spcBef>
              <a:spcAft>
                <a:spcPts val="600"/>
              </a:spcAft>
            </a:pPr>
            <a:r>
              <a:rPr lang="pt-BR" dirty="0" err="1">
                <a:solidFill>
                  <a:schemeClr val="bg1"/>
                </a:solidFill>
                <a:latin typeface="Century Gothic" panose="020B0502020202020204" pitchFamily="34" charset="0"/>
                <a:ea typeface="Calibri" panose="020F0502020204030204" pitchFamily="34" charset="0"/>
                <a:cs typeface="Times New Roman" panose="02020603050405020304" pitchFamily="18" charset="0"/>
              </a:rPr>
              <a:t>Stablecoin</a:t>
            </a:r>
            <a:r>
              <a:rPr lang="pt-BR"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 algorítmico soft-</a:t>
            </a:r>
            <a:r>
              <a:rPr lang="pt-BR" dirty="0" err="1">
                <a:solidFill>
                  <a:schemeClr val="bg1"/>
                </a:solidFill>
                <a:latin typeface="Century Gothic" panose="020B0502020202020204" pitchFamily="34" charset="0"/>
                <a:ea typeface="Calibri" panose="020F0502020204030204" pitchFamily="34" charset="0"/>
                <a:cs typeface="Times New Roman" panose="02020603050405020304" pitchFamily="18" charset="0"/>
              </a:rPr>
              <a:t>pegged</a:t>
            </a:r>
            <a:r>
              <a:rPr lang="pt-BR"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 que reajustará para o valor de 1 dólar periodicamente, ajustando os saldos na carteira dos usuários para cima ou para baixo conforme necessário - ótimo para contratos inteligentes em que o valor precisa ser corrigido.</a:t>
            </a:r>
            <a:endParaRPr lang="en-GB" dirty="0">
              <a:solidFill>
                <a:schemeClr val="bg1"/>
              </a:solidFill>
              <a:latin typeface="Century Gothic" panose="020B0502020202020204" pitchFamily="34" charset="0"/>
              <a:ea typeface="Calibri" panose="020F0502020204030204" pitchFamily="34" charset="0"/>
              <a:cs typeface="Times New Roman" panose="02020603050405020304" pitchFamily="18" charset="0"/>
            </a:endParaRPr>
          </a:p>
          <a:p>
            <a:pPr>
              <a:spcBef>
                <a:spcPts val="300"/>
              </a:spcBef>
              <a:spcAft>
                <a:spcPts val="600"/>
              </a:spcAft>
            </a:pPr>
            <a:r>
              <a:rPr lang="en-GB" sz="3200" b="1" dirty="0">
                <a:solidFill>
                  <a:schemeClr val="accent2"/>
                </a:solidFill>
                <a:latin typeface="Gotham HTF Black" pitchFamily="2" charset="77"/>
                <a:cs typeface="Times New Roman" panose="02020603050405020304" pitchFamily="18" charset="0"/>
              </a:rPr>
              <a:t>EON</a:t>
            </a:r>
          </a:p>
          <a:p>
            <a:pPr>
              <a:spcBef>
                <a:spcPts val="300"/>
              </a:spcBef>
              <a:spcAft>
                <a:spcPts val="600"/>
              </a:spcAft>
            </a:pPr>
            <a:r>
              <a:rPr lang="en-GB" i="1"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JULHO DE 2021</a:t>
            </a:r>
          </a:p>
          <a:p>
            <a:pPr>
              <a:spcBef>
                <a:spcPts val="300"/>
              </a:spcBef>
              <a:spcAft>
                <a:spcPts val="600"/>
              </a:spcAft>
            </a:pPr>
            <a:r>
              <a:rPr lang="en-GB"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Uma Plataforma de </a:t>
            </a:r>
            <a:r>
              <a:rPr lang="en-GB" dirty="0" err="1">
                <a:solidFill>
                  <a:schemeClr val="bg1"/>
                </a:solidFill>
                <a:latin typeface="Century Gothic" panose="020B0502020202020204" pitchFamily="34" charset="0"/>
                <a:ea typeface="Calibri" panose="020F0502020204030204" pitchFamily="34" charset="0"/>
                <a:cs typeface="Times New Roman" panose="02020603050405020304" pitchFamily="18" charset="0"/>
              </a:rPr>
              <a:t>contratos</a:t>
            </a:r>
            <a:r>
              <a:rPr lang="en-GB"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 </a:t>
            </a:r>
            <a:r>
              <a:rPr lang="en-GB" dirty="0" err="1">
                <a:solidFill>
                  <a:schemeClr val="bg1"/>
                </a:solidFill>
                <a:latin typeface="Century Gothic" panose="020B0502020202020204" pitchFamily="34" charset="0"/>
                <a:ea typeface="Calibri" panose="020F0502020204030204" pitchFamily="34" charset="0"/>
                <a:cs typeface="Times New Roman" panose="02020603050405020304" pitchFamily="18" charset="0"/>
              </a:rPr>
              <a:t>inteligentes</a:t>
            </a:r>
            <a:r>
              <a:rPr lang="en-GB"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 que </a:t>
            </a:r>
            <a:r>
              <a:rPr lang="en-GB" dirty="0" err="1">
                <a:solidFill>
                  <a:schemeClr val="bg1"/>
                </a:solidFill>
                <a:latin typeface="Century Gothic" panose="020B0502020202020204" pitchFamily="34" charset="0"/>
                <a:ea typeface="Calibri" panose="020F0502020204030204" pitchFamily="34" charset="0"/>
                <a:cs typeface="Times New Roman" panose="02020603050405020304" pitchFamily="18" charset="0"/>
              </a:rPr>
              <a:t>lida</a:t>
            </a:r>
            <a:r>
              <a:rPr lang="en-GB"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 com </a:t>
            </a:r>
            <a:r>
              <a:rPr lang="en-GB" dirty="0" err="1">
                <a:solidFill>
                  <a:schemeClr val="bg1"/>
                </a:solidFill>
                <a:latin typeface="Century Gothic" panose="020B0502020202020204" pitchFamily="34" charset="0"/>
                <a:ea typeface="Calibri" panose="020F0502020204030204" pitchFamily="34" charset="0"/>
                <a:cs typeface="Times New Roman" panose="02020603050405020304" pitchFamily="18" charset="0"/>
              </a:rPr>
              <a:t>tarefas</a:t>
            </a:r>
            <a:r>
              <a:rPr lang="en-GB"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 </a:t>
            </a:r>
            <a:r>
              <a:rPr lang="en-GB" dirty="0" err="1">
                <a:solidFill>
                  <a:schemeClr val="bg1"/>
                </a:solidFill>
                <a:latin typeface="Century Gothic" panose="020B0502020202020204" pitchFamily="34" charset="0"/>
                <a:ea typeface="Calibri" panose="020F0502020204030204" pitchFamily="34" charset="0"/>
                <a:cs typeface="Times New Roman" panose="02020603050405020304" pitchFamily="18" charset="0"/>
              </a:rPr>
              <a:t>administrativas</a:t>
            </a:r>
            <a:r>
              <a:rPr lang="en-GB"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 dentro do </a:t>
            </a:r>
            <a:r>
              <a:rPr lang="en-GB" dirty="0" err="1">
                <a:solidFill>
                  <a:schemeClr val="bg1"/>
                </a:solidFill>
                <a:latin typeface="Century Gothic" panose="020B0502020202020204" pitchFamily="34" charset="0"/>
                <a:ea typeface="Calibri" panose="020F0502020204030204" pitchFamily="34" charset="0"/>
                <a:cs typeface="Times New Roman" panose="02020603050405020304" pitchFamily="18" charset="0"/>
              </a:rPr>
              <a:t>ecossistema</a:t>
            </a:r>
            <a:r>
              <a:rPr lang="en-GB"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 </a:t>
            </a:r>
            <a:r>
              <a:rPr lang="en-GB" dirty="0" err="1">
                <a:solidFill>
                  <a:schemeClr val="bg1"/>
                </a:solidFill>
                <a:latin typeface="Century Gothic" panose="020B0502020202020204" pitchFamily="34" charset="0"/>
                <a:ea typeface="Calibri" panose="020F0502020204030204" pitchFamily="34" charset="0"/>
                <a:cs typeface="Times New Roman" panose="02020603050405020304" pitchFamily="18" charset="0"/>
              </a:rPr>
              <a:t>unido</a:t>
            </a:r>
            <a:r>
              <a:rPr lang="en-GB"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 as </a:t>
            </a:r>
            <a:r>
              <a:rPr lang="en-GB" dirty="0" err="1">
                <a:solidFill>
                  <a:schemeClr val="bg1"/>
                </a:solidFill>
                <a:latin typeface="Century Gothic" panose="020B0502020202020204" pitchFamily="34" charset="0"/>
                <a:ea typeface="Calibri" panose="020F0502020204030204" pitchFamily="34" charset="0"/>
                <a:cs typeface="Times New Roman" panose="02020603050405020304" pitchFamily="18" charset="0"/>
              </a:rPr>
              <a:t>cadeias</a:t>
            </a:r>
            <a:r>
              <a:rPr lang="en-GB"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a:t>
            </a:r>
          </a:p>
        </p:txBody>
      </p:sp>
      <p:sp>
        <p:nvSpPr>
          <p:cNvPr id="256" name="Rectangle 255">
            <a:extLst>
              <a:ext uri="{FF2B5EF4-FFF2-40B4-BE49-F238E27FC236}">
                <a16:creationId xmlns:a16="http://schemas.microsoft.com/office/drawing/2014/main" id="{C6504D43-3BCC-4540-9A1F-292062879F39}"/>
              </a:ext>
            </a:extLst>
          </p:cNvPr>
          <p:cNvSpPr/>
          <p:nvPr/>
        </p:nvSpPr>
        <p:spPr>
          <a:xfrm>
            <a:off x="6322209" y="28669546"/>
            <a:ext cx="5266055" cy="7201972"/>
          </a:xfrm>
          <a:prstGeom prst="rect">
            <a:avLst/>
          </a:prstGeom>
        </p:spPr>
        <p:txBody>
          <a:bodyPr wrap="square">
            <a:spAutoFit/>
          </a:bodyPr>
          <a:lstStyle/>
          <a:p>
            <a:pPr>
              <a:spcBef>
                <a:spcPts val="300"/>
              </a:spcBef>
              <a:spcAft>
                <a:spcPts val="600"/>
              </a:spcAft>
            </a:pPr>
            <a:r>
              <a:rPr lang="en-GB" sz="3200" b="1" dirty="0">
                <a:solidFill>
                  <a:schemeClr val="accent2"/>
                </a:solidFill>
                <a:latin typeface="Gotham HTF Black" pitchFamily="2" charset="77"/>
                <a:cs typeface="Times New Roman" panose="02020603050405020304" pitchFamily="18" charset="0"/>
              </a:rPr>
              <a:t>EDX</a:t>
            </a:r>
          </a:p>
          <a:p>
            <a:pPr>
              <a:spcBef>
                <a:spcPts val="300"/>
              </a:spcBef>
              <a:spcAft>
                <a:spcPts val="600"/>
              </a:spcAft>
            </a:pPr>
            <a:r>
              <a:rPr lang="en-GB" i="1"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SETEMBRO DE 2021 </a:t>
            </a:r>
          </a:p>
          <a:p>
            <a:pPr>
              <a:spcBef>
                <a:spcPts val="300"/>
              </a:spcBef>
              <a:spcAft>
                <a:spcPts val="600"/>
              </a:spcAft>
            </a:pPr>
            <a:r>
              <a:rPr lang="pt-BR"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Token utilitário </a:t>
            </a:r>
            <a:r>
              <a:rPr lang="pt-BR" dirty="0" err="1">
                <a:solidFill>
                  <a:schemeClr val="bg1"/>
                </a:solidFill>
                <a:latin typeface="Century Gothic" panose="020B0502020202020204" pitchFamily="34" charset="0"/>
                <a:ea typeface="Calibri" panose="020F0502020204030204" pitchFamily="34" charset="0"/>
                <a:cs typeface="Times New Roman" panose="02020603050405020304" pitchFamily="18" charset="0"/>
              </a:rPr>
              <a:t>Epicenter</a:t>
            </a:r>
            <a:r>
              <a:rPr lang="pt-BR"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 </a:t>
            </a:r>
            <a:r>
              <a:rPr lang="pt-BR" dirty="0" err="1">
                <a:solidFill>
                  <a:schemeClr val="bg1"/>
                </a:solidFill>
                <a:latin typeface="Century Gothic" panose="020B0502020202020204" pitchFamily="34" charset="0"/>
                <a:ea typeface="Calibri" panose="020F0502020204030204" pitchFamily="34" charset="0"/>
                <a:cs typeface="Times New Roman" panose="02020603050405020304" pitchFamily="18" charset="0"/>
              </a:rPr>
              <a:t>Dex</a:t>
            </a:r>
            <a:r>
              <a:rPr lang="pt-BR"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 para taxas, comércio e obter descontos de taxas.</a:t>
            </a:r>
            <a:endParaRPr lang="en-GB" dirty="0">
              <a:solidFill>
                <a:schemeClr val="bg1"/>
              </a:solidFill>
              <a:latin typeface="Century Gothic" panose="020B0502020202020204" pitchFamily="34" charset="0"/>
              <a:ea typeface="Calibri" panose="020F0502020204030204" pitchFamily="34" charset="0"/>
              <a:cs typeface="Times New Roman" panose="02020603050405020304" pitchFamily="18" charset="0"/>
            </a:endParaRPr>
          </a:p>
          <a:p>
            <a:pPr>
              <a:spcBef>
                <a:spcPts val="300"/>
              </a:spcBef>
              <a:spcAft>
                <a:spcPts val="600"/>
              </a:spcAft>
            </a:pPr>
            <a:r>
              <a:rPr lang="en-GB" sz="3200" b="1" dirty="0">
                <a:solidFill>
                  <a:schemeClr val="accent2"/>
                </a:solidFill>
                <a:latin typeface="Gotham HTF Black" pitchFamily="2" charset="77"/>
                <a:cs typeface="Times New Roman" panose="02020603050405020304" pitchFamily="18" charset="0"/>
              </a:rPr>
              <a:t>ECHO</a:t>
            </a:r>
          </a:p>
          <a:p>
            <a:pPr>
              <a:spcBef>
                <a:spcPts val="300"/>
              </a:spcBef>
              <a:spcAft>
                <a:spcPts val="600"/>
              </a:spcAft>
            </a:pPr>
            <a:r>
              <a:rPr lang="en-GB" i="1"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NOVEMBRO DE 2021</a:t>
            </a:r>
          </a:p>
          <a:p>
            <a:pPr>
              <a:spcBef>
                <a:spcPts val="300"/>
              </a:spcBef>
              <a:spcAft>
                <a:spcPts val="600"/>
              </a:spcAft>
            </a:pPr>
            <a:r>
              <a:rPr lang="pt-BR"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Um token que armazena as sementes do conteúdo que você cria e compartilha online. Ele permite que você possua seus próprios dados e faça transações com outras pessoas sem grandes sistemas centralizados de tecnologia e todos os benefícios que isso traz.</a:t>
            </a:r>
            <a:endParaRPr lang="en-GB" dirty="0">
              <a:solidFill>
                <a:schemeClr val="bg1"/>
              </a:solidFill>
              <a:latin typeface="Century Gothic" panose="020B0502020202020204" pitchFamily="34" charset="0"/>
              <a:ea typeface="Calibri" panose="020F0502020204030204" pitchFamily="34" charset="0"/>
              <a:cs typeface="Times New Roman" panose="02020603050405020304" pitchFamily="18" charset="0"/>
            </a:endParaRPr>
          </a:p>
          <a:p>
            <a:pPr>
              <a:spcBef>
                <a:spcPts val="300"/>
              </a:spcBef>
              <a:spcAft>
                <a:spcPts val="600"/>
              </a:spcAft>
            </a:pPr>
            <a:r>
              <a:rPr lang="en-GB" sz="3200" b="1" dirty="0">
                <a:solidFill>
                  <a:schemeClr val="accent2"/>
                </a:solidFill>
                <a:latin typeface="Gotham HTF Black" pitchFamily="2" charset="77"/>
                <a:cs typeface="Times New Roman" panose="02020603050405020304" pitchFamily="18" charset="0"/>
              </a:rPr>
              <a:t>EFX</a:t>
            </a:r>
          </a:p>
          <a:p>
            <a:pPr>
              <a:spcBef>
                <a:spcPts val="300"/>
              </a:spcBef>
              <a:spcAft>
                <a:spcPts val="600"/>
              </a:spcAft>
            </a:pPr>
            <a:r>
              <a:rPr lang="en-GB" i="1"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JANEIRO DE 2022</a:t>
            </a:r>
          </a:p>
          <a:p>
            <a:pPr>
              <a:spcBef>
                <a:spcPts val="300"/>
              </a:spcBef>
              <a:spcAft>
                <a:spcPts val="600"/>
              </a:spcAft>
            </a:pPr>
            <a:r>
              <a:rPr lang="en-GB" i="1"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O </a:t>
            </a:r>
            <a:r>
              <a:rPr lang="pt-BR" i="1" dirty="0" err="1">
                <a:solidFill>
                  <a:schemeClr val="bg1"/>
                </a:solidFill>
                <a:latin typeface="Century Gothic" panose="020B0502020202020204" pitchFamily="34" charset="0"/>
                <a:ea typeface="Calibri" panose="020F0502020204030204" pitchFamily="34" charset="0"/>
                <a:cs typeface="Times New Roman" panose="02020603050405020304" pitchFamily="18" charset="0"/>
              </a:rPr>
              <a:t>Epicenter</a:t>
            </a:r>
            <a:r>
              <a:rPr lang="pt-BR" i="1"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 </a:t>
            </a:r>
            <a:r>
              <a:rPr lang="pt-BR" i="1" dirty="0" err="1">
                <a:solidFill>
                  <a:schemeClr val="bg1"/>
                </a:solidFill>
                <a:latin typeface="Century Gothic" panose="020B0502020202020204" pitchFamily="34" charset="0"/>
                <a:ea typeface="Calibri" panose="020F0502020204030204" pitchFamily="34" charset="0"/>
                <a:cs typeface="Times New Roman" panose="02020603050405020304" pitchFamily="18" charset="0"/>
              </a:rPr>
              <a:t>Forex</a:t>
            </a:r>
            <a:r>
              <a:rPr lang="pt-BR" i="1"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 permite que você envie qualquer moeda fiat para qualquer fiat, via </a:t>
            </a:r>
            <a:r>
              <a:rPr lang="pt-BR" i="1" dirty="0" err="1">
                <a:solidFill>
                  <a:schemeClr val="bg1"/>
                </a:solidFill>
                <a:latin typeface="Century Gothic" panose="020B0502020202020204" pitchFamily="34" charset="0"/>
                <a:ea typeface="Calibri" panose="020F0502020204030204" pitchFamily="34" charset="0"/>
                <a:cs typeface="Times New Roman" panose="02020603050405020304" pitchFamily="18" charset="0"/>
              </a:rPr>
              <a:t>blockchain</a:t>
            </a:r>
            <a:r>
              <a:rPr lang="pt-BR" i="1"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 de forma econômica e instantânea. Chega de taxas de transferência eletrônica de45 dólares!</a:t>
            </a:r>
            <a:endParaRPr lang="en-GB" i="1" dirty="0">
              <a:solidFill>
                <a:schemeClr val="bg1"/>
              </a:solidFill>
              <a:latin typeface="Century Gothic" panose="020B0502020202020204" pitchFamily="34" charset="0"/>
              <a:ea typeface="Calibri" panose="020F0502020204030204" pitchFamily="34" charset="0"/>
              <a:cs typeface="Times New Roman" panose="02020603050405020304" pitchFamily="18" charset="0"/>
            </a:endParaRPr>
          </a:p>
        </p:txBody>
      </p:sp>
      <p:sp>
        <p:nvSpPr>
          <p:cNvPr id="257" name="Rectangle 256">
            <a:extLst>
              <a:ext uri="{FF2B5EF4-FFF2-40B4-BE49-F238E27FC236}">
                <a16:creationId xmlns:a16="http://schemas.microsoft.com/office/drawing/2014/main" id="{630E3E0D-DAA3-3140-8323-2236ECEE253B}"/>
              </a:ext>
            </a:extLst>
          </p:cNvPr>
          <p:cNvSpPr/>
          <p:nvPr/>
        </p:nvSpPr>
        <p:spPr>
          <a:xfrm>
            <a:off x="21463" y="36148518"/>
            <a:ext cx="12148372" cy="1184924"/>
          </a:xfrm>
          <a:prstGeom prst="rect">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Aft>
                <a:spcPts val="300"/>
              </a:spcAft>
            </a:pPr>
            <a:endParaRPr lang="en-US" sz="1400" dirty="0" err="1">
              <a:solidFill>
                <a:schemeClr val="tx1"/>
              </a:solidFill>
            </a:endParaRPr>
          </a:p>
        </p:txBody>
      </p:sp>
      <p:sp>
        <p:nvSpPr>
          <p:cNvPr id="258" name="TextBox 257">
            <a:extLst>
              <a:ext uri="{FF2B5EF4-FFF2-40B4-BE49-F238E27FC236}">
                <a16:creationId xmlns:a16="http://schemas.microsoft.com/office/drawing/2014/main" id="{EAB8B079-AB0E-5049-86BC-D08FFF52E8B6}"/>
              </a:ext>
            </a:extLst>
          </p:cNvPr>
          <p:cNvSpPr txBox="1"/>
          <p:nvPr/>
        </p:nvSpPr>
        <p:spPr bwMode="auto">
          <a:xfrm>
            <a:off x="620129" y="36256223"/>
            <a:ext cx="4316152" cy="1077218"/>
          </a:xfrm>
          <a:prstGeom prst="rect">
            <a:avLst/>
          </a:prstGeom>
          <a:noFill/>
          <a:ln w="9525">
            <a:noFill/>
            <a:miter lim="800000"/>
            <a:headEnd/>
            <a:tailEnd/>
          </a:ln>
        </p:spPr>
        <p:txBody>
          <a:bodyPr wrap="square" rtlCol="0" anchor="t" anchorCtr="0">
            <a:spAutoFit/>
          </a:bodyPr>
          <a:lstStyle/>
          <a:p>
            <a:pPr fontAlgn="b">
              <a:spcAft>
                <a:spcPts val="300"/>
              </a:spcAft>
            </a:pPr>
            <a:r>
              <a:rPr lang="en-US" sz="3200" b="1" dirty="0">
                <a:solidFill>
                  <a:srgbClr val="D79E4D"/>
                </a:solidFill>
                <a:latin typeface="Gotham HTF Black" pitchFamily="2" charset="77"/>
                <a:cs typeface="Arial" pitchFamily="34" charset="0"/>
              </a:rPr>
              <a:t>O QUE É EPIC CASH</a:t>
            </a:r>
          </a:p>
        </p:txBody>
      </p:sp>
      <p:sp>
        <p:nvSpPr>
          <p:cNvPr id="259" name="Rectangle 258">
            <a:extLst>
              <a:ext uri="{FF2B5EF4-FFF2-40B4-BE49-F238E27FC236}">
                <a16:creationId xmlns:a16="http://schemas.microsoft.com/office/drawing/2014/main" id="{4B81918D-C9ED-DB4E-B5FE-DF21C1750B6E}"/>
              </a:ext>
            </a:extLst>
          </p:cNvPr>
          <p:cNvSpPr/>
          <p:nvPr/>
        </p:nvSpPr>
        <p:spPr>
          <a:xfrm>
            <a:off x="7955281" y="72567457"/>
            <a:ext cx="4765753" cy="369332"/>
          </a:xfrm>
          <a:prstGeom prst="rect">
            <a:avLst/>
          </a:prstGeom>
        </p:spPr>
        <p:txBody>
          <a:bodyPr wrap="square">
            <a:spAutoFit/>
          </a:bodyPr>
          <a:lstStyle/>
          <a:p>
            <a:r>
              <a:rPr lang="en-GB" dirty="0">
                <a:solidFill>
                  <a:schemeClr val="bg1"/>
                </a:solidFill>
                <a:latin typeface="Gotham HTF Book" pitchFamily="2" charset="77"/>
                <a:cs typeface="Arial" pitchFamily="34" charset="0"/>
              </a:rPr>
              <a:t> </a:t>
            </a:r>
          </a:p>
        </p:txBody>
      </p:sp>
      <p:sp>
        <p:nvSpPr>
          <p:cNvPr id="2" name="TextBox 1">
            <a:extLst>
              <a:ext uri="{FF2B5EF4-FFF2-40B4-BE49-F238E27FC236}">
                <a16:creationId xmlns:a16="http://schemas.microsoft.com/office/drawing/2014/main" id="{6BC84D8F-73AB-394D-B14F-FA2457CD33F0}"/>
              </a:ext>
            </a:extLst>
          </p:cNvPr>
          <p:cNvSpPr txBox="1"/>
          <p:nvPr/>
        </p:nvSpPr>
        <p:spPr bwMode="auto">
          <a:xfrm>
            <a:off x="573555" y="37387295"/>
            <a:ext cx="10968136" cy="3306882"/>
          </a:xfrm>
          <a:prstGeom prst="rect">
            <a:avLst/>
          </a:prstGeom>
          <a:noFill/>
          <a:ln w="9525">
            <a:noFill/>
            <a:miter lim="800000"/>
            <a:headEnd/>
            <a:tailEnd/>
          </a:ln>
        </p:spPr>
        <p:txBody>
          <a:bodyPr wrap="square" rtlCol="0" anchor="t" anchorCtr="0">
            <a:noAutofit/>
          </a:bodyPr>
          <a:lstStyle/>
          <a:p>
            <a:pPr algn="just">
              <a:spcBef>
                <a:spcPts val="300"/>
              </a:spcBef>
              <a:spcAft>
                <a:spcPts val="600"/>
              </a:spcAft>
            </a:pPr>
            <a:r>
              <a:rPr lang="en-GB" sz="1100" dirty="0">
                <a:solidFill>
                  <a:schemeClr val="bg1"/>
                </a:solidFill>
                <a:latin typeface="Gotham HTF Book" pitchFamily="2" charset="77"/>
                <a:cs typeface="Times New Roman" panose="02020603050405020304" pitchFamily="18" charset="0"/>
              </a:rPr>
              <a:t>P</a:t>
            </a:r>
            <a:r>
              <a:rPr lang="pt-BR" sz="1100" dirty="0">
                <a:solidFill>
                  <a:schemeClr val="bg1"/>
                </a:solidFill>
                <a:latin typeface="Gotham HTF Book" pitchFamily="2" charset="77"/>
                <a:cs typeface="Times New Roman" panose="02020603050405020304" pitchFamily="18" charset="0"/>
              </a:rPr>
              <a:t>EQUENO AVISO: Você reconhece e concorda que não fizemos quaisquer implicações, garantias, promessas, sugestões, projeções, representações ou garantias de qualquer natureza para você sobre perspectivas ou ganhos futuros, ou que você ganhará qualquer dinheiro ou tokens, com relação ao ECR e subsequentes capturas de ar, e que não autorizamos qualquer projeção, promessa ou representação por terceiros. Você reconhece e concorda que não oferecemos garantias quanto ao momento de tais capturas de moedas.</a:t>
            </a:r>
          </a:p>
          <a:p>
            <a:pPr algn="just">
              <a:spcBef>
                <a:spcPts val="300"/>
              </a:spcBef>
              <a:spcAft>
                <a:spcPts val="600"/>
              </a:spcAft>
            </a:pPr>
            <a:r>
              <a:rPr lang="pt-BR" sz="1100" dirty="0" err="1">
                <a:solidFill>
                  <a:schemeClr val="bg1"/>
                </a:solidFill>
                <a:latin typeface="Gotham HTF Book" pitchFamily="2" charset="77"/>
                <a:cs typeface="Times New Roman" panose="02020603050405020304" pitchFamily="18" charset="0"/>
              </a:rPr>
              <a:t>Epicenter</a:t>
            </a:r>
            <a:r>
              <a:rPr lang="pt-BR" sz="1100" dirty="0">
                <a:solidFill>
                  <a:schemeClr val="bg1"/>
                </a:solidFill>
                <a:latin typeface="Gotham HTF Book" pitchFamily="2" charset="77"/>
                <a:cs typeface="Times New Roman" panose="02020603050405020304" pitchFamily="18" charset="0"/>
              </a:rPr>
              <a:t> é um projeto da comunidade VC </a:t>
            </a:r>
            <a:r>
              <a:rPr lang="pt-BR" sz="1100" dirty="0" err="1">
                <a:solidFill>
                  <a:schemeClr val="bg1"/>
                </a:solidFill>
                <a:latin typeface="Gotham HTF Book" pitchFamily="2" charset="77"/>
                <a:cs typeface="Times New Roman" panose="02020603050405020304" pitchFamily="18" charset="0"/>
              </a:rPr>
              <a:t>pré</a:t>
            </a:r>
            <a:r>
              <a:rPr lang="pt-BR" sz="1100" dirty="0">
                <a:solidFill>
                  <a:schemeClr val="bg1"/>
                </a:solidFill>
                <a:latin typeface="Gotham HTF Book" pitchFamily="2" charset="77"/>
                <a:cs typeface="Times New Roman" panose="02020603050405020304" pitchFamily="18" charset="0"/>
              </a:rPr>
              <a:t>-mineração da ICO representada pela ECR DAO, atualmente liderada por contribuintes voluntários individuais com pseudônimos conhecidos como Família Freeman. Qualquer pessoa pode se tornar um Freeman simplesmente criando um perfil gratuito no EpicFundMe.com para que outros saibam como pagá-lo, uma vez que o Epic Cash não tem endereços de carteira visíveis publicamente, para maior privacidade. A </a:t>
            </a:r>
            <a:r>
              <a:rPr lang="pt-BR" sz="1100" dirty="0" err="1">
                <a:solidFill>
                  <a:schemeClr val="bg1"/>
                </a:solidFill>
                <a:latin typeface="Gotham HTF Book" pitchFamily="2" charset="77"/>
                <a:cs typeface="Times New Roman" panose="02020603050405020304" pitchFamily="18" charset="0"/>
              </a:rPr>
              <a:t>Epicenter</a:t>
            </a:r>
            <a:r>
              <a:rPr lang="pt-BR" sz="1100" dirty="0">
                <a:solidFill>
                  <a:schemeClr val="bg1"/>
                </a:solidFill>
                <a:latin typeface="Gotham HTF Book" pitchFamily="2" charset="77"/>
                <a:cs typeface="Times New Roman" panose="02020603050405020304" pitchFamily="18" charset="0"/>
              </a:rPr>
              <a:t> cria ativos digitais compatíveis com a regulamentação que são projetados para não serem valores mobiliários, de acordo com as diretrizes estabelecidas pelo </a:t>
            </a:r>
            <a:r>
              <a:rPr lang="pt-BR" sz="1100" dirty="0" err="1">
                <a:solidFill>
                  <a:schemeClr val="bg1"/>
                </a:solidFill>
                <a:latin typeface="Gotham HTF Book" pitchFamily="2" charset="77"/>
                <a:cs typeface="Times New Roman" panose="02020603050405020304" pitchFamily="18" charset="0"/>
              </a:rPr>
              <a:t>Crypto</a:t>
            </a:r>
            <a:r>
              <a:rPr lang="pt-BR" sz="1100" dirty="0">
                <a:solidFill>
                  <a:schemeClr val="bg1"/>
                </a:solidFill>
                <a:latin typeface="Gotham HTF Book" pitchFamily="2" charset="77"/>
                <a:cs typeface="Times New Roman" panose="02020603050405020304" pitchFamily="18" charset="0"/>
              </a:rPr>
              <a:t> Rating </a:t>
            </a:r>
            <a:r>
              <a:rPr lang="pt-BR" sz="1100" dirty="0" err="1">
                <a:solidFill>
                  <a:schemeClr val="bg1"/>
                </a:solidFill>
                <a:latin typeface="Gotham HTF Book" pitchFamily="2" charset="77"/>
                <a:cs typeface="Times New Roman" panose="02020603050405020304" pitchFamily="18" charset="0"/>
              </a:rPr>
              <a:t>Council</a:t>
            </a:r>
            <a:r>
              <a:rPr lang="pt-BR" sz="1100" dirty="0">
                <a:solidFill>
                  <a:schemeClr val="bg1"/>
                </a:solidFill>
                <a:latin typeface="Gotham HTF Book" pitchFamily="2" charset="77"/>
                <a:cs typeface="Times New Roman" panose="02020603050405020304" pitchFamily="18" charset="0"/>
              </a:rPr>
              <a:t>. Esta não é uma oferta de venda de títulos, e os tokens ECR exigem uma contribuição ativa para participar. Os detentores de token desempenham um papel ativo na formação da evolução contínua do ecossistema por meio de sua presença e envolvimento.</a:t>
            </a:r>
          </a:p>
          <a:p>
            <a:pPr algn="just">
              <a:spcBef>
                <a:spcPts val="300"/>
              </a:spcBef>
              <a:spcAft>
                <a:spcPts val="600"/>
              </a:spcAft>
            </a:pPr>
            <a:r>
              <a:rPr lang="pt-BR" sz="1100" dirty="0">
                <a:solidFill>
                  <a:schemeClr val="bg1"/>
                </a:solidFill>
                <a:latin typeface="Gotham HTF Book" pitchFamily="2" charset="77"/>
                <a:cs typeface="Times New Roman" panose="02020603050405020304" pitchFamily="18" charset="0"/>
              </a:rPr>
              <a:t>Nenhum administrador pedirá suas chaves ou informações KYC. Nenhum marketing poluirá seus feeds. A </a:t>
            </a:r>
            <a:r>
              <a:rPr lang="pt-BR" sz="1100" dirty="0" err="1">
                <a:solidFill>
                  <a:schemeClr val="bg1"/>
                </a:solidFill>
                <a:latin typeface="Gotham HTF Book" pitchFamily="2" charset="77"/>
                <a:cs typeface="Times New Roman" panose="02020603050405020304" pitchFamily="18" charset="0"/>
              </a:rPr>
              <a:t>Epicenter</a:t>
            </a:r>
            <a:r>
              <a:rPr lang="pt-BR" sz="1100" dirty="0">
                <a:solidFill>
                  <a:schemeClr val="bg1"/>
                </a:solidFill>
                <a:latin typeface="Gotham HTF Book" pitchFamily="2" charset="77"/>
                <a:cs typeface="Times New Roman" panose="02020603050405020304" pitchFamily="18" charset="0"/>
              </a:rPr>
              <a:t> respeita a privacidade e o tempo valioso e limitado e a atenção de seus usuários.</a:t>
            </a:r>
          </a:p>
          <a:p>
            <a:pPr algn="just">
              <a:spcBef>
                <a:spcPts val="300"/>
              </a:spcBef>
              <a:spcAft>
                <a:spcPts val="600"/>
              </a:spcAft>
            </a:pPr>
            <a:r>
              <a:rPr lang="pt-BR" sz="1100" dirty="0">
                <a:solidFill>
                  <a:schemeClr val="bg1"/>
                </a:solidFill>
                <a:latin typeface="Gotham HTF Book" pitchFamily="2" charset="77"/>
                <a:cs typeface="Times New Roman" panose="02020603050405020304" pitchFamily="18" charset="0"/>
              </a:rPr>
              <a:t>A melhor maneira de obter a Epic não é comprá-la, é ganhá-la, por meio da mineração ou pedindo para ser pago nela pelos bens e serviços que você fornece a outras pessoas. Epic Cash é um verdadeiro sistema de caixa eletrônico P2P imparável de acordo com o design </a:t>
            </a:r>
            <a:r>
              <a:rPr lang="pt-BR" sz="1100" dirty="0" err="1">
                <a:solidFill>
                  <a:schemeClr val="bg1"/>
                </a:solidFill>
                <a:latin typeface="Gotham HTF Book" pitchFamily="2" charset="77"/>
                <a:cs typeface="Times New Roman" panose="02020603050405020304" pitchFamily="18" charset="0"/>
              </a:rPr>
              <a:t>Satoshi</a:t>
            </a:r>
            <a:r>
              <a:rPr lang="pt-BR" sz="1100" dirty="0">
                <a:solidFill>
                  <a:schemeClr val="bg1"/>
                </a:solidFill>
                <a:latin typeface="Gotham HTF Book" pitchFamily="2" charset="77"/>
                <a:cs typeface="Times New Roman" panose="02020603050405020304" pitchFamily="18" charset="0"/>
              </a:rPr>
              <a:t> original, atualizado para os mais recentes padrões de tecnologia usando </a:t>
            </a:r>
            <a:r>
              <a:rPr lang="pt-BR" sz="1100" dirty="0" err="1">
                <a:solidFill>
                  <a:schemeClr val="bg1"/>
                </a:solidFill>
                <a:latin typeface="Gotham HTF Book" pitchFamily="2" charset="77"/>
                <a:cs typeface="Times New Roman" panose="02020603050405020304" pitchFamily="18" charset="0"/>
              </a:rPr>
              <a:t>Mimblewimble</a:t>
            </a:r>
            <a:r>
              <a:rPr lang="pt-BR" sz="1100" dirty="0">
                <a:solidFill>
                  <a:schemeClr val="bg1"/>
                </a:solidFill>
                <a:latin typeface="Gotham HTF Book" pitchFamily="2" charset="77"/>
                <a:cs typeface="Times New Roman" panose="02020603050405020304" pitchFamily="18" charset="0"/>
              </a:rPr>
              <a:t> e </a:t>
            </a:r>
            <a:r>
              <a:rPr lang="pt-BR" sz="1100" dirty="0" err="1">
                <a:solidFill>
                  <a:schemeClr val="bg1"/>
                </a:solidFill>
                <a:latin typeface="Gotham HTF Book" pitchFamily="2" charset="77"/>
                <a:cs typeface="Times New Roman" panose="02020603050405020304" pitchFamily="18" charset="0"/>
              </a:rPr>
              <a:t>Multi-Algo</a:t>
            </a:r>
            <a:r>
              <a:rPr lang="pt-BR" sz="1100" dirty="0">
                <a:solidFill>
                  <a:schemeClr val="bg1"/>
                </a:solidFill>
                <a:latin typeface="Gotham HTF Book" pitchFamily="2" charset="77"/>
                <a:cs typeface="Times New Roman" panose="02020603050405020304" pitchFamily="18" charset="0"/>
              </a:rPr>
              <a:t>.</a:t>
            </a:r>
          </a:p>
          <a:p>
            <a:pPr algn="just">
              <a:spcBef>
                <a:spcPts val="300"/>
              </a:spcBef>
              <a:spcAft>
                <a:spcPts val="600"/>
              </a:spcAft>
            </a:pPr>
            <a:r>
              <a:rPr lang="pt-BR" sz="1100" dirty="0" err="1">
                <a:solidFill>
                  <a:schemeClr val="bg1"/>
                </a:solidFill>
                <a:latin typeface="Gotham HTF Book" pitchFamily="2" charset="77"/>
                <a:cs typeface="Times New Roman" panose="02020603050405020304" pitchFamily="18" charset="0"/>
              </a:rPr>
              <a:t>Epicenter</a:t>
            </a:r>
            <a:r>
              <a:rPr lang="pt-BR" sz="1100" dirty="0">
                <a:solidFill>
                  <a:schemeClr val="bg1"/>
                </a:solidFill>
                <a:latin typeface="Gotham HTF Book" pitchFamily="2" charset="77"/>
                <a:cs typeface="Times New Roman" panose="02020603050405020304" pitchFamily="18" charset="0"/>
              </a:rPr>
              <a:t> </a:t>
            </a:r>
            <a:r>
              <a:rPr lang="pt-BR" sz="1100" dirty="0" err="1">
                <a:solidFill>
                  <a:schemeClr val="bg1"/>
                </a:solidFill>
                <a:latin typeface="Gotham HTF Book" pitchFamily="2" charset="77"/>
                <a:cs typeface="Times New Roman" panose="02020603050405020304" pitchFamily="18" charset="0"/>
              </a:rPr>
              <a:t>Labs</a:t>
            </a:r>
            <a:r>
              <a:rPr lang="pt-BR" sz="1100" dirty="0">
                <a:solidFill>
                  <a:schemeClr val="bg1"/>
                </a:solidFill>
                <a:latin typeface="Gotham HTF Book" pitchFamily="2" charset="77"/>
                <a:cs typeface="Times New Roman" panose="02020603050405020304" pitchFamily="18" charset="0"/>
              </a:rPr>
              <a:t> está contratando! Se você tem experiência em </a:t>
            </a:r>
            <a:r>
              <a:rPr lang="pt-BR" sz="1100" dirty="0" err="1">
                <a:solidFill>
                  <a:schemeClr val="bg1"/>
                </a:solidFill>
                <a:latin typeface="Gotham HTF Book" pitchFamily="2" charset="77"/>
                <a:cs typeface="Times New Roman" panose="02020603050405020304" pitchFamily="18" charset="0"/>
              </a:rPr>
              <a:t>Rust</a:t>
            </a:r>
            <a:r>
              <a:rPr lang="pt-BR" sz="1100" dirty="0">
                <a:solidFill>
                  <a:schemeClr val="bg1"/>
                </a:solidFill>
                <a:latin typeface="Gotham HTF Book" pitchFamily="2" charset="77"/>
                <a:cs typeface="Times New Roman" panose="02020603050405020304" pitchFamily="18" charset="0"/>
              </a:rPr>
              <a:t>, </a:t>
            </a:r>
            <a:r>
              <a:rPr lang="pt-BR" sz="1100" dirty="0" err="1">
                <a:solidFill>
                  <a:schemeClr val="bg1"/>
                </a:solidFill>
                <a:latin typeface="Gotham HTF Book" pitchFamily="2" charset="77"/>
                <a:cs typeface="Times New Roman" panose="02020603050405020304" pitchFamily="18" charset="0"/>
              </a:rPr>
              <a:t>React</a:t>
            </a:r>
            <a:r>
              <a:rPr lang="pt-BR" sz="1100" dirty="0">
                <a:solidFill>
                  <a:schemeClr val="bg1"/>
                </a:solidFill>
                <a:latin typeface="Gotham HTF Book" pitchFamily="2" charset="77"/>
                <a:cs typeface="Times New Roman" panose="02020603050405020304" pitchFamily="18" charset="0"/>
              </a:rPr>
              <a:t>, </a:t>
            </a:r>
            <a:r>
              <a:rPr lang="pt-BR" sz="1100" dirty="0" err="1">
                <a:solidFill>
                  <a:schemeClr val="bg1"/>
                </a:solidFill>
                <a:latin typeface="Gotham HTF Book" pitchFamily="2" charset="77"/>
                <a:cs typeface="Times New Roman" panose="02020603050405020304" pitchFamily="18" charset="0"/>
              </a:rPr>
              <a:t>Dfinity</a:t>
            </a:r>
            <a:r>
              <a:rPr lang="pt-BR" sz="1100" dirty="0">
                <a:solidFill>
                  <a:schemeClr val="bg1"/>
                </a:solidFill>
                <a:latin typeface="Gotham HTF Book" pitchFamily="2" charset="77"/>
                <a:cs typeface="Times New Roman" panose="02020603050405020304" pitchFamily="18" charset="0"/>
              </a:rPr>
              <a:t>, </a:t>
            </a:r>
            <a:r>
              <a:rPr lang="pt-BR" sz="1100" dirty="0" err="1">
                <a:solidFill>
                  <a:schemeClr val="bg1"/>
                </a:solidFill>
                <a:latin typeface="Gotham HTF Book" pitchFamily="2" charset="77"/>
                <a:cs typeface="Times New Roman" panose="02020603050405020304" pitchFamily="18" charset="0"/>
              </a:rPr>
              <a:t>Loopring</a:t>
            </a:r>
            <a:r>
              <a:rPr lang="pt-BR" sz="1100" dirty="0">
                <a:solidFill>
                  <a:schemeClr val="bg1"/>
                </a:solidFill>
                <a:latin typeface="Gotham HTF Book" pitchFamily="2" charset="77"/>
                <a:cs typeface="Times New Roman" panose="02020603050405020304" pitchFamily="18" charset="0"/>
              </a:rPr>
              <a:t>, </a:t>
            </a:r>
            <a:r>
              <a:rPr lang="pt-BR" sz="1100" dirty="0" err="1">
                <a:solidFill>
                  <a:schemeClr val="bg1"/>
                </a:solidFill>
                <a:latin typeface="Gotham HTF Book" pitchFamily="2" charset="77"/>
                <a:cs typeface="Times New Roman" panose="02020603050405020304" pitchFamily="18" charset="0"/>
              </a:rPr>
              <a:t>Hermez</a:t>
            </a:r>
            <a:r>
              <a:rPr lang="pt-BR" sz="1100" dirty="0">
                <a:solidFill>
                  <a:schemeClr val="bg1"/>
                </a:solidFill>
                <a:latin typeface="Gotham HTF Book" pitchFamily="2" charset="77"/>
                <a:cs typeface="Times New Roman" panose="02020603050405020304" pitchFamily="18" charset="0"/>
              </a:rPr>
              <a:t>, </a:t>
            </a:r>
            <a:r>
              <a:rPr lang="pt-BR" sz="1100" dirty="0" err="1">
                <a:solidFill>
                  <a:schemeClr val="bg1"/>
                </a:solidFill>
                <a:latin typeface="Gotham HTF Book" pitchFamily="2" charset="77"/>
                <a:cs typeface="Times New Roman" panose="02020603050405020304" pitchFamily="18" charset="0"/>
              </a:rPr>
              <a:t>Zksync</a:t>
            </a:r>
            <a:r>
              <a:rPr lang="pt-BR" sz="1100" dirty="0">
                <a:solidFill>
                  <a:schemeClr val="bg1"/>
                </a:solidFill>
                <a:latin typeface="Gotham HTF Book" pitchFamily="2" charset="77"/>
                <a:cs typeface="Times New Roman" panose="02020603050405020304" pitchFamily="18" charset="0"/>
              </a:rPr>
              <a:t>, </a:t>
            </a:r>
            <a:r>
              <a:rPr lang="pt-BR" sz="1100" dirty="0" err="1">
                <a:solidFill>
                  <a:schemeClr val="bg1"/>
                </a:solidFill>
                <a:latin typeface="Gotham HTF Book" pitchFamily="2" charset="77"/>
                <a:cs typeface="Times New Roman" panose="02020603050405020304" pitchFamily="18" charset="0"/>
              </a:rPr>
              <a:t>Solidity</a:t>
            </a:r>
            <a:r>
              <a:rPr lang="pt-BR" sz="1100" dirty="0">
                <a:solidFill>
                  <a:schemeClr val="bg1"/>
                </a:solidFill>
                <a:latin typeface="Gotham HTF Book" pitchFamily="2" charset="77"/>
                <a:cs typeface="Times New Roman" panose="02020603050405020304" pitchFamily="18" charset="0"/>
              </a:rPr>
              <a:t>, BSC, HECO, Solana, </a:t>
            </a:r>
            <a:r>
              <a:rPr lang="pt-BR" sz="1100" dirty="0" err="1">
                <a:solidFill>
                  <a:schemeClr val="bg1"/>
                </a:solidFill>
                <a:latin typeface="Gotham HTF Book" pitchFamily="2" charset="77"/>
                <a:cs typeface="Times New Roman" panose="02020603050405020304" pitchFamily="18" charset="0"/>
              </a:rPr>
              <a:t>Vite</a:t>
            </a:r>
            <a:r>
              <a:rPr lang="pt-BR" sz="1100" dirty="0">
                <a:solidFill>
                  <a:schemeClr val="bg1"/>
                </a:solidFill>
                <a:latin typeface="Gotham HTF Book" pitchFamily="2" charset="77"/>
                <a:cs typeface="Times New Roman" panose="02020603050405020304" pitchFamily="18" charset="0"/>
              </a:rPr>
              <a:t>, protocolos de fofoca, </a:t>
            </a:r>
            <a:r>
              <a:rPr lang="pt-BR" sz="1100" dirty="0" err="1">
                <a:solidFill>
                  <a:schemeClr val="bg1"/>
                </a:solidFill>
                <a:latin typeface="Gotham HTF Book" pitchFamily="2" charset="77"/>
                <a:cs typeface="Times New Roman" panose="02020603050405020304" pitchFamily="18" charset="0"/>
              </a:rPr>
              <a:t>DevOps</a:t>
            </a:r>
            <a:r>
              <a:rPr lang="pt-BR" sz="1100" dirty="0">
                <a:solidFill>
                  <a:schemeClr val="bg1"/>
                </a:solidFill>
                <a:latin typeface="Gotham HTF Book" pitchFamily="2" charset="77"/>
                <a:cs typeface="Times New Roman" panose="02020603050405020304" pitchFamily="18" charset="0"/>
              </a:rPr>
              <a:t> de alta segurança, computação multipartidária segura ou aptidão para aprender, diga oi nos laboratórios. </a:t>
            </a:r>
            <a:r>
              <a:rPr lang="pt-BR" sz="1100" dirty="0" err="1">
                <a:solidFill>
                  <a:schemeClr val="bg1"/>
                </a:solidFill>
                <a:latin typeface="Gotham HTF Book" pitchFamily="2" charset="77"/>
                <a:cs typeface="Times New Roman" panose="02020603050405020304" pitchFamily="18" charset="0"/>
              </a:rPr>
              <a:t>epic.tech</a:t>
            </a:r>
            <a:r>
              <a:rPr lang="pt-BR" sz="1100" dirty="0">
                <a:solidFill>
                  <a:schemeClr val="bg1"/>
                </a:solidFill>
                <a:latin typeface="Gotham HTF Book" pitchFamily="2" charset="77"/>
                <a:cs typeface="Times New Roman" panose="02020603050405020304" pitchFamily="18" charset="0"/>
              </a:rPr>
              <a:t> - recompensas disponíveis diariamente, que podem levar a compromissos mais permanentes. A </a:t>
            </a:r>
            <a:r>
              <a:rPr lang="pt-BR" sz="1100" dirty="0" err="1">
                <a:solidFill>
                  <a:schemeClr val="bg1"/>
                </a:solidFill>
                <a:latin typeface="Gotham HTF Book" pitchFamily="2" charset="77"/>
                <a:cs typeface="Times New Roman" panose="02020603050405020304" pitchFamily="18" charset="0"/>
              </a:rPr>
              <a:t>Epicenter</a:t>
            </a:r>
            <a:r>
              <a:rPr lang="pt-BR" sz="1100" dirty="0">
                <a:solidFill>
                  <a:schemeClr val="bg1"/>
                </a:solidFill>
                <a:latin typeface="Gotham HTF Book" pitchFamily="2" charset="77"/>
                <a:cs typeface="Times New Roman" panose="02020603050405020304" pitchFamily="18" charset="0"/>
              </a:rPr>
              <a:t> está comprometida com software de código aberto gratuito de alta garantia que agrega valor imediato à vida das pessoas, agregando valor hoje, não anos depois</a:t>
            </a:r>
            <a:endParaRPr lang="en-GB" sz="1100" dirty="0">
              <a:solidFill>
                <a:schemeClr val="bg1"/>
              </a:solidFill>
              <a:latin typeface="Gotham HTF Book" pitchFamily="2" charset="77"/>
            </a:endParaRPr>
          </a:p>
        </p:txBody>
      </p:sp>
      <p:sp>
        <p:nvSpPr>
          <p:cNvPr id="38" name="CaixaDeTexto 37">
            <a:extLst>
              <a:ext uri="{FF2B5EF4-FFF2-40B4-BE49-F238E27FC236}">
                <a16:creationId xmlns:a16="http://schemas.microsoft.com/office/drawing/2014/main" id="{D1347AA6-474D-4215-98E6-4CB8F6CBF7A5}"/>
              </a:ext>
            </a:extLst>
          </p:cNvPr>
          <p:cNvSpPr txBox="1"/>
          <p:nvPr/>
        </p:nvSpPr>
        <p:spPr bwMode="auto">
          <a:xfrm>
            <a:off x="5866053" y="36202371"/>
            <a:ext cx="4153734" cy="369332"/>
          </a:xfrm>
          <a:prstGeom prst="rect">
            <a:avLst/>
          </a:prstGeom>
          <a:noFill/>
          <a:ln w="9525">
            <a:noFill/>
            <a:miter lim="800000"/>
            <a:headEnd/>
            <a:tailEnd/>
          </a:ln>
        </p:spPr>
        <p:txBody>
          <a:bodyPr wrap="square" rtlCol="0" anchor="t" anchorCtr="0">
            <a:spAutoFit/>
          </a:bodyPr>
          <a:lstStyle/>
          <a:p>
            <a:pPr fontAlgn="b">
              <a:spcAft>
                <a:spcPts val="300"/>
              </a:spcAft>
            </a:pPr>
            <a:r>
              <a:rPr lang="pt-BR" dirty="0">
                <a:solidFill>
                  <a:schemeClr val="bg1"/>
                </a:solidFill>
                <a:latin typeface="Century Gothic" panose="020B0502020202020204" pitchFamily="34" charset="0"/>
                <a:cs typeface="Arial" pitchFamily="34" charset="0"/>
              </a:rPr>
              <a:t> </a:t>
            </a:r>
          </a:p>
        </p:txBody>
      </p:sp>
      <p:sp>
        <p:nvSpPr>
          <p:cNvPr id="40" name="CaixaDeTexto 39">
            <a:extLst>
              <a:ext uri="{FF2B5EF4-FFF2-40B4-BE49-F238E27FC236}">
                <a16:creationId xmlns:a16="http://schemas.microsoft.com/office/drawing/2014/main" id="{7B0F2EFB-A573-4A5E-9D94-2BDA98EBB1BB}"/>
              </a:ext>
            </a:extLst>
          </p:cNvPr>
          <p:cNvSpPr txBox="1"/>
          <p:nvPr/>
        </p:nvSpPr>
        <p:spPr bwMode="auto">
          <a:xfrm>
            <a:off x="5885570" y="36344932"/>
            <a:ext cx="6153777" cy="646331"/>
          </a:xfrm>
          <a:prstGeom prst="rect">
            <a:avLst/>
          </a:prstGeom>
          <a:noFill/>
          <a:ln w="9525">
            <a:noFill/>
            <a:miter lim="800000"/>
            <a:headEnd/>
            <a:tailEnd/>
          </a:ln>
        </p:spPr>
        <p:txBody>
          <a:bodyPr wrap="square" rtlCol="0" anchor="t" anchorCtr="0">
            <a:spAutoFit/>
          </a:bodyPr>
          <a:lstStyle/>
          <a:p>
            <a:pPr fontAlgn="b">
              <a:spcAft>
                <a:spcPts val="300"/>
              </a:spcAft>
            </a:pPr>
            <a:r>
              <a:rPr lang="pt-BR" dirty="0">
                <a:solidFill>
                  <a:schemeClr val="bg1"/>
                </a:solidFill>
                <a:latin typeface="Century Gothic" panose="020B0502020202020204" pitchFamily="34" charset="0"/>
                <a:cs typeface="Arial" pitchFamily="34" charset="0"/>
              </a:rPr>
              <a:t>Se você não está familiarizado com o Epic Cash, acesse https://epic.tech para saber mais</a:t>
            </a:r>
          </a:p>
        </p:txBody>
      </p:sp>
    </p:spTree>
    <p:extLst>
      <p:ext uri="{BB962C8B-B14F-4D97-AF65-F5344CB8AC3E}">
        <p14:creationId xmlns:p14="http://schemas.microsoft.com/office/powerpoint/2010/main" val="848064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Advent_Internal-Conference-Template_MASTER_V005 ts">
  <a:themeElements>
    <a:clrScheme name="Custom 10">
      <a:dk1>
        <a:srgbClr val="000000"/>
      </a:dk1>
      <a:lt1>
        <a:srgbClr val="FFFFFF"/>
      </a:lt1>
      <a:dk2>
        <a:srgbClr val="44546A"/>
      </a:dk2>
      <a:lt2>
        <a:srgbClr val="E7E6E6"/>
      </a:lt2>
      <a:accent1>
        <a:srgbClr val="3048BE"/>
      </a:accent1>
      <a:accent2>
        <a:srgbClr val="D79E4D"/>
      </a:accent2>
      <a:accent3>
        <a:srgbClr val="9B7D28"/>
      </a:accent3>
      <a:accent4>
        <a:srgbClr val="282827"/>
      </a:accent4>
      <a:accent5>
        <a:srgbClr val="BBBBBB"/>
      </a:accent5>
      <a:accent6>
        <a:srgbClr val="E3E3E3"/>
      </a:accent6>
      <a:hlink>
        <a:srgbClr val="BD9A30"/>
      </a:hlink>
      <a:folHlink>
        <a:srgbClr val="BD9B3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w="9525">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gn="l">
          <a:spcAft>
            <a:spcPts val="300"/>
          </a:spcAft>
          <a:defRPr sz="14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1">
              <a:lumMod val="50000"/>
            </a:schemeClr>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noFill/>
          <a:miter lim="800000"/>
          <a:headEnd/>
          <a:tailEnd/>
        </a:ln>
      </a:spPr>
      <a:bodyPr wrap="square" rtlCol="0" anchor="t" anchorCtr="0">
        <a:spAutoFit/>
      </a:bodyPr>
      <a:lstStyle>
        <a:defPPr fontAlgn="b">
          <a:spcAft>
            <a:spcPts val="300"/>
          </a:spcAft>
          <a:defRPr sz="1400"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B7576D6F8EB8245B708F7A17FD81F5F" ma:contentTypeVersion="21" ma:contentTypeDescription="Create a new document." ma:contentTypeScope="" ma:versionID="de168e4dcbc3f581b1ae023475bb759b">
  <xsd:schema xmlns:xsd="http://www.w3.org/2001/XMLSchema" xmlns:xs="http://www.w3.org/2001/XMLSchema" xmlns:p="http://schemas.microsoft.com/office/2006/metadata/properties" xmlns:ns2="e58fabb6-9446-4bf5-a05e-fa4e6ef88448" xmlns:ns3="9f684ec6-0857-4470-8cdd-d47a3c7eb6af" targetNamespace="http://schemas.microsoft.com/office/2006/metadata/properties" ma:root="true" ma:fieldsID="1378702afda969161111c22e1aadef58" ns2:_="" ns3:_="">
    <xsd:import namespace="e58fabb6-9446-4bf5-a05e-fa4e6ef88448"/>
    <xsd:import namespace="9f684ec6-0857-4470-8cdd-d47a3c7eb6af"/>
    <xsd:element name="properties">
      <xsd:complexType>
        <xsd:sequence>
          <xsd:element name="documentManagement">
            <xsd:complexType>
              <xsd:all>
                <xsd:element ref="ns2:Category" minOccurs="0"/>
                <xsd:element ref="ns2:Display_x0020_Order" minOccurs="0"/>
                <xsd:element ref="ns2:ImageDownloadLink" minOccurs="0"/>
                <xsd:element ref="ns2:fullURL" minOccurs="0"/>
                <xsd:element ref="ns2:Meeting_x0020_Type" minOccurs="0"/>
                <xsd:element ref="ns2:Surface_x0020_on_x0020_KC_x0020_Home" minOccurs="0"/>
                <xsd:element ref="ns2:Meeting_x0020_Category" minOccurs="0"/>
                <xsd:element ref="ns2:Show_x0020_as_x0020_Quick_x0020_Link" minOccurs="0"/>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8fabb6-9446-4bf5-a05e-fa4e6ef88448" elementFormDefault="qualified">
    <xsd:import namespace="http://schemas.microsoft.com/office/2006/documentManagement/types"/>
    <xsd:import namespace="http://schemas.microsoft.com/office/infopath/2007/PartnerControls"/>
    <xsd:element name="Category" ma:index="2" nillable="true" ma:displayName="Category" ma:format="Dropdown" ma:internalName="Category">
      <xsd:simpleType>
        <xsd:restriction base="dms:Choice">
          <xsd:enumeration value="Advent Fact Sheet"/>
          <xsd:enumeration value="Technology, Media and Telecom"/>
          <xsd:enumeration value="Business and Financial Services"/>
          <xsd:enumeration value="Healthcare"/>
          <xsd:enumeration value="Industrial"/>
          <xsd:enumeration value="Retail, Consumer and Leisure"/>
          <xsd:enumeration value="Advent Overview - NA"/>
          <xsd:enumeration value="Advent Overview - EU"/>
          <xsd:enumeration value="Case Studies - BFS"/>
          <xsd:enumeration value="Case Studies - HLC"/>
          <xsd:enumeration value="Case Studies - IND"/>
          <xsd:enumeration value="Case Studies - RCL"/>
          <xsd:enumeration value="Case Studies - TMT"/>
          <xsd:enumeration value="Placeholder1"/>
          <xsd:enumeration value="Placeholder2"/>
          <xsd:enumeration value="Inv. Prof.- Asia"/>
          <xsd:enumeration value="Inv. Prof. - EU"/>
          <xsd:enumeration value="Inv. Prof.- LatAm"/>
          <xsd:enumeration value="Inv. Prof. - NA"/>
          <xsd:enumeration value="OP - Asia"/>
          <xsd:enumeration value="Operating Partners - EU"/>
          <xsd:enumeration value="Operating Partners - LatAm"/>
          <xsd:enumeration value="Operating Partners - NA"/>
          <xsd:enumeration value="Sector Investment Lists"/>
          <xsd:enumeration value="Advent Logos"/>
          <xsd:enumeration value="Portfolio Company Logos"/>
          <xsd:enumeration value="European Deal Group - 2014"/>
          <xsd:enumeration value="European Deal Group - 2015"/>
          <xsd:enumeration value="European Deal Group - 2016"/>
          <xsd:enumeration value="European Deal Group - 2017"/>
          <xsd:enumeration value="European Deal Group - 2018"/>
          <xsd:enumeration value="Placeholder4"/>
          <xsd:enumeration value="Placeholder5"/>
          <xsd:enumeration value="Placeholder6"/>
          <xsd:enumeration value="Placeholder7"/>
          <xsd:enumeration value="NALACDGM"/>
          <xsd:enumeration value="Placeholder9"/>
          <xsd:enumeration value="Placeholder10"/>
          <xsd:enumeration value="CEO/OP Summits - 2014"/>
          <xsd:enumeration value="CEO/OP Summits - 2016"/>
          <xsd:enumeration value="CEO/OP Summits - 2017"/>
          <xsd:enumeration value="Placeholder14"/>
          <xsd:enumeration value="Placeholder15"/>
          <xsd:enumeration value="Placeholder16"/>
          <xsd:enumeration value="Placeholder17"/>
          <xsd:enumeration value="LPM - 2011"/>
          <xsd:enumeration value="LPM - 2012"/>
          <xsd:enumeration value="LPM - 2013"/>
          <xsd:enumeration value="LPM - 2014"/>
          <xsd:enumeration value="LPM - 2015"/>
          <xsd:enumeration value="LPM - 2016"/>
          <xsd:enumeration value="Placeholder24"/>
          <xsd:enumeration value="Placeholder25"/>
          <xsd:enumeration value="Placeholder26"/>
          <xsd:enumeration value="Placeholder27"/>
          <xsd:enumeration value="WWM - 2011"/>
          <xsd:enumeration value="WWM - 2012"/>
          <xsd:enumeration value="WWM - 2013"/>
          <xsd:enumeration value="WWM - 2014"/>
          <xsd:enumeration value="WWM - 2015"/>
          <xsd:enumeration value="WWM - 2016"/>
          <xsd:enumeration value="WWM - 2017"/>
          <xsd:enumeration value="WWM - 2018"/>
          <xsd:enumeration value="North America Offsites"/>
          <xsd:enumeration value="Latin America Offsites"/>
          <xsd:enumeration value="China Offsites"/>
          <xsd:enumeration value="Employee Color"/>
          <xsd:enumeration value="Employee B&amp;W"/>
          <xsd:enumeration value="Operating Partners"/>
          <xsd:enumeration value="ESG Case Studies"/>
          <xsd:enumeration value="Global Highlights Review"/>
          <xsd:enumeration value="Internal Templates"/>
          <xsd:enumeration value="Operating Partner Newsletters"/>
          <xsd:enumeration value="Press Releases"/>
          <xsd:enumeration value="Stationary"/>
        </xsd:restriction>
      </xsd:simpleType>
    </xsd:element>
    <xsd:element name="Display_x0020_Order" ma:index="3" nillable="true" ma:displayName="Display Order" ma:internalName="Display_x0020_Order">
      <xsd:simpleType>
        <xsd:restriction base="dms:Number"/>
      </xsd:simpleType>
    </xsd:element>
    <xsd:element name="ImageDownloadLink" ma:index="4" nillable="true" ma:displayName="ImageDownloadLink" ma:format="Hyperlink" ma:internalName="ImageDownloadLink">
      <xsd:complexType>
        <xsd:complexContent>
          <xsd:extension base="dms:URL">
            <xsd:sequence>
              <xsd:element name="Url" type="dms:ValidUrl" minOccurs="0" nillable="true"/>
              <xsd:element name="Description" type="xsd:string" nillable="true"/>
            </xsd:sequence>
          </xsd:extension>
        </xsd:complexContent>
      </xsd:complexType>
    </xsd:element>
    <xsd:element name="fullURL" ma:index="6" nillable="true" ma:displayName="fullURL" ma:internalName="fullURL">
      <xsd:simpleType>
        <xsd:restriction base="dms:Text">
          <xsd:maxLength value="255"/>
        </xsd:restriction>
      </xsd:simpleType>
    </xsd:element>
    <xsd:element name="Meeting_x0020_Type" ma:index="8" nillable="true" ma:displayName="Meeting Type" ma:format="Dropdown" ma:internalName="Meeting_x0020_Type">
      <xsd:simpleType>
        <xsd:restriction base="dms:Choice">
          <xsd:enumeration value="Deal Group Meeting 2014"/>
          <xsd:enumeration value="Deal Group Meeting September 2015"/>
          <xsd:enumeration value="Deal Group Meeting September 2016"/>
          <xsd:enumeration value="European Strategy Offsite January 2015"/>
          <xsd:enumeration value="European Strategy Offsite January 2016"/>
          <xsd:enumeration value="European Strategy Offsite January 2017"/>
          <xsd:enumeration value="Industrial Away Day March 2016"/>
        </xsd:restriction>
      </xsd:simpleType>
    </xsd:element>
    <xsd:element name="Surface_x0020_on_x0020_KC_x0020_Home" ma:index="9" nillable="true" ma:displayName="Surface on KC Home" ma:default="0" ma:internalName="Surface_x0020_on_x0020_KC_x0020_Home">
      <xsd:simpleType>
        <xsd:restriction base="dms:Boolean"/>
      </xsd:simpleType>
    </xsd:element>
    <xsd:element name="Meeting_x0020_Category" ma:index="10" nillable="true" ma:displayName="Meeting Category" ma:format="Dropdown" ma:internalName="Meeting_x0020_Category">
      <xsd:simpleType>
        <xsd:restriction base="dms:Choice">
          <xsd:enumeration value="Administrative Sessions"/>
          <xsd:enumeration value="Main Sessions"/>
        </xsd:restriction>
      </xsd:simpleType>
    </xsd:element>
    <xsd:element name="Show_x0020_as_x0020_Quick_x0020_Link" ma:index="11" nillable="true" ma:displayName="Show as Quick Link" ma:default="0" ma:internalName="Show_x0020_as_x0020_Quick_x0020_Link">
      <xsd:simpleType>
        <xsd:restriction base="dms:Boolean"/>
      </xsd:simpleType>
    </xsd:element>
    <xsd:element name="MediaServiceMetadata" ma:index="15" nillable="true" ma:displayName="MediaServiceMetadata" ma:description="" ma:hidden="true" ma:internalName="MediaServiceMetadata" ma:readOnly="true">
      <xsd:simpleType>
        <xsd:restriction base="dms:Note"/>
      </xsd:simpleType>
    </xsd:element>
    <xsd:element name="MediaServiceFastMetadata" ma:index="16" nillable="true" ma:displayName="MediaServiceFastMetadata" ma:description="" ma:hidden="true" ma:internalName="MediaServiceFastMetadata" ma:readOnly="true">
      <xsd:simpleType>
        <xsd:restriction base="dms:Note"/>
      </xsd:simpleType>
    </xsd:element>
    <xsd:element name="MediaServiceDateTaken" ma:index="19" nillable="true" ma:displayName="MediaServiceDateTaken" ma:hidden="true" ma:internalName="MediaServiceDateTaken" ma:readOnly="true">
      <xsd:simpleType>
        <xsd:restriction base="dms:Text"/>
      </xsd:simpleType>
    </xsd:element>
    <xsd:element name="MediaServiceAutoTags" ma:index="20" nillable="true" ma:displayName="MediaServiceAutoTags" ma:internalName="MediaServiceAutoTags" ma:readOnly="true">
      <xsd:simpleType>
        <xsd:restriction base="dms:Text"/>
      </xsd:simpleType>
    </xsd:element>
    <xsd:element name="MediaServiceOCR" ma:index="21"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f684ec6-0857-4470-8cdd-d47a3c7eb6a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ImageDownloadLink xmlns="e58fabb6-9446-4bf5-a05e-fa4e6ef88448">
      <Url xsi:nil="true"/>
      <Description xsi:nil="true"/>
    </ImageDownloadLink>
    <Meeting_x0020_Type xmlns="e58fabb6-9446-4bf5-a05e-fa4e6ef88448" xsi:nil="true"/>
    <Category xmlns="e58fabb6-9446-4bf5-a05e-fa4e6ef88448">Internal Templates</Category>
    <Surface_x0020_on_x0020_KC_x0020_Home xmlns="e58fabb6-9446-4bf5-a05e-fa4e6ef88448">false</Surface_x0020_on_x0020_KC_x0020_Home>
    <Display_x0020_Order xmlns="e58fabb6-9446-4bf5-a05e-fa4e6ef88448" xsi:nil="true"/>
    <Meeting_x0020_Category xmlns="e58fabb6-9446-4bf5-a05e-fa4e6ef88448" xsi:nil="true"/>
    <fullURL xmlns="e58fabb6-9446-4bf5-a05e-fa4e6ef88448" xsi:nil="true"/>
    <Show_x0020_as_x0020_Quick_x0020_Link xmlns="e58fabb6-9446-4bf5-a05e-fa4e6ef88448">false</Show_x0020_as_x0020_Quick_x0020_Link>
  </documentManagement>
</p:properties>
</file>

<file path=customXml/itemProps1.xml><?xml version="1.0" encoding="utf-8"?>
<ds:datastoreItem xmlns:ds="http://schemas.openxmlformats.org/officeDocument/2006/customXml" ds:itemID="{5B660CEF-FDB7-4107-9D10-142604AF315F}">
  <ds:schemaRefs>
    <ds:schemaRef ds:uri="http://schemas.microsoft.com/sharepoint/v3/contenttype/forms"/>
  </ds:schemaRefs>
</ds:datastoreItem>
</file>

<file path=customXml/itemProps2.xml><?xml version="1.0" encoding="utf-8"?>
<ds:datastoreItem xmlns:ds="http://schemas.openxmlformats.org/officeDocument/2006/customXml" ds:itemID="{6E9B7BB3-0B5C-4AB0-BF58-BFF16BDDF32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8fabb6-9446-4bf5-a05e-fa4e6ef88448"/>
    <ds:schemaRef ds:uri="9f684ec6-0857-4470-8cdd-d47a3c7eb6a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A520744-49F6-48C5-870D-D28D297F5B56}">
  <ds:schemaRefs>
    <ds:schemaRef ds:uri="e58fabb6-9446-4bf5-a05e-fa4e6ef88448"/>
    <ds:schemaRef ds:uri="http://purl.org/dc/terms/"/>
    <ds:schemaRef ds:uri="9f684ec6-0857-4470-8cdd-d47a3c7eb6af"/>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TotalTime>27757</TotalTime>
  <Words>1119</Words>
  <Application>Microsoft Office PowerPoint</Application>
  <PresentationFormat>Personalizar</PresentationFormat>
  <Paragraphs>52</Paragraphs>
  <Slides>1</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vt:i4>
      </vt:variant>
    </vt:vector>
  </HeadingPairs>
  <TitlesOfParts>
    <vt:vector size="7" baseType="lpstr">
      <vt:lpstr>Gotham HTF Book</vt:lpstr>
      <vt:lpstr>Century Gothic</vt:lpstr>
      <vt:lpstr>Calibri</vt:lpstr>
      <vt:lpstr>Gotham HTF Black</vt:lpstr>
      <vt:lpstr>Arial</vt:lpstr>
      <vt:lpstr>Advent_Internal-Conference-Template_MASTER_V005 ts</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Advent Slide Template Master</dc:title>
  <dc:creator>Harris, Andrew</dc:creator>
  <cp:lastModifiedBy>Rodrigo Guimarães</cp:lastModifiedBy>
  <cp:revision>422</cp:revision>
  <dcterms:created xsi:type="dcterms:W3CDTF">2018-04-12T15:48:13Z</dcterms:created>
  <dcterms:modified xsi:type="dcterms:W3CDTF">2021-03-07T06:55:20Z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0x0101007B7576D6F8EB8245B708F7A17FD81F5F</vt:lpwstr>
  </property>
</Properties>
</file>