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36" d="100"/>
          <a:sy n="136" d="100"/>
        </p:scale>
        <p:origin x="456" y="1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37" Type="http://schemas.microsoft.com/office/2007/relationships/hdphoto" Target="../media/hdphoto5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microsoft.com/office/2007/relationships/hdphoto" Target="../media/hdphoto1.wdp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microsoft.com/office/2007/relationships/hdphoto" Target="../media/hdphoto2.wdp"/><Relationship Id="rId35" Type="http://schemas.microsoft.com/office/2007/relationships/hdphoto" Target="../media/hdphoto4.wdp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293" y="7439015"/>
            <a:ext cx="2563450" cy="1170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324" y="240050"/>
            <a:ext cx="2034551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1673236" y="6113506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GPU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padrão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 / 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673236" y="6325073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Especializado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em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673235" y="5891854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pt-BR" sz="800" dirty="0">
                <a:solidFill>
                  <a:schemeClr val="tx2"/>
                </a:solidFill>
                <a:latin typeface="Gotham HTF Book" pitchFamily="2" charset="77"/>
              </a:rPr>
              <a:t>CPU de uso geral, AMD / 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8048" y="3385419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t-BR" sz="1200" b="1" dirty="0">
                <a:solidFill>
                  <a:schemeClr val="tx2"/>
                </a:solidFill>
                <a:latin typeface="Gotham HTF" pitchFamily="2" charset="77"/>
              </a:rPr>
              <a:t>EPIC é um projeto comunitário totalmente voluntário lançado em setembro de 2019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171156" y="53413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QUALQUER UM PODE MINERAR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397547" y="6868621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DESCUBRA MAIS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74702" y="397656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100% TRANSAÇÕES PRIVADAS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"/>
              </a:rPr>
              <a:t>BASEADAS EM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Mimblewimble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170" b="25132"/>
          <a:stretch/>
        </p:blipFill>
        <p:spPr>
          <a:xfrm>
            <a:off x="3670480" y="3915889"/>
            <a:ext cx="2746821" cy="10629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1724406"/>
            <a:chOff x="407214" y="1408405"/>
            <a:chExt cx="6082785" cy="19481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697802" y="276473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SEM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5981" y="278960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SEM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PRE-MINEÇÃO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SEM</a:t>
              </a:r>
              <a:b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VC’s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SEM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COMPANHIA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88181" y="358787"/>
            <a:ext cx="2012017" cy="90850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FAIR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LAUNCHED</a:t>
            </a:r>
          </a:p>
          <a:p>
            <a:pPr algn="ctr"/>
            <a:br>
              <a:rPr lang="en-US" sz="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b="1" dirty="0">
                <a:solidFill>
                  <a:schemeClr val="tx2"/>
                </a:solidFill>
                <a:latin typeface="Gotham HTF Black" pitchFamily="2" charset="77"/>
              </a:rPr>
              <a:t>100%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PoW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Minerado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!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ENDEREÇO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INVISÍVEL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759246" y="4525751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QUANTIDADE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INVISÍVEL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579764" y="502436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pt-BR" sz="1050" b="1" dirty="0">
                <a:solidFill>
                  <a:schemeClr val="tx2"/>
                </a:solidFill>
                <a:latin typeface="Gotham HTF Black" pitchFamily="2" charset="77"/>
              </a:rPr>
              <a:t>POLÍTICA MONETÁRIA PADRÃO DO BITCOIN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*	</a:t>
            </a:r>
            <a:r>
              <a:rPr lang="pt-BR" sz="1050" b="1" dirty="0">
                <a:solidFill>
                  <a:schemeClr val="tx2"/>
                </a:solidFill>
                <a:latin typeface="Gotham HTF" pitchFamily="2" charset="77"/>
              </a:rPr>
              <a:t> A verdadeira mineração de smartphones chegando em 2021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4"/>
            <a:ext cx="1161766" cy="178734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TRADED ON: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COMUNIDADE: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t.me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/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57502"/>
            <a:ext cx="405325" cy="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522CC6-CD23-074D-8C2D-ED255DA162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41" y="8303928"/>
            <a:ext cx="302432" cy="302432"/>
          </a:xfrm>
          <a:prstGeom prst="rect">
            <a:avLst/>
          </a:prstGeom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7969611"/>
            <a:ext cx="307064" cy="289185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85BB9A8B-3D25-074F-A45D-8A256464F725}"/>
              </a:ext>
            </a:extLst>
          </p:cNvPr>
          <p:cNvSpPr txBox="1"/>
          <p:nvPr/>
        </p:nvSpPr>
        <p:spPr>
          <a:xfrm>
            <a:off x="868616" y="8369217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017119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661230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8B6976-8106-644A-B624-0B6160FD24A7}"/>
              </a:ext>
            </a:extLst>
          </p:cNvPr>
          <p:cNvSpPr txBox="1"/>
          <p:nvPr/>
        </p:nvSpPr>
        <p:spPr>
          <a:xfrm>
            <a:off x="4947651" y="3762066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pt-BR" sz="500" b="1" dirty="0">
                <a:solidFill>
                  <a:schemeClr val="tx2"/>
                </a:solidFill>
                <a:latin typeface="Gotham HTF" pitchFamily="2" charset="77"/>
              </a:rPr>
              <a:t>SUPRIMENTO MÁXIMO 21M DEZ 2140</a:t>
            </a:r>
            <a:endParaRPr lang="en-US" sz="500" b="1" dirty="0">
              <a:solidFill>
                <a:schemeClr val="tx2"/>
              </a:solidFill>
              <a:latin typeface="Gotham HTF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3133</TotalTime>
  <Words>114</Words>
  <Application>Microsoft Office PowerPoint</Application>
  <PresentationFormat>Papel Carta (216 x 279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Rodrigo Guimarães</cp:lastModifiedBy>
  <cp:revision>45</cp:revision>
  <cp:lastPrinted>2020-07-19T12:20:33Z</cp:lastPrinted>
  <dcterms:created xsi:type="dcterms:W3CDTF">2020-07-14T13:42:50Z</dcterms:created>
  <dcterms:modified xsi:type="dcterms:W3CDTF">2021-03-07T09:20:56Z</dcterms:modified>
</cp:coreProperties>
</file>