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jpg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Shape 5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Shape 82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Shape 9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Shape 3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ng.bluemix.net/" TargetMode="External"/><Relationship Id="rId3" Type="http://schemas.openxmlformats.org/officeDocument/2006/relationships/hyperlink" Target="https://w3-connections.ibm.com/forums/html/forum?id=252c2c14-7bf8-4ecb-8815-a9d4e2e6715e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desktop.github.com/" TargetMode="External"/><Relationship Id="rId6" Type="http://schemas.openxmlformats.org/officeDocument/2006/relationships/hyperlink" Target="http://w3.tap.ibm.com/medialibrary/media_set_view?id=39964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2: Setting up your BlueMix account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Creating a Bluemix account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365759" y="1612900"/>
            <a:ext cx="11445242" cy="4525963"/>
          </a:xfrm>
          <a:prstGeom prst="rect">
            <a:avLst/>
          </a:prstGeom>
        </p:spPr>
        <p:txBody>
          <a:bodyPr/>
          <a:lstStyle/>
          <a:p>
            <a:pPr/>
            <a:r>
              <a:t>We’re going to do four things in this tutorial: </a:t>
            </a:r>
          </a:p>
          <a:p>
            <a:pPr lvl="1">
              <a:buChar char="▪"/>
            </a:pPr>
            <a:r>
              <a:t>Create your Bluemix account</a:t>
            </a:r>
          </a:p>
          <a:p>
            <a:pPr lvl="1">
              <a:buChar char="▪"/>
            </a:pPr>
            <a:r>
              <a:t>Install Git and GitHub Desktop on your workstation</a:t>
            </a:r>
          </a:p>
          <a:p>
            <a:pPr lvl="1">
              <a:buChar char="▪"/>
            </a:pPr>
            <a:r>
              <a:t>Create your first GitHub Repository</a:t>
            </a:r>
          </a:p>
          <a:p>
            <a:pPr lvl="1">
              <a:buChar char="▪"/>
            </a:pPr>
            <a:r>
              <a:t>Tell Cloud Foundry where your Bluemix application will go</a:t>
            </a:r>
          </a:p>
          <a:p>
            <a:pPr lvl="1">
              <a:buChar char="▪"/>
            </a:pPr>
          </a:p>
          <a:p>
            <a:pPr/>
            <a:r>
              <a:t>Let’s get started!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Creating a Bluemix </a:t>
            </a:r>
            <a:r>
              <a:rPr strike="sngStrike">
                <a:solidFill>
                  <a:srgbClr val="A2A9BF"/>
                </a:solidFill>
              </a:rPr>
              <a:t>Dedicated</a:t>
            </a:r>
            <a:r>
              <a:t> Public! account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Log in here: </a:t>
            </a:r>
          </a:p>
          <a:p>
            <a:pPr lvl="1">
              <a:buChar char="▪"/>
              <a:defRPr b="1"/>
            </a:pP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https://console.ng.bluemix.net/</a:t>
            </a:r>
            <a:r>
              <a:t> </a:t>
            </a:r>
          </a:p>
          <a:p>
            <a:pPr/>
            <a:r>
              <a:t>Ask Questions here: </a:t>
            </a:r>
          </a:p>
          <a:p>
            <a:pPr lvl="1">
              <a:buChar char="▪"/>
            </a:pP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3" invalidUrl="" action="" tgtFrame="" tooltip="" history="1" highlightClick="0" endSnd="0"/>
              </a:rPr>
              <a:t>https://w3-connections.ibm.com/forums/html/forum?id=252c2c14-7bf8-4ecb-8815-a9d4e2e6715e</a:t>
            </a:r>
            <a:r>
              <a:t> </a:t>
            </a:r>
          </a:p>
          <a:p>
            <a:pPr/>
            <a:r>
              <a:t>Set up your environment: </a:t>
            </a:r>
          </a:p>
          <a:p>
            <a:pPr lvl="1">
              <a:buChar char="▪"/>
            </a:pPr>
            <a:r>
              <a:t>Define your organization</a:t>
            </a:r>
          </a:p>
          <a:p>
            <a:pPr lvl="1">
              <a:buChar char="▪"/>
            </a:pPr>
            <a:r>
              <a:t>Make a ‘space’</a:t>
            </a:r>
          </a:p>
          <a:p>
            <a:pPr lvl="1">
              <a:buChar char="▪"/>
            </a:pPr>
            <a:r>
              <a:t>NodeJS</a:t>
            </a:r>
          </a:p>
          <a:p>
            <a:pPr lvl="1">
              <a:buChar char="▪"/>
            </a:pPr>
            <a:r>
              <a:t>Watson Speech to Text</a:t>
            </a:r>
          </a:p>
          <a:p>
            <a:pPr lvl="1">
              <a:buChar char="▪"/>
            </a:pPr>
            <a:r>
              <a:t>Watson Text to Speech</a:t>
            </a:r>
          </a:p>
          <a:p>
            <a:pPr/>
            <a:r>
              <a:t>Install the Cloud Foundry CLI (Command Line Repository) on your workstation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Setting up your workstation to use git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582044" y="1461089"/>
            <a:ext cx="11445242" cy="4525964"/>
          </a:xfrm>
          <a:prstGeom prst="rect">
            <a:avLst/>
          </a:prstGeom>
        </p:spPr>
        <p:txBody>
          <a:bodyPr/>
          <a:lstStyle/>
          <a:p>
            <a:pPr/>
            <a:r>
              <a:t>Install Git on your workstation: </a:t>
            </a:r>
          </a:p>
          <a:p>
            <a:pPr lvl="1">
              <a:buChar char="▪"/>
            </a:pPr>
            <a:r>
              <a:t>Git: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https://git-scm.com/</a:t>
            </a:r>
            <a:r>
              <a:t> </a:t>
            </a:r>
          </a:p>
          <a:p>
            <a:pPr lvl="1">
              <a:buChar char="▪"/>
            </a:pPr>
            <a:r>
              <a:t>Git Installers: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3" invalidUrl="" action="" tgtFrame="" tooltip="" history="1" highlightClick="0" endSnd="0"/>
              </a:rPr>
              <a:t>https://git-scm.com/downloads</a:t>
            </a:r>
            <a:r>
              <a:t> </a:t>
            </a:r>
          </a:p>
          <a:p>
            <a:pPr lvl="1">
              <a:buChar char="▪"/>
            </a:pPr>
            <a:r>
              <a:t>Git Documentation here: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4" invalidUrl="" action="" tgtFrame="" tooltip="" history="1" highlightClick="0" endSnd="0"/>
              </a:rPr>
              <a:t>https://git-scm.com/doc</a:t>
            </a:r>
            <a:r>
              <a:t> </a:t>
            </a:r>
          </a:p>
          <a:p>
            <a:pPr/>
            <a:r>
              <a:t>Install GitHub Desktop on your workstation (Mac and Windows only): </a:t>
            </a:r>
          </a:p>
          <a:p>
            <a:pPr lvl="1">
              <a:buChar char="▪"/>
            </a:pPr>
            <a:r>
              <a:t>GitHub Desktop: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5" invalidUrl="" action="" tgtFrame="" tooltip="" history="1" highlightClick="0" endSnd="0"/>
              </a:rPr>
              <a:t>https://desktop.github.com/</a:t>
            </a:r>
            <a:r>
              <a:t>  </a:t>
            </a:r>
          </a:p>
          <a:p>
            <a:pPr/>
            <a:r>
              <a:t>Make your own Git repository: https://github.ibm.com </a:t>
            </a:r>
          </a:p>
          <a:p>
            <a:pPr>
              <a:defRPr b="1"/>
            </a:pPr>
            <a:r>
              <a:t>Connect GitHub Desktop to your repository</a:t>
            </a:r>
          </a:p>
          <a:p>
            <a:pPr lvl="1">
              <a:buChar char="▪"/>
              <a:defRPr b="1"/>
            </a:pPr>
            <a:r>
              <a:t>Whitewater series: GitHub Setup for Windows or Mac: </a:t>
            </a:r>
            <a:br/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6" invalidUrl="" action="" tgtFrame="" tooltip="" history="1" highlightClick="0" endSnd="0"/>
              </a:rPr>
              <a:t>http://w3.tap.ibm.com/medialibrary/media_set_view?id=39964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Linking your laptop to Bluemix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up Cloud Foundry to ‘target’ your Bluemix account.</a:t>
            </a:r>
          </a:p>
          <a:p>
            <a:pPr lvl="1">
              <a:buChar char="▪"/>
            </a:pPr>
            <a:r>
              <a:t>cf login</a:t>
            </a:r>
          </a:p>
          <a:p>
            <a:pPr lvl="1">
              <a:buChar char="▪"/>
            </a:pPr>
            <a:r>
              <a:t>cf target -o ‘your org name’ -s ‘your space name’</a:t>
            </a:r>
          </a:p>
          <a:p>
            <a:pPr/>
            <a:r>
              <a:t>Understanding essential Git and Cloud Foundry commands</a:t>
            </a:r>
          </a:p>
          <a:p>
            <a:pPr lvl="1">
              <a:buChar char="▪"/>
            </a:pPr>
            <a:r>
              <a:t>git status, add, commit -m, push  (fork, pull, branch, merge)</a:t>
            </a:r>
          </a:p>
          <a:p>
            <a:pPr lvl="1">
              <a:buChar char="▪"/>
            </a:pPr>
            <a:r>
              <a:t>cf login, cf target, cf target -o ‘your org name’ -s ‘your space name’ </a:t>
            </a:r>
          </a:p>
          <a:p>
            <a:pPr lvl="1">
              <a:buChar char="▪"/>
            </a:pPr>
            <a:r>
              <a:t>cf push “application name”</a:t>
            </a:r>
          </a:p>
          <a:p>
            <a:pPr lvl="1">
              <a:buChar char="▪"/>
            </a:pPr>
            <a:r>
              <a:t>cf push “application name” -b “custom build pack git repository”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367401" y="5620515"/>
            <a:ext cx="11629886" cy="565677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4Q</a:t>
            </a:r>
          </a:p>
        </p:txBody>
      </p:sp>
      <p:sp>
        <p:nvSpPr>
          <p:cNvPr id="187" name="Shape 187"/>
          <p:cNvSpPr/>
          <p:nvPr/>
        </p:nvSpPr>
        <p:spPr>
          <a:xfrm>
            <a:off x="367401" y="4228758"/>
            <a:ext cx="11629886" cy="140039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September-October</a:t>
            </a:r>
          </a:p>
        </p:txBody>
      </p:sp>
      <p:sp>
        <p:nvSpPr>
          <p:cNvPr id="188" name="Shape 188"/>
          <p:cNvSpPr/>
          <p:nvPr/>
        </p:nvSpPr>
        <p:spPr>
          <a:xfrm>
            <a:off x="367401" y="915142"/>
            <a:ext cx="11629886" cy="3418541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30356" y="950996"/>
            <a:ext cx="9458062" cy="5157035"/>
          </a:xfrm>
          <a:prstGeom prst="rect">
            <a:avLst/>
          </a:prstGeom>
        </p:spPr>
        <p:txBody>
          <a:bodyPr/>
          <a:lstStyle/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The Story, Architecture for this app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Setting up Bluemix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Building your first Watson App			(Watson Speech to Text)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Watson to talk back			(Watson Text to Speech)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Understanding Classifiers			(Watson NLC)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 custom dialog with Watson		(custom Q&amp;A, session management)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Authentication				(puts C2 thru 6 together)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Alchemy News				(Watson Alchemy)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Visual Recognition and Images			(Watson Visual Recognition)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Watson Conversations			(Watson Conversations)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Rank &amp; Retrieve				(Watson Alchemy + Rank &amp; Retrieve)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started on my first client prototype		Design Thinking, Stories, Architecture, Keeping it simple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		Public Bluemix and Docker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 II		Bluemix Dedicated and CloudFoundry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an Inference Engine			Our Inference Engine in "R"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Finding solutions				Integrates C1-10, 13-15)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BlueMix, Watson and Mobile			(TBD)	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Shape 192"/>
          <p:cNvSpPr/>
          <p:nvPr/>
        </p:nvSpPr>
        <p:spPr>
          <a:xfrm>
            <a:off x="-51930" y="4293955"/>
            <a:ext cx="12280620" cy="1931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95" name="Shape 195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3: Creating your first Watson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