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6858000" cy="9903460" type="A4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A39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119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56781" y="1279525"/>
            <a:ext cx="239208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250" y="1910482"/>
            <a:ext cx="5143500" cy="3158236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45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57250" y="5201683"/>
            <a:ext cx="5143500" cy="2391077"/>
          </a:xfrm>
        </p:spPr>
        <p:txBody>
          <a:bodyPr>
            <a:normAutofit/>
          </a:bodyPr>
          <a:lstStyle>
            <a:lvl1pPr marL="0" indent="0" algn="ctr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71488" y="796480"/>
            <a:ext cx="5915025" cy="8027679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4331" y="2636375"/>
            <a:ext cx="5915025" cy="6283743"/>
          </a:xfrm>
        </p:spPr>
        <p:txBody>
          <a:bodyPr>
            <a:normAutofit/>
          </a:bodyPr>
          <a:lstStyle>
            <a:lvl1pPr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916" y="5416719"/>
            <a:ext cx="5539550" cy="1171926"/>
          </a:xfrm>
        </p:spPr>
        <p:txBody>
          <a:bodyPr anchor="b">
            <a:normAutofit/>
          </a:bodyPr>
          <a:lstStyle>
            <a:lvl1pPr>
              <a:defRPr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7916" y="6657316"/>
            <a:ext cx="4118372" cy="935131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4331" y="373219"/>
            <a:ext cx="5915025" cy="1914238"/>
          </a:xfrm>
        </p:spPr>
        <p:txBody>
          <a:bodyPr>
            <a:normAutofit/>
          </a:bodyPr>
          <a:lstStyle>
            <a:lvl1pPr>
              <a:defRPr sz="18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64331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3364706" y="2636375"/>
            <a:ext cx="2914650" cy="6283743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2381" y="527275"/>
            <a:ext cx="5915025" cy="1914238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2381" y="2519889"/>
            <a:ext cx="2901255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2381" y="3777187"/>
            <a:ext cx="2901255" cy="516127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471863" y="2519889"/>
            <a:ext cx="2915543" cy="118980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3471863" y="3777187"/>
            <a:ext cx="2915543" cy="5161272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1488" y="3994682"/>
            <a:ext cx="5915025" cy="1914238"/>
          </a:xfrm>
        </p:spPr>
        <p:txBody>
          <a:bodyPr>
            <a:normAutofit/>
          </a:bodyPr>
          <a:lstStyle>
            <a:lvl1pPr algn="ctr">
              <a:defRPr sz="36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795" y="183400"/>
            <a:ext cx="2342925" cy="2310840"/>
          </a:xfrm>
        </p:spPr>
        <p:txBody>
          <a:bodyPr anchor="ctr" anchorCtr="0">
            <a:normAutofit/>
          </a:bodyPr>
          <a:lstStyle>
            <a:lvl1pPr>
              <a:defRPr sz="1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2916000" y="1106688"/>
            <a:ext cx="3272273" cy="735686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66653" y="2971080"/>
            <a:ext cx="2342925" cy="550429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417909" y="627228"/>
            <a:ext cx="0" cy="2009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5526272" y="527275"/>
            <a:ext cx="860240" cy="8392843"/>
          </a:xfrm>
        </p:spPr>
        <p:txBody>
          <a:bodyPr vert="eaVert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71488" y="527275"/>
            <a:ext cx="4994976" cy="8392843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71488" y="527275"/>
            <a:ext cx="5915025" cy="19142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71488" y="2636375"/>
            <a:ext cx="5915025" cy="6283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488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71713" y="9179170"/>
            <a:ext cx="2314575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4843463" y="9179170"/>
            <a:ext cx="1543050" cy="527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8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s 5"/>
          <p:cNvSpPr/>
          <p:nvPr/>
        </p:nvSpPr>
        <p:spPr>
          <a:xfrm>
            <a:off x="-351000" y="-268270"/>
            <a:ext cx="7560000" cy="10440000"/>
          </a:xfrm>
          <a:prstGeom prst="rect">
            <a:avLst/>
          </a:prstGeom>
          <a:solidFill>
            <a:srgbClr val="212A39"/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4" name="Picture 3" descr="Gemini_Generated_Image_z1z2jfz1z2jfz1z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29234" y="254"/>
            <a:ext cx="5399532" cy="9902952"/>
          </a:xfrm>
          <a:prstGeom prst="rect">
            <a:avLst/>
          </a:prstGeom>
          <a:ln>
            <a:solidFill>
              <a:srgbClr val="000000">
                <a:alpha val="0"/>
              </a:srgb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Nimbus Roman No9 L</vt:lpstr>
      <vt:lpstr>Arial Black</vt:lpstr>
      <vt:lpstr>Microsoft YaHei</vt:lpstr>
      <vt:lpstr>Droid Sans Fallback</vt:lpstr>
      <vt:lpstr>Arial Unicode MS</vt:lpstr>
      <vt:lpstr>SimSun</vt:lpstr>
      <vt:lpstr>OpenSymbol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rr</cp:lastModifiedBy>
  <cp:revision>8</cp:revision>
  <dcterms:created xsi:type="dcterms:W3CDTF">2025-07-24T08:25:37Z</dcterms:created>
  <dcterms:modified xsi:type="dcterms:W3CDTF">2025-07-24T08:25:37Z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