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8" r:id="rId2"/>
  </p:sldIdLst>
  <p:sldSz cx="9144000" cy="6858000" type="screen4x3"/>
  <p:notesSz cx="7010400" cy="9296400"/>
  <p:custDataLst>
    <p:tags r:id="rId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E16"/>
    <a:srgbClr val="00FF00"/>
    <a:srgbClr val="49535F"/>
    <a:srgbClr val="A5321B"/>
    <a:srgbClr val="229E54"/>
    <a:srgbClr val="41B1E9"/>
    <a:srgbClr val="003366"/>
    <a:srgbClr val="243190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20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8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20-09-2020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20-09-2020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2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603867" y="46625"/>
            <a:ext cx="74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Position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2216ED8-E320-4156-A1F8-A558397AF894}"/>
              </a:ext>
            </a:extLst>
          </p:cNvPr>
          <p:cNvSpPr/>
          <p:nvPr/>
        </p:nvSpPr>
        <p:spPr>
          <a:xfrm>
            <a:off x="165463" y="894817"/>
            <a:ext cx="2314395" cy="1993447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5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 err="1">
                <a:solidFill>
                  <a:schemeClr val="bg1"/>
                </a:solidFill>
              </a:rPr>
              <a:t>Static</a:t>
            </a:r>
            <a:endParaRPr lang="es-CL" sz="2000" b="1" dirty="0">
              <a:solidFill>
                <a:schemeClr val="bg1"/>
              </a:solidFill>
            </a:endParaRPr>
          </a:p>
          <a:p>
            <a:pPr algn="just"/>
            <a:r>
              <a:rPr lang="es-CL" dirty="0" smtClean="0"/>
              <a:t>Los </a:t>
            </a:r>
            <a:r>
              <a:rPr lang="es-CL" dirty="0"/>
              <a:t>elementos aparecen con un orden natural según donde estén </a:t>
            </a:r>
            <a:r>
              <a:rPr lang="es-CL" dirty="0" smtClean="0"/>
              <a:t>ubicados en </a:t>
            </a:r>
            <a:r>
              <a:rPr lang="es-CL" dirty="0"/>
              <a:t>el HTML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12FE6D-816C-4EDC-8BE8-F6ED827067A3}"/>
              </a:ext>
            </a:extLst>
          </p:cNvPr>
          <p:cNvSpPr/>
          <p:nvPr/>
        </p:nvSpPr>
        <p:spPr>
          <a:xfrm>
            <a:off x="1192047" y="3522612"/>
            <a:ext cx="2340570" cy="1640338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accent5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 err="1">
                <a:solidFill>
                  <a:schemeClr val="bg1"/>
                </a:solidFill>
              </a:rPr>
              <a:t>Relative</a:t>
            </a:r>
            <a:endParaRPr lang="es-CL" sz="2000" b="1" dirty="0">
              <a:solidFill>
                <a:schemeClr val="bg1"/>
              </a:solidFill>
            </a:endParaRPr>
          </a:p>
          <a:p>
            <a:pPr algn="just"/>
            <a:r>
              <a:rPr lang="es-CL" dirty="0"/>
              <a:t>Los elementos se mueven ligeramente en base a su posición estática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14B8D37-97E9-4323-971D-833EAF5F3508}"/>
              </a:ext>
            </a:extLst>
          </p:cNvPr>
          <p:cNvSpPr/>
          <p:nvPr/>
        </p:nvSpPr>
        <p:spPr>
          <a:xfrm>
            <a:off x="5705851" y="3522612"/>
            <a:ext cx="2366968" cy="1640338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accent5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bg1"/>
                </a:solidFill>
              </a:rPr>
              <a:t>Absolute</a:t>
            </a:r>
          </a:p>
          <a:p>
            <a:pPr algn="just"/>
            <a:r>
              <a:rPr lang="es-CL" dirty="0"/>
              <a:t>Los elementos se </a:t>
            </a:r>
            <a:r>
              <a:rPr lang="es-CL" dirty="0" smtClean="0"/>
              <a:t>ubican </a:t>
            </a:r>
            <a:r>
              <a:rPr lang="es-CL" dirty="0"/>
              <a:t>en </a:t>
            </a:r>
            <a:r>
              <a:rPr lang="es-CL" dirty="0" smtClean="0"/>
              <a:t>relación </a:t>
            </a:r>
            <a:r>
              <a:rPr lang="es-CL" dirty="0"/>
              <a:t>al contenedor padre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8EF4A1D-CDDD-4F08-88E7-E75DCE2EF879}"/>
              </a:ext>
            </a:extLst>
          </p:cNvPr>
          <p:cNvSpPr/>
          <p:nvPr/>
        </p:nvSpPr>
        <p:spPr>
          <a:xfrm>
            <a:off x="6471098" y="948126"/>
            <a:ext cx="2481313" cy="1886828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5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 err="1">
                <a:solidFill>
                  <a:schemeClr val="bg1"/>
                </a:solidFill>
              </a:rPr>
              <a:t>Fixed</a:t>
            </a:r>
            <a:endParaRPr lang="es-CL" sz="2000" b="1" dirty="0">
              <a:solidFill>
                <a:schemeClr val="bg1"/>
              </a:solidFill>
            </a:endParaRPr>
          </a:p>
          <a:p>
            <a:pPr algn="just"/>
            <a:r>
              <a:rPr lang="es-CL" dirty="0" smtClean="0"/>
              <a:t>El elemento queda inamovible</a:t>
            </a:r>
            <a:r>
              <a:rPr lang="es-CL" dirty="0"/>
              <a:t>, </a:t>
            </a:r>
            <a:r>
              <a:rPr lang="es-CL" dirty="0" smtClean="0"/>
              <a:t>su </a:t>
            </a:r>
            <a:r>
              <a:rPr lang="es-CL" dirty="0"/>
              <a:t>posición en la pantalla siempre es la misma</a:t>
            </a: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18EBD469-228D-4178-A494-312E7E64AE1D}"/>
              </a:ext>
            </a:extLst>
          </p:cNvPr>
          <p:cNvSpPr/>
          <p:nvPr/>
        </p:nvSpPr>
        <p:spPr>
          <a:xfrm>
            <a:off x="2479859" y="1667958"/>
            <a:ext cx="1185694" cy="354033"/>
          </a:xfrm>
          <a:prstGeom prst="leftArrow">
            <a:avLst/>
          </a:prstGeom>
          <a:solidFill>
            <a:schemeClr val="accent2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77D83C33-C14B-4748-818C-9F9B59AAA20D}"/>
              </a:ext>
            </a:extLst>
          </p:cNvPr>
          <p:cNvSpPr/>
          <p:nvPr/>
        </p:nvSpPr>
        <p:spPr>
          <a:xfrm rot="10800000">
            <a:off x="5253147" y="1661213"/>
            <a:ext cx="1217950" cy="354033"/>
          </a:xfrm>
          <a:prstGeom prst="leftArrow">
            <a:avLst/>
          </a:prstGeom>
          <a:solidFill>
            <a:schemeClr val="accent2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9433DFCC-B6B7-4D7A-A556-701655890BC6}"/>
              </a:ext>
            </a:extLst>
          </p:cNvPr>
          <p:cNvSpPr/>
          <p:nvPr/>
        </p:nvSpPr>
        <p:spPr>
          <a:xfrm rot="19369459">
            <a:off x="2657995" y="2884994"/>
            <a:ext cx="1409069" cy="354033"/>
          </a:xfrm>
          <a:prstGeom prst="leftArrow">
            <a:avLst/>
          </a:prstGeom>
          <a:solidFill>
            <a:schemeClr val="accent2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/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CC840128-A3C0-4ADD-B016-F074C5C0369B}"/>
              </a:ext>
            </a:extLst>
          </p:cNvPr>
          <p:cNvSpPr/>
          <p:nvPr/>
        </p:nvSpPr>
        <p:spPr>
          <a:xfrm rot="13053335">
            <a:off x="4879746" y="2894848"/>
            <a:ext cx="1428563" cy="354033"/>
          </a:xfrm>
          <a:prstGeom prst="leftArrow">
            <a:avLst/>
          </a:prstGeom>
          <a:solidFill>
            <a:schemeClr val="accent2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84C09943-78CD-4F97-BA27-DB030FCEC2C0}"/>
              </a:ext>
            </a:extLst>
          </p:cNvPr>
          <p:cNvSpPr/>
          <p:nvPr/>
        </p:nvSpPr>
        <p:spPr>
          <a:xfrm>
            <a:off x="3368875" y="1104651"/>
            <a:ext cx="2164138" cy="2065269"/>
          </a:xfrm>
          <a:prstGeom prst="flowChartConnector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position</a:t>
            </a:r>
            <a:endParaRPr lang="es-CL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08DB6B-2D32-4CE3-A7BA-69CE8729A9D2}"/>
              </a:ext>
            </a:extLst>
          </p:cNvPr>
          <p:cNvSpPr/>
          <p:nvPr/>
        </p:nvSpPr>
        <p:spPr>
          <a:xfrm>
            <a:off x="0" y="550144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/>
              <a:t>Normalmente, </a:t>
            </a:r>
            <a:r>
              <a:rPr lang="es-CL" sz="2400" dirty="0" smtClean="0"/>
              <a:t>se </a:t>
            </a:r>
            <a:r>
              <a:rPr lang="es-CL" sz="2400" dirty="0"/>
              <a:t>posiciona una caja </a:t>
            </a:r>
            <a:r>
              <a:rPr lang="es-CL" sz="2400" dirty="0" smtClean="0"/>
              <a:t>y luego, a partir de ahí, se desplaza </a:t>
            </a:r>
            <a:r>
              <a:rPr lang="es-CL" sz="2400" dirty="0"/>
              <a:t>respecto de su posición </a:t>
            </a:r>
            <a:r>
              <a:rPr lang="es-CL" sz="2400" dirty="0" smtClean="0"/>
              <a:t>original. CSS </a:t>
            </a:r>
            <a:r>
              <a:rPr lang="es-CL" sz="2400" dirty="0"/>
              <a:t>define cuatro propiedades llamadas </a:t>
            </a:r>
            <a:r>
              <a:rPr lang="es-CL" sz="2400" b="1" dirty="0"/>
              <a:t>top</a:t>
            </a:r>
            <a:r>
              <a:rPr lang="es-CL" sz="2400" dirty="0"/>
              <a:t>, </a:t>
            </a:r>
            <a:r>
              <a:rPr lang="es-CL" sz="2400" b="1" dirty="0" err="1"/>
              <a:t>right</a:t>
            </a:r>
            <a:r>
              <a:rPr lang="es-CL" sz="2400" dirty="0"/>
              <a:t>, </a:t>
            </a:r>
            <a:r>
              <a:rPr lang="es-CL" sz="2400" b="1" dirty="0" err="1"/>
              <a:t>bottom</a:t>
            </a:r>
            <a:r>
              <a:rPr lang="es-CL" sz="2400" dirty="0"/>
              <a:t> y </a:t>
            </a:r>
            <a:r>
              <a:rPr lang="es-CL" sz="2400" b="1" dirty="0" err="1"/>
              <a:t>left</a:t>
            </a:r>
            <a:r>
              <a:rPr lang="es-CL" sz="2400" dirty="0"/>
              <a:t> para controlar </a:t>
            </a:r>
            <a:r>
              <a:rPr lang="es-CL" sz="2400" dirty="0" smtClean="0"/>
              <a:t>dicho desplazamiento</a:t>
            </a:r>
            <a:endParaRPr lang="es-C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3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6" grpId="0" animBg="1"/>
      <p:bldP spid="17" grpId="0" animBg="1"/>
      <p:bldP spid="18" grpId="0" animBg="1"/>
      <p:bldP spid="19" grpId="0" animBg="1"/>
      <p:bldP spid="5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31661</TotalTime>
  <Words>93</Words>
  <Application>Microsoft Office PowerPoint</Application>
  <PresentationFormat>Presentación en pantalla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519</cp:revision>
  <cp:lastPrinted>2018-02-06T19:43:21Z</cp:lastPrinted>
  <dcterms:created xsi:type="dcterms:W3CDTF">2016-02-23T20:13:48Z</dcterms:created>
  <dcterms:modified xsi:type="dcterms:W3CDTF">2020-09-20T19:06:18Z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