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60" r:id="rId2"/>
  </p:sldIdLst>
  <p:sldSz cx="9144000" cy="6858000" type="screen4x3"/>
  <p:notesSz cx="7010400" cy="9296400"/>
  <p:custDataLst>
    <p:tags r:id="rId5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E16"/>
    <a:srgbClr val="00FF00"/>
    <a:srgbClr val="49535F"/>
    <a:srgbClr val="A5321B"/>
    <a:srgbClr val="229E54"/>
    <a:srgbClr val="41B1E9"/>
    <a:srgbClr val="003366"/>
    <a:srgbClr val="243190"/>
    <a:srgbClr val="E00E2C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20" autoAdjust="0"/>
    <p:restoredTop sz="94364" autoAdjust="0"/>
  </p:normalViewPr>
  <p:slideViewPr>
    <p:cSldViewPr snapToGrid="0" snapToObjects="1">
      <p:cViewPr varScale="1">
        <p:scale>
          <a:sx n="99" d="100"/>
          <a:sy n="99" d="100"/>
        </p:scale>
        <p:origin x="5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92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26880FD-E866-EF43-ACF5-135172B5A348}"/>
              </a:ext>
            </a:extLst>
          </p:cNvPr>
          <p:cNvSpPr txBox="1"/>
          <p:nvPr/>
        </p:nvSpPr>
        <p:spPr>
          <a:xfrm>
            <a:off x="421682" y="5330381"/>
            <a:ext cx="2234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6880FD-E866-EF43-ACF5-135172B5A348}"/>
              </a:ext>
            </a:extLst>
          </p:cNvPr>
          <p:cNvSpPr txBox="1"/>
          <p:nvPr/>
        </p:nvSpPr>
        <p:spPr>
          <a:xfrm>
            <a:off x="371952" y="76363"/>
            <a:ext cx="2136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765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31660</TotalTime>
  <Words>3</Words>
  <Application>Microsoft Office PowerPoint</Application>
  <PresentationFormat>Presentación en pantalla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518</cp:revision>
  <cp:lastPrinted>2018-02-06T19:43:21Z</cp:lastPrinted>
  <dcterms:created xsi:type="dcterms:W3CDTF">2016-02-23T20:13:48Z</dcterms:created>
  <dcterms:modified xsi:type="dcterms:W3CDTF">2020-09-14T21:03:13Z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