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10" r:id="rId2"/>
    <p:sldId id="312" r:id="rId3"/>
  </p:sldIdLst>
  <p:sldSz cx="9144000" cy="6858000" type="screen4x3"/>
  <p:notesSz cx="7010400" cy="9296400"/>
  <p:custDataLst>
    <p:tags r:id="rId6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35F"/>
    <a:srgbClr val="41B1E9"/>
    <a:srgbClr val="003366"/>
    <a:srgbClr val="243190"/>
    <a:srgbClr val="229E54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75" autoAdjust="0"/>
    <p:restoredTop sz="94364" autoAdjust="0"/>
  </p:normalViewPr>
  <p:slideViewPr>
    <p:cSldViewPr snapToGrid="0" snapToObjects="1">
      <p:cViewPr varScale="1">
        <p:scale>
          <a:sx n="99" d="100"/>
          <a:sy n="99" d="100"/>
        </p:scale>
        <p:origin x="552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8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4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B249AD8-D706-482E-BBB4-5D50718A063A}"/>
              </a:ext>
            </a:extLst>
          </p:cNvPr>
          <p:cNvSpPr/>
          <p:nvPr/>
        </p:nvSpPr>
        <p:spPr>
          <a:xfrm>
            <a:off x="3513908" y="893718"/>
            <a:ext cx="54064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 smtClean="0"/>
              <a:t>La </a:t>
            </a:r>
            <a:r>
              <a:rPr lang="es-CL" sz="2000" dirty="0"/>
              <a:t>carpeta </a:t>
            </a:r>
            <a:r>
              <a:rPr lang="es-CL" sz="2000" dirty="0" smtClean="0"/>
              <a:t>base </a:t>
            </a:r>
            <a:r>
              <a:rPr lang="es-CL" sz="2000" i="1" dirty="0" err="1" smtClean="0"/>
              <a:t>sass</a:t>
            </a:r>
            <a:r>
              <a:rPr lang="es-CL" sz="2000" dirty="0" smtClean="0"/>
              <a:t> contiene </a:t>
            </a:r>
            <a:r>
              <a:rPr lang="es-CL" sz="2000" dirty="0"/>
              <a:t>7 </a:t>
            </a:r>
            <a:r>
              <a:rPr lang="es-CL" sz="2000" dirty="0" smtClean="0"/>
              <a:t>sub-carpetas</a:t>
            </a:r>
          </a:p>
          <a:p>
            <a:endParaRPr lang="es-CL" sz="2000" dirty="0" smtClean="0"/>
          </a:p>
          <a:p>
            <a:r>
              <a:rPr lang="es-CL" sz="2000" dirty="0" err="1" smtClean="0"/>
              <a:t>sass</a:t>
            </a:r>
            <a:endParaRPr lang="es-CL" sz="2000" dirty="0" smtClean="0"/>
          </a:p>
          <a:p>
            <a:pPr marL="342900" indent="-342900">
              <a:buFontTx/>
              <a:buChar char="├"/>
            </a:pPr>
            <a:r>
              <a:rPr lang="es-CL" sz="2000" dirty="0"/>
              <a:t>b</a:t>
            </a:r>
            <a:r>
              <a:rPr lang="es-CL" sz="2000" dirty="0" smtClean="0"/>
              <a:t>ase</a:t>
            </a:r>
          </a:p>
          <a:p>
            <a:pPr marL="342900" indent="-342900">
              <a:buFontTx/>
              <a:buChar char="├"/>
            </a:pPr>
            <a:r>
              <a:rPr lang="es-CL" sz="2000" dirty="0" err="1"/>
              <a:t>c</a:t>
            </a:r>
            <a:r>
              <a:rPr lang="es-CL" sz="2000" dirty="0" err="1" smtClean="0"/>
              <a:t>omponents</a:t>
            </a:r>
            <a:endParaRPr lang="es-CL" sz="2000" dirty="0" smtClean="0"/>
          </a:p>
          <a:p>
            <a:pPr marL="342900" indent="-342900">
              <a:buFontTx/>
              <a:buChar char="├"/>
            </a:pPr>
            <a:r>
              <a:rPr lang="es-CL" sz="2000" dirty="0" err="1"/>
              <a:t>h</a:t>
            </a:r>
            <a:r>
              <a:rPr lang="es-CL" sz="2000" dirty="0" err="1" smtClean="0"/>
              <a:t>elpers</a:t>
            </a:r>
            <a:endParaRPr lang="es-CL" sz="2000" dirty="0" smtClean="0"/>
          </a:p>
          <a:p>
            <a:pPr marL="342900" indent="-342900">
              <a:buFontTx/>
              <a:buChar char="├"/>
            </a:pPr>
            <a:r>
              <a:rPr lang="es-CL" sz="2000" dirty="0" err="1"/>
              <a:t>l</a:t>
            </a:r>
            <a:r>
              <a:rPr lang="es-CL" sz="2000" dirty="0" err="1" smtClean="0"/>
              <a:t>ayout</a:t>
            </a:r>
            <a:endParaRPr lang="es-CL" sz="2000" dirty="0" smtClean="0"/>
          </a:p>
          <a:p>
            <a:pPr marL="342900" indent="-342900">
              <a:buFontTx/>
              <a:buChar char="├"/>
            </a:pPr>
            <a:r>
              <a:rPr lang="es-CL" sz="2000" dirty="0" err="1" smtClean="0"/>
              <a:t>pages</a:t>
            </a:r>
            <a:endParaRPr lang="es-CL" sz="2000" dirty="0" smtClean="0"/>
          </a:p>
          <a:p>
            <a:pPr marL="342900" indent="-342900">
              <a:buFontTx/>
              <a:buChar char="├"/>
            </a:pPr>
            <a:r>
              <a:rPr lang="es-CL" sz="2000" dirty="0" err="1"/>
              <a:t>t</a:t>
            </a:r>
            <a:r>
              <a:rPr lang="es-CL" sz="2000" dirty="0" err="1" smtClean="0"/>
              <a:t>hemes</a:t>
            </a:r>
            <a:endParaRPr lang="es-CL" sz="2000" dirty="0" smtClean="0"/>
          </a:p>
          <a:p>
            <a:pPr marL="342900" indent="-342900">
              <a:buFontTx/>
              <a:buChar char="├"/>
            </a:pPr>
            <a:r>
              <a:rPr lang="es-CL" sz="2000" dirty="0" err="1"/>
              <a:t>v</a:t>
            </a:r>
            <a:r>
              <a:rPr lang="es-CL" sz="2000" dirty="0" err="1" smtClean="0"/>
              <a:t>endors</a:t>
            </a:r>
            <a:endParaRPr lang="es-CL" sz="2000" dirty="0" smtClean="0"/>
          </a:p>
          <a:p>
            <a:r>
              <a:rPr lang="es-CL" sz="2000" dirty="0" err="1" smtClean="0"/>
              <a:t>main.scss</a:t>
            </a:r>
            <a:endParaRPr lang="es-CL" sz="2000" dirty="0" smtClean="0"/>
          </a:p>
          <a:p>
            <a:endParaRPr lang="es-CL" sz="2000" dirty="0" smtClean="0"/>
          </a:p>
          <a:p>
            <a:r>
              <a:rPr lang="es-CL" sz="2000" dirty="0" smtClean="0"/>
              <a:t>Además, tiene el </a:t>
            </a:r>
            <a:r>
              <a:rPr lang="es-CL" sz="2000" dirty="0"/>
              <a:t>archivo principal </a:t>
            </a:r>
            <a:r>
              <a:rPr lang="es-CL" sz="2000" dirty="0" err="1"/>
              <a:t>main.scss</a:t>
            </a:r>
            <a:r>
              <a:rPr lang="es-CL" sz="2000" dirty="0"/>
              <a:t>.</a:t>
            </a:r>
          </a:p>
          <a:p>
            <a:r>
              <a:rPr lang="es-CL" sz="2000" dirty="0"/>
              <a:t>A su vez </a:t>
            </a:r>
            <a:r>
              <a:rPr lang="es-CL" sz="2000" b="1" dirty="0"/>
              <a:t>cada carpeta </a:t>
            </a:r>
            <a:r>
              <a:rPr lang="es-CL" sz="2000" dirty="0"/>
              <a:t>contiene archivos .</a:t>
            </a:r>
            <a:r>
              <a:rPr lang="es-CL" sz="2000" dirty="0" err="1"/>
              <a:t>scss</a:t>
            </a:r>
            <a:r>
              <a:rPr lang="es-CL" sz="2000" dirty="0"/>
              <a:t> con el código respectivo, todo muy bien ordenado con el objetivo de que al momento de realizar algún cambio se encuentre lo deseado rápidamente, permitiendo su mantenibilidad.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45B67A-C511-421A-A520-09B3F1045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176" y="0"/>
            <a:ext cx="2446719" cy="211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6D7685-2135-4A7D-9ABC-C00F977D2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13" y="4184196"/>
            <a:ext cx="2426523" cy="2543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CAC5D87-8CE7-4A68-8468-BFC770ACE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7" y="2115429"/>
            <a:ext cx="2426523" cy="206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CuadroTexto 6"/>
          <p:cNvSpPr txBox="1"/>
          <p:nvPr/>
        </p:nvSpPr>
        <p:spPr>
          <a:xfrm>
            <a:off x="3395307" y="0"/>
            <a:ext cx="3457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Patrón </a:t>
            </a:r>
            <a:r>
              <a:rPr lang="es-CL" sz="3200" b="1" dirty="0" smtClean="0">
                <a:solidFill>
                  <a:schemeClr val="bg1"/>
                </a:solidFill>
              </a:rPr>
              <a:t>7-1 en SASS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7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8235" y="15850"/>
            <a:ext cx="632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i="1" dirty="0" smtClean="0">
                <a:solidFill>
                  <a:schemeClr val="bg1"/>
                </a:solidFill>
              </a:rPr>
              <a:t>SASS</a:t>
            </a:r>
            <a:r>
              <a:rPr lang="es-CL" sz="3600" b="1" dirty="0" smtClean="0">
                <a:solidFill>
                  <a:schemeClr val="bg1"/>
                </a:solidFill>
              </a:rPr>
              <a:t> </a:t>
            </a:r>
            <a:r>
              <a:rPr lang="es-CL" sz="3600" b="1" dirty="0">
                <a:solidFill>
                  <a:schemeClr val="bg1"/>
                </a:solidFill>
              </a:rPr>
              <a:t>desde línea de comandos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5A40679-5150-42C5-A244-1C001D70DD63}"/>
              </a:ext>
            </a:extLst>
          </p:cNvPr>
          <p:cNvSpPr/>
          <p:nvPr/>
        </p:nvSpPr>
        <p:spPr>
          <a:xfrm>
            <a:off x="1176471" y="790058"/>
            <a:ext cx="7967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Para utilizar </a:t>
            </a:r>
            <a:r>
              <a:rPr lang="es-CL" sz="2400" dirty="0" err="1"/>
              <a:t>Sass</a:t>
            </a:r>
            <a:r>
              <a:rPr lang="es-CL" sz="2400" dirty="0"/>
              <a:t> en la línea de comandos, simplemente ejecuta el comando </a:t>
            </a:r>
            <a:r>
              <a:rPr lang="es-CL" sz="2400" dirty="0" err="1"/>
              <a:t>sass</a:t>
            </a:r>
            <a:r>
              <a:rPr lang="es-CL" sz="2400" dirty="0"/>
              <a:t>, estando en la carpeta donde está tu proyecto y están los archivos </a:t>
            </a:r>
            <a:r>
              <a:rPr lang="es-CL" sz="2400" dirty="0" err="1"/>
              <a:t>sass</a:t>
            </a:r>
            <a:r>
              <a:rPr lang="es-CL" sz="2400" dirty="0"/>
              <a:t>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C46087-832F-4CF4-8A36-3A6297D4DA1A}"/>
              </a:ext>
            </a:extLst>
          </p:cNvPr>
          <p:cNvSpPr/>
          <p:nvPr/>
        </p:nvSpPr>
        <p:spPr>
          <a:xfrm>
            <a:off x="2821984" y="2220255"/>
            <a:ext cx="4055084" cy="523220"/>
          </a:xfrm>
          <a:prstGeom prst="rect">
            <a:avLst/>
          </a:prstGeom>
          <a:ln w="412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sz="2800" dirty="0" smtClean="0"/>
              <a:t>&gt; </a:t>
            </a:r>
            <a:r>
              <a:rPr lang="es-CL" sz="2800" dirty="0" err="1" smtClean="0"/>
              <a:t>sass</a:t>
            </a:r>
            <a:r>
              <a:rPr lang="es-CL" sz="2800" dirty="0" smtClean="0"/>
              <a:t> </a:t>
            </a:r>
            <a:r>
              <a:rPr lang="es-CL" sz="2800" dirty="0" err="1" smtClean="0"/>
              <a:t>main.scss</a:t>
            </a:r>
            <a:r>
              <a:rPr lang="es-CL" sz="2800" dirty="0" smtClean="0"/>
              <a:t> </a:t>
            </a:r>
            <a:r>
              <a:rPr lang="es-CL" sz="2800" dirty="0"/>
              <a:t>estilos.css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0F6F67-A2DB-44C6-A207-D305CEC21BB4}"/>
              </a:ext>
            </a:extLst>
          </p:cNvPr>
          <p:cNvSpPr/>
          <p:nvPr/>
        </p:nvSpPr>
        <p:spPr>
          <a:xfrm>
            <a:off x="588235" y="2861286"/>
            <a:ext cx="79675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/>
              <a:t>Donde </a:t>
            </a:r>
            <a:r>
              <a:rPr lang="es-CL" sz="2400" b="1" dirty="0" err="1" smtClean="0"/>
              <a:t>pre.scss</a:t>
            </a:r>
            <a:r>
              <a:rPr lang="es-CL" sz="2400" dirty="0" smtClean="0"/>
              <a:t> </a:t>
            </a:r>
            <a:r>
              <a:rPr lang="es-CL" sz="2400" dirty="0"/>
              <a:t>es el archivo escrito en </a:t>
            </a:r>
            <a:r>
              <a:rPr lang="es-CL" sz="2400" dirty="0" err="1"/>
              <a:t>sass</a:t>
            </a:r>
            <a:r>
              <a:rPr lang="es-CL" sz="2400" dirty="0"/>
              <a:t> y </a:t>
            </a:r>
            <a:r>
              <a:rPr lang="es-CL" sz="2400" b="1" dirty="0"/>
              <a:t>estilos.css</a:t>
            </a:r>
            <a:r>
              <a:rPr lang="es-CL" sz="2400" dirty="0"/>
              <a:t> es el archivo </a:t>
            </a:r>
            <a:r>
              <a:rPr lang="es-CL" sz="2400" dirty="0" smtClean="0"/>
              <a:t>de salida donde </a:t>
            </a:r>
            <a:r>
              <a:rPr lang="es-CL" sz="2400" dirty="0"/>
              <a:t>queda el código traducido de </a:t>
            </a:r>
            <a:r>
              <a:rPr lang="es-CL" sz="2400" dirty="0" err="1"/>
              <a:t>sass</a:t>
            </a:r>
            <a:r>
              <a:rPr lang="es-CL" sz="2400" dirty="0"/>
              <a:t> a </a:t>
            </a:r>
            <a:r>
              <a:rPr lang="es-CL" sz="2400" dirty="0" err="1"/>
              <a:t>css</a:t>
            </a:r>
            <a:r>
              <a:rPr lang="es-CL" sz="2400" dirty="0"/>
              <a:t>.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 smtClean="0"/>
              <a:t>También es posible añadir </a:t>
            </a:r>
            <a:r>
              <a:rPr lang="es-CL" sz="2400" dirty="0"/>
              <a:t>la opción --</a:t>
            </a:r>
            <a:r>
              <a:rPr lang="es-CL" sz="2400" dirty="0" err="1"/>
              <a:t>watch</a:t>
            </a:r>
            <a:r>
              <a:rPr lang="es-CL" sz="2400" dirty="0"/>
              <a:t> para decirle a </a:t>
            </a:r>
            <a:r>
              <a:rPr lang="es-CL" sz="2400" dirty="0" err="1"/>
              <a:t>Sass</a:t>
            </a:r>
            <a:r>
              <a:rPr lang="es-CL" sz="2400" dirty="0"/>
              <a:t> que vuelva a generar el archivo CSS cada vez que se </a:t>
            </a:r>
            <a:r>
              <a:rPr lang="es-CL" sz="2400" dirty="0" smtClean="0"/>
              <a:t>modifique la </a:t>
            </a:r>
            <a:r>
              <a:rPr lang="es-CL" sz="2400" dirty="0"/>
              <a:t>hoja de estilos original: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E8E9B7-F354-43A4-A436-134AEB9DCA68}"/>
              </a:ext>
            </a:extLst>
          </p:cNvPr>
          <p:cNvSpPr/>
          <p:nvPr/>
        </p:nvSpPr>
        <p:spPr>
          <a:xfrm>
            <a:off x="2035082" y="5833941"/>
            <a:ext cx="5386897" cy="523220"/>
          </a:xfrm>
          <a:prstGeom prst="rect">
            <a:avLst/>
          </a:prstGeom>
          <a:ln w="412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2800" dirty="0" smtClean="0"/>
              <a:t>&gt; </a:t>
            </a:r>
            <a:r>
              <a:rPr lang="es-CL" sz="2800" dirty="0" err="1" smtClean="0"/>
              <a:t>sass</a:t>
            </a:r>
            <a:r>
              <a:rPr lang="es-CL" sz="2800" dirty="0" smtClean="0"/>
              <a:t> </a:t>
            </a:r>
            <a:r>
              <a:rPr lang="es-CL" sz="2800" dirty="0"/>
              <a:t>--</a:t>
            </a:r>
            <a:r>
              <a:rPr lang="es-CL" sz="2800" dirty="0" err="1"/>
              <a:t>watch</a:t>
            </a:r>
            <a:r>
              <a:rPr lang="es-CL" sz="2800" dirty="0"/>
              <a:t> </a:t>
            </a:r>
            <a:r>
              <a:rPr lang="es-CL" sz="2800" dirty="0" err="1" smtClean="0"/>
              <a:t>main.scss</a:t>
            </a:r>
            <a:r>
              <a:rPr lang="es-CL" sz="2800" dirty="0" smtClean="0"/>
              <a:t> </a:t>
            </a:r>
            <a:r>
              <a:rPr lang="es-CL" sz="2800" dirty="0"/>
              <a:t>estilos.css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17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19831</TotalTime>
  <Words>168</Words>
  <Application>Microsoft Office PowerPoint</Application>
  <PresentationFormat>Presentación en pantalla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363</cp:revision>
  <cp:lastPrinted>2018-02-06T19:43:21Z</cp:lastPrinted>
  <dcterms:created xsi:type="dcterms:W3CDTF">2016-02-23T20:13:48Z</dcterms:created>
  <dcterms:modified xsi:type="dcterms:W3CDTF">2020-09-14T19:57:33Z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