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4" r:id="rId2"/>
    <p:sldId id="299" r:id="rId3"/>
    <p:sldId id="265" r:id="rId4"/>
  </p:sldIdLst>
  <p:sldSz cx="9144000" cy="6858000" type="screen4x3"/>
  <p:notesSz cx="7010400" cy="9296400"/>
  <p:custDataLst>
    <p:tags r:id="rId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49535F"/>
    <a:srgbClr val="41B1E9"/>
    <a:srgbClr val="003366"/>
    <a:srgbClr val="243190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75" autoAdjust="0"/>
    <p:restoredTop sz="94364" autoAdjust="0"/>
  </p:normalViewPr>
  <p:slideViewPr>
    <p:cSldViewPr snapToGrid="0" snapToObjects="1">
      <p:cViewPr varScale="1">
        <p:scale>
          <a:sx n="73" d="100"/>
          <a:sy n="73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19-03-2020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19-03-2020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Dar</a:t>
            </a:r>
            <a:r>
              <a:rPr lang="es-CL" baseline="0" dirty="0"/>
              <a:t> </a:t>
            </a:r>
            <a:r>
              <a:rPr lang="es-CL" baseline="0" dirty="0" err="1"/>
              <a:t>refresh</a:t>
            </a:r>
            <a:r>
              <a:rPr lang="es-CL" baseline="0" dirty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7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7680" y="2901799"/>
            <a:ext cx="4689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b="1" dirty="0"/>
              <a:t>Construir un sitio web utilizando el modelo de cajas acorde a las especificaciones de una maqueta predefinida</a:t>
            </a:r>
            <a:r>
              <a:rPr lang="es-CL" sz="3200" dirty="0"/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" y="621175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000" b="1" dirty="0" smtClean="0">
                <a:solidFill>
                  <a:srgbClr val="49535F"/>
                </a:solidFill>
              </a:rPr>
              <a:t>SASS</a:t>
            </a:r>
            <a:endParaRPr lang="es-CL" sz="6000" b="1" dirty="0">
              <a:solidFill>
                <a:srgbClr val="49535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" y="162199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CL" sz="3200" b="1" dirty="0"/>
              <a:t>Realice la actividad de aprendizaje 5</a:t>
            </a:r>
            <a:endParaRPr lang="es-CL" sz="3200" dirty="0"/>
          </a:p>
        </p:txBody>
      </p:sp>
      <p:pic>
        <p:nvPicPr>
          <p:cNvPr id="4" name="Gráfico 3" descr="Internet">
            <a:extLst>
              <a:ext uri="{FF2B5EF4-FFF2-40B4-BE49-F238E27FC236}">
                <a16:creationId xmlns:a16="http://schemas.microsoft.com/office/drawing/2014/main" id="{4FAC343A-8F84-4796-9334-9F51F53FD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972937" y="1452172"/>
            <a:ext cx="5198126" cy="5198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67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24861</TotalTime>
  <Words>36</Words>
  <Application>Microsoft Office PowerPoint</Application>
  <PresentationFormat>Presentación en pantalla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429</cp:revision>
  <cp:lastPrinted>2018-02-06T19:43:21Z</cp:lastPrinted>
  <dcterms:created xsi:type="dcterms:W3CDTF">2016-02-23T20:13:48Z</dcterms:created>
  <dcterms:modified xsi:type="dcterms:W3CDTF">2020-03-19T03:50:01Z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