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14" r:id="rId2"/>
  </p:sldIdLst>
  <p:sldSz cx="9144000" cy="6858000" type="screen4x3"/>
  <p:notesSz cx="7010400" cy="9296400"/>
  <p:custDataLst>
    <p:tags r:id="rId5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E54"/>
    <a:srgbClr val="49535F"/>
    <a:srgbClr val="41B1E9"/>
    <a:srgbClr val="003366"/>
    <a:srgbClr val="243190"/>
    <a:srgbClr val="E88E16"/>
    <a:srgbClr val="E00E2C"/>
    <a:srgbClr val="FEB915"/>
    <a:srgbClr val="CCFF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75" autoAdjust="0"/>
    <p:restoredTop sz="94364" autoAdjust="0"/>
  </p:normalViewPr>
  <p:slideViewPr>
    <p:cSldViewPr snapToGrid="0" snapToObjects="1">
      <p:cViewPr varScale="1">
        <p:scale>
          <a:sx n="88" d="100"/>
          <a:sy n="88" d="100"/>
        </p:scale>
        <p:origin x="86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14-09-2020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14-09-2020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787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GFDHDFDHFHD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GFDHDFDHFHD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GFDHDFDHFHD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C3C21D7-495D-4B56-9540-71216A08254D}"/>
              </a:ext>
            </a:extLst>
          </p:cNvPr>
          <p:cNvSpPr/>
          <p:nvPr/>
        </p:nvSpPr>
        <p:spPr>
          <a:xfrm>
            <a:off x="172219" y="895547"/>
            <a:ext cx="87097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400" dirty="0" smtClean="0"/>
              <a:t>		</a:t>
            </a:r>
            <a:r>
              <a:rPr lang="es-CL" sz="2400" dirty="0" smtClean="0"/>
              <a:t>El siguiente esquema corresponde a cualquier elemento HTML visible. </a:t>
            </a:r>
          </a:p>
          <a:p>
            <a:pPr algn="just"/>
            <a:endParaRPr lang="es-CL" sz="2400" dirty="0"/>
          </a:p>
          <a:p>
            <a:pPr algn="just"/>
            <a:r>
              <a:rPr lang="es-CL" sz="2400" dirty="0" smtClean="0"/>
              <a:t>Todos los &lt;div&gt;, &lt;p&gt;, &lt;</a:t>
            </a:r>
            <a:r>
              <a:rPr lang="es-CL" sz="2400" dirty="0" err="1" smtClean="0"/>
              <a:t>span</a:t>
            </a:r>
            <a:r>
              <a:rPr lang="es-CL" sz="2400" dirty="0" smtClean="0"/>
              <a:t>&gt;, &lt;</a:t>
            </a:r>
            <a:r>
              <a:rPr lang="es-CL" sz="2400" dirty="0" err="1" smtClean="0"/>
              <a:t>img</a:t>
            </a:r>
            <a:r>
              <a:rPr lang="es-CL" sz="2400" dirty="0" smtClean="0"/>
              <a:t>&gt;, etc. tienen margen, borde, relleno, y contenido</a:t>
            </a:r>
            <a:endParaRPr lang="es-CL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1A38FCF-AD26-4554-9C5D-1583B8D16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937" y="2649566"/>
            <a:ext cx="4010916" cy="408201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D865C50-6F31-4F81-9732-CF0DE0A634C4}"/>
              </a:ext>
            </a:extLst>
          </p:cNvPr>
          <p:cNvSpPr txBox="1"/>
          <p:nvPr/>
        </p:nvSpPr>
        <p:spPr>
          <a:xfrm>
            <a:off x="660612" y="54353"/>
            <a:ext cx="3859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>
                <a:solidFill>
                  <a:schemeClr val="bg1"/>
                </a:solidFill>
              </a:rPr>
              <a:t>Modelo de Cajas</a:t>
            </a:r>
            <a:endParaRPr lang="es-CL" sz="3600" b="1" i="1" dirty="0">
              <a:solidFill>
                <a:schemeClr val="bg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489166" y="3670537"/>
            <a:ext cx="27606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L" sz="3200" dirty="0" smtClean="0"/>
              <a:t>Hoy trabajaremos en estas capas</a:t>
            </a:r>
            <a:endParaRPr lang="es-CL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939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25109</TotalTime>
  <Words>9</Words>
  <Application>Microsoft Office PowerPoint</Application>
  <PresentationFormat>Presentación en pantalla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440</cp:revision>
  <cp:lastPrinted>2018-02-06T19:43:21Z</cp:lastPrinted>
  <dcterms:created xsi:type="dcterms:W3CDTF">2016-02-23T20:13:48Z</dcterms:created>
  <dcterms:modified xsi:type="dcterms:W3CDTF">2020-09-14T20:40:08Z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