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3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8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9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515098" y="43543"/>
            <a:ext cx="637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La </a:t>
            </a:r>
            <a:r>
              <a:rPr lang="es-CL" sz="3200" b="1" dirty="0">
                <a:solidFill>
                  <a:schemeClr val="bg1"/>
                </a:solidFill>
              </a:rPr>
              <a:t>propiedad Display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7E53B80-0FAA-439B-9A8E-EDED9273AA14}"/>
              </a:ext>
            </a:extLst>
          </p:cNvPr>
          <p:cNvSpPr/>
          <p:nvPr/>
        </p:nvSpPr>
        <p:spPr>
          <a:xfrm>
            <a:off x="156755" y="787813"/>
            <a:ext cx="8865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La </a:t>
            </a:r>
            <a:r>
              <a:rPr lang="es-CL" sz="2400" dirty="0"/>
              <a:t>propiedad </a:t>
            </a:r>
            <a:r>
              <a:rPr lang="es-CL" sz="2400" b="1" dirty="0"/>
              <a:t>display</a:t>
            </a:r>
            <a:r>
              <a:rPr lang="es-CL" sz="2400" dirty="0"/>
              <a:t> permite especificar el </a:t>
            </a:r>
            <a:r>
              <a:rPr lang="es-CL" sz="2400" b="1" dirty="0"/>
              <a:t>tipo de caja</a:t>
            </a:r>
            <a:r>
              <a:rPr lang="es-CL" sz="2400" dirty="0"/>
              <a:t> que se aplica en un elemento. Los diferentes tipos de cajas corresponden a diferentes tipos de contenido (texto, listas, tablas).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A3F33CB-40FF-4AF9-8533-F56CADE019D2}"/>
              </a:ext>
            </a:extLst>
          </p:cNvPr>
          <p:cNvSpPr/>
          <p:nvPr/>
        </p:nvSpPr>
        <p:spPr>
          <a:xfrm>
            <a:off x="0" y="2297580"/>
            <a:ext cx="9143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 smtClean="0">
                <a:solidFill>
                  <a:srgbClr val="0070C0"/>
                </a:solidFill>
              </a:rPr>
              <a:t>Principales valores que acepta la propiedad </a:t>
            </a:r>
            <a:r>
              <a:rPr lang="es-CL" sz="2400" b="1" dirty="0" err="1" smtClean="0">
                <a:solidFill>
                  <a:srgbClr val="0070C0"/>
                </a:solidFill>
              </a:rPr>
              <a:t>display</a:t>
            </a:r>
            <a:endParaRPr lang="es-CL" sz="2400" b="1" dirty="0" smtClean="0">
              <a:solidFill>
                <a:srgbClr val="0070C0"/>
              </a:solidFill>
            </a:endParaRPr>
          </a:p>
          <a:p>
            <a:pPr algn="just"/>
            <a:endParaRPr lang="es-CL" sz="2400" b="1" dirty="0">
              <a:solidFill>
                <a:srgbClr val="0070C0"/>
              </a:solidFill>
            </a:endParaRPr>
          </a:p>
          <a:p>
            <a:pPr algn="just"/>
            <a:r>
              <a:rPr lang="es-CL" sz="2400" b="1" dirty="0" err="1" smtClean="0">
                <a:solidFill>
                  <a:srgbClr val="0070C0"/>
                </a:solidFill>
              </a:rPr>
              <a:t>none</a:t>
            </a:r>
            <a:r>
              <a:rPr lang="es-CL" sz="2400" dirty="0"/>
              <a:t>: Hace que no se genere caja.</a:t>
            </a:r>
          </a:p>
          <a:p>
            <a:pPr algn="just"/>
            <a:r>
              <a:rPr lang="es-CL" sz="2400" b="1" dirty="0">
                <a:solidFill>
                  <a:srgbClr val="0070C0"/>
                </a:solidFill>
              </a:rPr>
              <a:t>block</a:t>
            </a:r>
            <a:r>
              <a:rPr lang="es-CL" sz="2400" dirty="0"/>
              <a:t>: Caja rectangular que </a:t>
            </a:r>
            <a:r>
              <a:rPr lang="es-CL" sz="2400" dirty="0" smtClean="0"/>
              <a:t>ocupa una fila completa. 1 elemento x fila</a:t>
            </a:r>
            <a:endParaRPr lang="es-CL" sz="2400" dirty="0"/>
          </a:p>
          <a:p>
            <a:pPr algn="just"/>
            <a:r>
              <a:rPr lang="es-CL" sz="2400" b="1" dirty="0" err="1">
                <a:solidFill>
                  <a:srgbClr val="0070C0"/>
                </a:solidFill>
              </a:rPr>
              <a:t>inline</a:t>
            </a:r>
            <a:r>
              <a:rPr lang="es-CL" sz="2400" dirty="0"/>
              <a:t>: Caja </a:t>
            </a:r>
            <a:r>
              <a:rPr lang="es-CL" sz="2400" dirty="0" smtClean="0"/>
              <a:t>en-línea, puede haber más una por fila. N elementos x fila</a:t>
            </a:r>
            <a:endParaRPr lang="es-CL" sz="2400" dirty="0"/>
          </a:p>
          <a:p>
            <a:pPr algn="just"/>
            <a:endParaRPr lang="es-CL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s-CL" sz="2400" b="1" dirty="0" smtClean="0">
                <a:solidFill>
                  <a:srgbClr val="0070C0"/>
                </a:solidFill>
              </a:rPr>
              <a:t>Otros valores posibles para </a:t>
            </a:r>
            <a:r>
              <a:rPr lang="es-CL" sz="2400" b="1" dirty="0" err="1" smtClean="0">
                <a:solidFill>
                  <a:srgbClr val="0070C0"/>
                </a:solidFill>
              </a:rPr>
              <a:t>display</a:t>
            </a:r>
            <a:endParaRPr lang="es-CL" sz="2400" b="1" dirty="0">
              <a:solidFill>
                <a:srgbClr val="0070C0"/>
              </a:solidFill>
            </a:endParaRPr>
          </a:p>
          <a:p>
            <a:pPr algn="just"/>
            <a:endParaRPr lang="es-CL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s-CL" sz="2000" b="1" dirty="0" err="1" smtClean="0">
                <a:solidFill>
                  <a:srgbClr val="0070C0"/>
                </a:solidFill>
              </a:rPr>
              <a:t>inline</a:t>
            </a:r>
            <a:r>
              <a:rPr lang="es-CL" sz="2000" b="1" dirty="0" smtClean="0">
                <a:solidFill>
                  <a:srgbClr val="0070C0"/>
                </a:solidFill>
              </a:rPr>
              <a:t>-block</a:t>
            </a:r>
            <a:r>
              <a:rPr lang="es-CL" sz="2000" dirty="0" smtClean="0"/>
              <a:t>, </a:t>
            </a:r>
            <a:r>
              <a:rPr lang="es-CL" sz="2000" b="1" smtClean="0">
                <a:solidFill>
                  <a:srgbClr val="0070C0"/>
                </a:solidFill>
              </a:rPr>
              <a:t>list-item</a:t>
            </a:r>
            <a:r>
              <a:rPr lang="es-CL" sz="2000" dirty="0" smtClean="0"/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table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table-caption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table-cell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table-column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table-column-group</a:t>
            </a:r>
            <a:r>
              <a:rPr lang="es-CL" sz="2000" b="1" dirty="0" smtClean="0">
                <a:solidFill>
                  <a:srgbClr val="0070C0"/>
                </a:solidFill>
              </a:rPr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table-footer-group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table-header-group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table-row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table-row-group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inline-table</a:t>
            </a:r>
            <a:endParaRPr lang="es-CL" sz="20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6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27717</TotalTime>
  <Words>78</Words>
  <Application>Microsoft Office PowerPoint</Application>
  <PresentationFormat>Presentación en pantalla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452</cp:revision>
  <cp:lastPrinted>2018-02-06T19:43:21Z</cp:lastPrinted>
  <dcterms:created xsi:type="dcterms:W3CDTF">2016-02-23T20:13:48Z</dcterms:created>
  <dcterms:modified xsi:type="dcterms:W3CDTF">2020-09-14T20:50:32Z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