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6505a36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6505a36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6505a36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6505a36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505a36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6505a36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8d55f7c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8d55f7c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8d55f7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8d55f7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8d55f7c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8d55f7c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8d55f7c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8d55f7c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25" y="516075"/>
            <a:ext cx="2779068" cy="216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836225" y="1354150"/>
            <a:ext cx="20736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516075"/>
            <a:ext cx="2998299" cy="2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00" y="2800354"/>
            <a:ext cx="2998300" cy="221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2325" y="2809400"/>
            <a:ext cx="2835552" cy="2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</a:t>
            </a:r>
            <a:r>
              <a:rPr b="1" lang="es" sz="1000">
                <a:solidFill>
                  <a:schemeClr val="dk2"/>
                </a:solidFill>
              </a:rPr>
              <a:t>diode and opamps</a:t>
            </a:r>
            <a:r>
              <a:rPr b="1" lang="es" sz="1000">
                <a:solidFill>
                  <a:schemeClr val="dk2"/>
                </a:solidFill>
              </a:rPr>
              <a:t> based modulator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34514" l="42826" r="25397" t="5018"/>
          <a:stretch/>
        </p:blipFill>
        <p:spPr>
          <a:xfrm>
            <a:off x="6262225" y="678050"/>
            <a:ext cx="1596600" cy="163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Google Shape;61;p13"/>
          <p:cNvSpPr/>
          <p:nvPr/>
        </p:nvSpPr>
        <p:spPr>
          <a:xfrm>
            <a:off x="4613475" y="718250"/>
            <a:ext cx="684000" cy="6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61" idx="0"/>
            <a:endCxn id="60" idx="0"/>
          </p:cNvCxnSpPr>
          <p:nvPr/>
        </p:nvCxnSpPr>
        <p:spPr>
          <a:xfrm flipH="1" rot="10800000">
            <a:off x="4955475" y="678050"/>
            <a:ext cx="21051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 rot="-5400000">
            <a:off x="7710350" y="999950"/>
            <a:ext cx="3879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7441950" y="12392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7429000" y="82042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7873575" y="86690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20dB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831925" y="7361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1208798">
            <a:off x="7124032" y="663187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590800" y="438550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>
            <a:stCxn id="71" idx="4"/>
          </p:cNvCxnSpPr>
          <p:nvPr/>
        </p:nvCxnSpPr>
        <p:spPr>
          <a:xfrm>
            <a:off x="4811550" y="3905925"/>
            <a:ext cx="21966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71" idx="0"/>
            <a:endCxn id="73" idx="0"/>
          </p:cNvCxnSpPr>
          <p:nvPr/>
        </p:nvCxnSpPr>
        <p:spPr>
          <a:xfrm flipH="1" rot="10800000">
            <a:off x="4811550" y="3155025"/>
            <a:ext cx="23397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39035" l="31215" r="31219" t="7827"/>
          <a:stretch/>
        </p:blipFill>
        <p:spPr>
          <a:xfrm>
            <a:off x="6421600" y="3155100"/>
            <a:ext cx="1659600" cy="171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3"/>
          <p:cNvSpPr/>
          <p:nvPr/>
        </p:nvSpPr>
        <p:spPr>
          <a:xfrm>
            <a:off x="4469550" y="3251925"/>
            <a:ext cx="684000" cy="6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-5400000">
            <a:off x="8091350" y="3743150"/>
            <a:ext cx="3879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 rot="10800000">
            <a:off x="7822950" y="39824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flipH="1">
            <a:off x="7810000" y="356362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8254575" y="361010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20dB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127963" y="3496125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1208798">
            <a:off x="7420069" y="3423162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7734450" y="304612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43875" l="37740" r="21731" t="5065"/>
          <a:stretch/>
        </p:blipFill>
        <p:spPr>
          <a:xfrm>
            <a:off x="6408250" y="678050"/>
            <a:ext cx="1884900" cy="173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400" y="522475"/>
            <a:ext cx="2949824" cy="21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4">
            <a:alphaModFix/>
          </a:blip>
          <a:srcRect b="47382" l="31008" r="35417" t="9594"/>
          <a:stretch/>
        </p:blipFill>
        <p:spPr>
          <a:xfrm>
            <a:off x="6453100" y="2910775"/>
            <a:ext cx="2073600" cy="1939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400" y="2802688"/>
            <a:ext cx="2998300" cy="2155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4"/>
          <p:cNvCxnSpPr/>
          <p:nvPr/>
        </p:nvCxnSpPr>
        <p:spPr>
          <a:xfrm>
            <a:off x="4901400" y="1348375"/>
            <a:ext cx="200850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MOSFET and opamps based modulator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689675" y="718250"/>
            <a:ext cx="684000" cy="6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4"/>
          <p:cNvCxnSpPr>
            <a:stCxn id="92" idx="0"/>
            <a:endCxn id="86" idx="0"/>
          </p:cNvCxnSpPr>
          <p:nvPr/>
        </p:nvCxnSpPr>
        <p:spPr>
          <a:xfrm flipH="1" rot="10800000">
            <a:off x="5031675" y="678050"/>
            <a:ext cx="23190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 rot="-5400000">
            <a:off x="7547450" y="1218050"/>
            <a:ext cx="7137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7660750" y="162432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flipH="1">
            <a:off x="7647800" y="9006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8320975" y="109955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36 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136725" y="8123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-1208798">
            <a:off x="7352632" y="586987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590800" y="209950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01" name="Google Shape;101;p14"/>
          <p:cNvCxnSpPr>
            <a:stCxn id="102" idx="4"/>
          </p:cNvCxnSpPr>
          <p:nvPr/>
        </p:nvCxnSpPr>
        <p:spPr>
          <a:xfrm>
            <a:off x="4810650" y="3829725"/>
            <a:ext cx="21966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2" idx="0"/>
            <a:endCxn id="88" idx="0"/>
          </p:cNvCxnSpPr>
          <p:nvPr/>
        </p:nvCxnSpPr>
        <p:spPr>
          <a:xfrm flipH="1" rot="10800000">
            <a:off x="4810650" y="2910825"/>
            <a:ext cx="2679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4391400" y="3078825"/>
            <a:ext cx="838500" cy="750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7915100" y="3566900"/>
            <a:ext cx="7404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7822950" y="39824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flipH="1">
            <a:off x="7819650" y="32203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8526700" y="3436275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4</a:t>
            </a:r>
            <a:r>
              <a:rPr b="1" lang="es" sz="1000">
                <a:solidFill>
                  <a:schemeClr val="dk2"/>
                </a:solidFill>
              </a:rPr>
              <a:t>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289113" y="313500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rot="-1208798">
            <a:off x="7643869" y="2905474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7544450" y="256457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00" y="2800350"/>
            <a:ext cx="2998300" cy="216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275" y="481416"/>
            <a:ext cx="2998301" cy="224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25" y="644725"/>
            <a:ext cx="2759401" cy="20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42179" l="49426" r="15073" t="6957"/>
          <a:stretch/>
        </p:blipFill>
        <p:spPr>
          <a:xfrm>
            <a:off x="6575275" y="2947200"/>
            <a:ext cx="1884900" cy="191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400" y="2913025"/>
            <a:ext cx="2949826" cy="20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AD633 IC based modulator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 rot="10800000">
            <a:off x="5271850" y="1546925"/>
            <a:ext cx="1083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flipH="1">
            <a:off x="5093000" y="1129275"/>
            <a:ext cx="1256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6366425" y="114265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40</a:t>
            </a:r>
            <a:r>
              <a:rPr b="1" lang="es" sz="1000">
                <a:solidFill>
                  <a:schemeClr val="dk2"/>
                </a:solidFill>
              </a:rPr>
              <a:t> 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248175" y="10995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5225925" y="4057450"/>
            <a:ext cx="190950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127" idx="0"/>
            <a:endCxn id="118" idx="0"/>
          </p:cNvCxnSpPr>
          <p:nvPr/>
        </p:nvCxnSpPr>
        <p:spPr>
          <a:xfrm flipH="1" rot="10800000">
            <a:off x="5306275" y="2947150"/>
            <a:ext cx="22113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/>
          <p:nvPr/>
        </p:nvSpPr>
        <p:spPr>
          <a:xfrm>
            <a:off x="4792525" y="3088750"/>
            <a:ext cx="1027500" cy="96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7502750" y="3660075"/>
            <a:ext cx="11079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10800000">
            <a:off x="7822950" y="42725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 flipH="1">
            <a:off x="7819650" y="31441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/>
        </p:nvSpPr>
        <p:spPr>
          <a:xfrm>
            <a:off x="8526700" y="3588675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5</a:t>
            </a:r>
            <a:r>
              <a:rPr b="1" lang="es" sz="1000">
                <a:solidFill>
                  <a:schemeClr val="dk2"/>
                </a:solidFill>
              </a:rPr>
              <a:t>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7045903" y="3011313"/>
            <a:ext cx="609600" cy="92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-1208798">
            <a:off x="7643869" y="2905474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544450" y="256457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00" y="2887676"/>
            <a:ext cx="2847505" cy="211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875" y="599764"/>
            <a:ext cx="2847501" cy="2126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 rot="-1208798">
            <a:off x="4685632" y="1044187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923800" y="667150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 rot="-5400000">
            <a:off x="6080825" y="1294450"/>
            <a:ext cx="3564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44728" l="34670" r="28664" t="6189"/>
          <a:stretch/>
        </p:blipFill>
        <p:spPr>
          <a:xfrm>
            <a:off x="6468700" y="2887675"/>
            <a:ext cx="1909500" cy="191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100" y="2887675"/>
            <a:ext cx="2735226" cy="20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100" y="655925"/>
            <a:ext cx="280437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transformer and diodes based modulator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148" name="Google Shape;148;p16"/>
          <p:cNvCxnSpPr>
            <a:stCxn id="149" idx="4"/>
          </p:cNvCxnSpPr>
          <p:nvPr/>
        </p:nvCxnSpPr>
        <p:spPr>
          <a:xfrm>
            <a:off x="4772875" y="3981250"/>
            <a:ext cx="234150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stCxn id="149" idx="0"/>
            <a:endCxn id="144" idx="0"/>
          </p:cNvCxnSpPr>
          <p:nvPr/>
        </p:nvCxnSpPr>
        <p:spPr>
          <a:xfrm flipH="1" rot="10800000">
            <a:off x="4772875" y="2887750"/>
            <a:ext cx="26505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/>
          <p:nvPr/>
        </p:nvSpPr>
        <p:spPr>
          <a:xfrm>
            <a:off x="4259125" y="3012550"/>
            <a:ext cx="1027500" cy="968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rot="-5400000">
            <a:off x="7667800" y="3514863"/>
            <a:ext cx="7704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rot="10800000">
            <a:off x="7822950" y="39677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flipH="1">
            <a:off x="7819650" y="31441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6"/>
          <p:cNvSpPr txBox="1"/>
          <p:nvPr/>
        </p:nvSpPr>
        <p:spPr>
          <a:xfrm>
            <a:off x="8450500" y="3360075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15 </a:t>
            </a:r>
            <a:r>
              <a:rPr b="1" lang="es" sz="1000">
                <a:solidFill>
                  <a:schemeClr val="dk2"/>
                </a:solidFill>
              </a:rPr>
              <a:t>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969703" y="3011313"/>
            <a:ext cx="609600" cy="92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-1208798">
            <a:off x="7491469" y="2905474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7544450" y="256457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75" y="590950"/>
            <a:ext cx="2855838" cy="21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4792525" y="760725"/>
            <a:ext cx="758700" cy="74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46524" l="47115" r="21662" t="4692"/>
          <a:stretch/>
        </p:blipFill>
        <p:spPr>
          <a:xfrm>
            <a:off x="6417350" y="697700"/>
            <a:ext cx="1884900" cy="191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1" name="Google Shape;161;p16"/>
          <p:cNvCxnSpPr>
            <a:endCxn id="160" idx="0"/>
          </p:cNvCxnSpPr>
          <p:nvPr/>
        </p:nvCxnSpPr>
        <p:spPr>
          <a:xfrm flipH="1" rot="10800000">
            <a:off x="5159000" y="697700"/>
            <a:ext cx="22008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/>
          <p:nvPr/>
        </p:nvSpPr>
        <p:spPr>
          <a:xfrm rot="-5400000">
            <a:off x="7604300" y="1196525"/>
            <a:ext cx="6000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 rot="10800000">
            <a:off x="7680650" y="154492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/>
          <p:nvPr/>
        </p:nvCxnSpPr>
        <p:spPr>
          <a:xfrm flipH="1">
            <a:off x="7667250" y="9343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8221900" y="1074075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2</a:t>
            </a:r>
            <a:r>
              <a:rPr b="1" lang="es" sz="1000">
                <a:solidFill>
                  <a:schemeClr val="dk2"/>
                </a:solidFill>
              </a:rPr>
              <a:t>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 rot="-1208798">
            <a:off x="7262869" y="771874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7544450" y="43097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868700" y="929400"/>
            <a:ext cx="398100" cy="708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2811475"/>
            <a:ext cx="2855850" cy="210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>
            <a:stCxn id="159" idx="4"/>
          </p:cNvCxnSpPr>
          <p:nvPr/>
        </p:nvCxnSpPr>
        <p:spPr>
          <a:xfrm>
            <a:off x="5171875" y="1501125"/>
            <a:ext cx="1775400" cy="10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00" y="3018125"/>
            <a:ext cx="280437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transformer and diodes based modulator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175" y="508675"/>
            <a:ext cx="2965425" cy="22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/>
          <p:nvPr/>
        </p:nvSpPr>
        <p:spPr>
          <a:xfrm>
            <a:off x="2735125" y="3122925"/>
            <a:ext cx="758700" cy="74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46524" l="47115" r="21662" t="4692"/>
          <a:stretch/>
        </p:blipFill>
        <p:spPr>
          <a:xfrm>
            <a:off x="4359950" y="3059900"/>
            <a:ext cx="1884900" cy="191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0" name="Google Shape;180;p17"/>
          <p:cNvCxnSpPr>
            <a:endCxn id="179" idx="0"/>
          </p:cNvCxnSpPr>
          <p:nvPr/>
        </p:nvCxnSpPr>
        <p:spPr>
          <a:xfrm flipH="1" rot="10800000">
            <a:off x="3101600" y="3059900"/>
            <a:ext cx="22008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7"/>
          <p:cNvSpPr/>
          <p:nvPr/>
        </p:nvSpPr>
        <p:spPr>
          <a:xfrm rot="-5400000">
            <a:off x="5546900" y="3558725"/>
            <a:ext cx="6000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7"/>
          <p:cNvCxnSpPr/>
          <p:nvPr/>
        </p:nvCxnSpPr>
        <p:spPr>
          <a:xfrm rot="10800000">
            <a:off x="5623250" y="390712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flipH="1">
            <a:off x="5609850" y="32965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7"/>
          <p:cNvSpPr txBox="1"/>
          <p:nvPr/>
        </p:nvSpPr>
        <p:spPr>
          <a:xfrm>
            <a:off x="6164500" y="3436275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20dB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85" name="Google Shape;185;p17"/>
          <p:cNvSpPr/>
          <p:nvPr/>
        </p:nvSpPr>
        <p:spPr>
          <a:xfrm rot="-1208798">
            <a:off x="5205469" y="3134074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487050" y="2793175"/>
            <a:ext cx="14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4811300" y="3291600"/>
            <a:ext cx="398100" cy="708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7"/>
          <p:cNvCxnSpPr>
            <a:stCxn id="178" idx="4"/>
          </p:cNvCxnSpPr>
          <p:nvPr/>
        </p:nvCxnSpPr>
        <p:spPr>
          <a:xfrm>
            <a:off x="3114475" y="3863325"/>
            <a:ext cx="1775400" cy="10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25" y="2878275"/>
            <a:ext cx="2779068" cy="216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8"/>
          <p:cNvCxnSpPr/>
          <p:nvPr/>
        </p:nvCxnSpPr>
        <p:spPr>
          <a:xfrm>
            <a:off x="2855025" y="3716350"/>
            <a:ext cx="20736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200" y="516075"/>
            <a:ext cx="2998299" cy="2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diode and </a:t>
            </a:r>
            <a:r>
              <a:rPr b="1" lang="es" sz="1000">
                <a:solidFill>
                  <a:schemeClr val="dk2"/>
                </a:solidFill>
              </a:rPr>
              <a:t>op-amps</a:t>
            </a:r>
            <a:r>
              <a:rPr b="1" lang="es" sz="1000">
                <a:solidFill>
                  <a:schemeClr val="dk2"/>
                </a:solidFill>
              </a:rPr>
              <a:t> based modulator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34514" l="42826" r="25397" t="5018"/>
          <a:stretch/>
        </p:blipFill>
        <p:spPr>
          <a:xfrm>
            <a:off x="4281025" y="3040250"/>
            <a:ext cx="1596600" cy="163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8"/>
          <p:cNvSpPr/>
          <p:nvPr/>
        </p:nvSpPr>
        <p:spPr>
          <a:xfrm>
            <a:off x="2632275" y="3080450"/>
            <a:ext cx="684000" cy="6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8"/>
          <p:cNvCxnSpPr>
            <a:stCxn id="198" idx="0"/>
            <a:endCxn id="197" idx="0"/>
          </p:cNvCxnSpPr>
          <p:nvPr/>
        </p:nvCxnSpPr>
        <p:spPr>
          <a:xfrm flipH="1" rot="10800000">
            <a:off x="2974275" y="3040250"/>
            <a:ext cx="21051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8"/>
          <p:cNvSpPr/>
          <p:nvPr/>
        </p:nvSpPr>
        <p:spPr>
          <a:xfrm rot="-5400000">
            <a:off x="5729150" y="3362150"/>
            <a:ext cx="3879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8"/>
          <p:cNvCxnSpPr/>
          <p:nvPr/>
        </p:nvCxnSpPr>
        <p:spPr>
          <a:xfrm rot="10800000">
            <a:off x="5460750" y="360147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/>
          <p:nvPr/>
        </p:nvCxnSpPr>
        <p:spPr>
          <a:xfrm flipH="1">
            <a:off x="5447800" y="318262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8"/>
          <p:cNvSpPr txBox="1"/>
          <p:nvPr/>
        </p:nvSpPr>
        <p:spPr>
          <a:xfrm>
            <a:off x="5892375" y="322910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20dB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4850725" y="30983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 rot="-1208798">
            <a:off x="5142832" y="3025387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5609600" y="2800750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43875" l="37740" r="21731" t="5065"/>
          <a:stretch/>
        </p:blipFill>
        <p:spPr>
          <a:xfrm>
            <a:off x="4503250" y="3116450"/>
            <a:ext cx="1884900" cy="173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2960875"/>
            <a:ext cx="2949824" cy="216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9"/>
          <p:cNvCxnSpPr/>
          <p:nvPr/>
        </p:nvCxnSpPr>
        <p:spPr>
          <a:xfrm>
            <a:off x="2996400" y="3786775"/>
            <a:ext cx="200850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MOSFET and op-amps based modulator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2784675" y="3156650"/>
            <a:ext cx="684000" cy="65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19"/>
          <p:cNvCxnSpPr>
            <a:stCxn id="215" idx="0"/>
            <a:endCxn id="211" idx="0"/>
          </p:cNvCxnSpPr>
          <p:nvPr/>
        </p:nvCxnSpPr>
        <p:spPr>
          <a:xfrm flipH="1" rot="10800000">
            <a:off x="3126675" y="3116450"/>
            <a:ext cx="23190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9"/>
          <p:cNvSpPr/>
          <p:nvPr/>
        </p:nvSpPr>
        <p:spPr>
          <a:xfrm rot="-5400000">
            <a:off x="5642450" y="3656450"/>
            <a:ext cx="7137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19"/>
          <p:cNvCxnSpPr/>
          <p:nvPr/>
        </p:nvCxnSpPr>
        <p:spPr>
          <a:xfrm rot="10800000">
            <a:off x="5755750" y="4062725"/>
            <a:ext cx="752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9"/>
          <p:cNvCxnSpPr/>
          <p:nvPr/>
        </p:nvCxnSpPr>
        <p:spPr>
          <a:xfrm flipH="1">
            <a:off x="5742800" y="3339075"/>
            <a:ext cx="758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9"/>
          <p:cNvSpPr txBox="1"/>
          <p:nvPr/>
        </p:nvSpPr>
        <p:spPr>
          <a:xfrm>
            <a:off x="6415975" y="353795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36 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5231725" y="32507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-1208798">
            <a:off x="5447632" y="3025387"/>
            <a:ext cx="520870" cy="699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5685800" y="2648350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675" y="494176"/>
            <a:ext cx="3083124" cy="23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825" y="2778325"/>
            <a:ext cx="2759401" cy="20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/>
        </p:nvSpPr>
        <p:spPr>
          <a:xfrm>
            <a:off x="1734150" y="99850"/>
            <a:ext cx="56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Time and frequency domain response for AD633 IC based modulator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231" name="Google Shape;231;p20"/>
          <p:cNvCxnSpPr/>
          <p:nvPr/>
        </p:nvCxnSpPr>
        <p:spPr>
          <a:xfrm rot="10800000">
            <a:off x="4586050" y="3680525"/>
            <a:ext cx="1083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/>
          <p:nvPr/>
        </p:nvCxnSpPr>
        <p:spPr>
          <a:xfrm flipH="1">
            <a:off x="4559600" y="3034275"/>
            <a:ext cx="1256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0"/>
          <p:cNvSpPr txBox="1"/>
          <p:nvPr/>
        </p:nvSpPr>
        <p:spPr>
          <a:xfrm>
            <a:off x="5452025" y="3189700"/>
            <a:ext cx="10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</a:rPr>
              <a:t>40 dB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3333775" y="2928350"/>
            <a:ext cx="457200" cy="242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475" y="523564"/>
            <a:ext cx="2847501" cy="212669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 rot="-667337">
            <a:off x="3923678" y="2949109"/>
            <a:ext cx="520985" cy="700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4491875" y="2758425"/>
            <a:ext cx="17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</a:rPr>
              <a:t>useful frequencies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 rot="-5400000">
            <a:off x="5048075" y="3309700"/>
            <a:ext cx="593100" cy="9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