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72" r:id="rId11"/>
    <p:sldId id="273" r:id="rId12"/>
    <p:sldId id="264" r:id="rId13"/>
    <p:sldId id="270" r:id="rId14"/>
    <p:sldId id="271" r:id="rId15"/>
    <p:sldId id="265" r:id="rId16"/>
    <p:sldId id="269" r:id="rId17"/>
    <p:sldId id="266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W 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 : </a:t>
            </a:r>
            <a:r>
              <a:rPr lang="pt-BR" dirty="0" smtClean="0"/>
              <a:t>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B : </a:t>
            </a:r>
            <a:r>
              <a:rPr lang="pt-BR" dirty="0" smtClean="0"/>
              <a:t>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 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R </a:t>
            </a:r>
            <a:r>
              <a:rPr lang="pt-BR" smtClean="0"/>
              <a:t>: brilho.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 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fedores.</a:t>
            </a:r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870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109</cp:revision>
  <dcterms:created xsi:type="dcterms:W3CDTF">2017-01-04T02:42:13Z</dcterms:created>
  <dcterms:modified xsi:type="dcterms:W3CDTF">2017-01-04T11:32:02Z</dcterms:modified>
</cp:coreProperties>
</file>