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60" r:id="rId6"/>
    <p:sldId id="267" r:id="rId7"/>
    <p:sldId id="261" r:id="rId8"/>
    <p:sldId id="262" r:id="rId9"/>
    <p:sldId id="263" r:id="rId10"/>
    <p:sldId id="265" r:id="rId11"/>
    <p:sldId id="272" r:id="rId12"/>
    <p:sldId id="273" r:id="rId13"/>
    <p:sldId id="264" r:id="rId14"/>
    <p:sldId id="274" r:id="rId15"/>
    <p:sldId id="275" r:id="rId16"/>
    <p:sldId id="270" r:id="rId17"/>
    <p:sldId id="271" r:id="rId18"/>
    <p:sldId id="269" r:id="rId19"/>
    <p:sldId id="266" r:id="rId20"/>
    <p:sldId id="268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>
                <a:solidFill>
                  <a:prstClr val="black"/>
                </a:solidFill>
              </a:rPr>
              <a:pPr/>
              <a:t>21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 próxima jogada é sorteada de forma completamente aleatória usando os recursos da classe </a:t>
            </a:r>
            <a:r>
              <a:rPr lang="pt-BR" dirty="0" err="1"/>
              <a:t>Random</a:t>
            </a:r>
            <a:r>
              <a:rPr lang="pt-BR" dirty="0"/>
              <a:t> da linguagem Java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Nesta ocorrência, </a:t>
            </a:r>
            <a:r>
              <a:rPr lang="pt-BR" dirty="0" smtClean="0"/>
              <a:t>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</a:t>
            </a:r>
            <a:r>
              <a:rPr lang="pt-BR" b="1" i="1" dirty="0" smtClean="0"/>
              <a:t>deseje </a:t>
            </a:r>
            <a:r>
              <a:rPr lang="pt-BR" b="1" i="1" dirty="0"/>
              <a:t>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/>
              <a:t> </a:t>
            </a:r>
            <a:r>
              <a:rPr lang="pt-BR" dirty="0" smtClean="0"/>
              <a:t>que é constantemente alimentada conforme caminhada do guerreiro.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</a:t>
            </a:r>
            <a:r>
              <a:rPr lang="pt-BR" dirty="0"/>
              <a:t>agente fala: </a:t>
            </a:r>
            <a:r>
              <a:rPr lang="pt-BR" b="1" dirty="0"/>
              <a:t>Eu sei onde está o </a:t>
            </a:r>
            <a:r>
              <a:rPr lang="pt-BR" b="1" dirty="0" err="1"/>
              <a:t>Wumpus</a:t>
            </a:r>
            <a:r>
              <a:rPr lang="pt-BR" b="1" dirty="0"/>
              <a:t>. Vou matá-lo</a:t>
            </a:r>
            <a:r>
              <a:rPr lang="pt-BR" b="1" dirty="0" smtClean="0"/>
              <a:t>!</a:t>
            </a:r>
            <a:r>
              <a:rPr lang="pt-BR" dirty="0" smtClean="0"/>
              <a:t>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Então, o</a:t>
            </a:r>
            <a:r>
              <a:rPr lang="pt-BR" dirty="0" smtClean="0"/>
              <a:t> </a:t>
            </a:r>
            <a:r>
              <a:rPr lang="pt-BR" dirty="0" smtClean="0"/>
              <a:t>guerreiro </a:t>
            </a:r>
            <a:r>
              <a:rPr lang="pt-BR" dirty="0" smtClean="0"/>
              <a:t>ataca </a:t>
            </a:r>
            <a:r>
              <a:rPr lang="pt-BR" dirty="0" smtClean="0"/>
              <a:t>com a </a:t>
            </a:r>
            <a:r>
              <a:rPr lang="pt-BR" dirty="0" smtClean="0"/>
              <a:t>flecha, e é ouvido o grito do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Verify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matriz bidimensional </a:t>
            </a:r>
            <a:r>
              <a:rPr lang="pt-BR" dirty="0" smtClean="0"/>
              <a:t>é a estrutura </a:t>
            </a:r>
            <a:r>
              <a:rPr lang="pt-BR" dirty="0" smtClean="0"/>
              <a:t>usada </a:t>
            </a:r>
            <a:r>
              <a:rPr lang="pt-BR" dirty="0" smtClean="0"/>
              <a:t>para armazenamento do </a:t>
            </a:r>
            <a:r>
              <a:rPr lang="pt-BR" dirty="0" smtClean="0"/>
              <a:t>cenário.</a:t>
            </a: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Matriz 4x4</a:t>
            </a:r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8" y="26409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9435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Ordem de precedência de apresentação dos caracteres de percepção:</a:t>
            </a:r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B;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- .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 smtClean="0"/>
          </a:p>
          <a:p>
            <a:pPr marL="0" lvl="1" indent="0">
              <a:buNone/>
            </a:pPr>
            <a:endParaRPr lang="pt-BR" sz="2800" dirty="0" smtClean="0"/>
          </a:p>
          <a:p>
            <a:pPr marL="0" lvl="1" indent="0">
              <a:buNone/>
            </a:pPr>
            <a:endParaRPr lang="pt-BR" sz="2800" dirty="0" smtClean="0"/>
          </a:p>
          <a:p>
            <a:pPr marL="0" lvl="1" indent="0">
              <a:buNone/>
            </a:pPr>
            <a:r>
              <a:rPr lang="pt-BR" sz="2800" dirty="0" smtClean="0"/>
              <a:t>Isto </a:t>
            </a:r>
            <a:r>
              <a:rPr lang="pt-BR" sz="2800" dirty="0"/>
              <a:t>é possível no algoritmo, dado que, estruturas auxiliares são utilizadas para solucionar o problema comentado.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2405712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fedores</a:t>
            </a:r>
            <a:r>
              <a:rPr lang="en-US" b="1" i="1" dirty="0" smtClean="0"/>
              <a:t>[][] </a:t>
            </a:r>
            <a:r>
              <a:rPr lang="en-US" b="1" i="1" dirty="0"/>
              <a:t>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brilhos</a:t>
            </a:r>
            <a:r>
              <a:rPr lang="en-US" b="1" i="1" dirty="0" smtClean="0"/>
              <a:t>[][] </a:t>
            </a:r>
            <a:r>
              <a:rPr lang="en-US" b="1" i="1" dirty="0"/>
              <a:t>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</a:t>
            </a:r>
            <a:r>
              <a:rPr lang="pt-BR" dirty="0" err="1" smtClean="0"/>
              <a:t>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Show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977</Words>
  <Application>Microsoft Office PowerPoint</Application>
  <PresentationFormat>Widescreen</PresentationFormat>
  <Paragraphs>168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Init</vt:lpstr>
      <vt:lpstr>Show</vt:lpstr>
      <vt:lpstr>Start</vt:lpstr>
      <vt:lpstr>Estruturas auxiliares</vt:lpstr>
      <vt:lpstr>Start</vt:lpstr>
      <vt:lpstr>Start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Verify</vt:lpstr>
      <vt:lpstr>Dúvidas?</vt:lpstr>
      <vt:lpstr>Agente racional para o Mundo do Wumpus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160</cp:revision>
  <dcterms:created xsi:type="dcterms:W3CDTF">2017-01-04T02:42:13Z</dcterms:created>
  <dcterms:modified xsi:type="dcterms:W3CDTF">2017-01-04T13:03:29Z</dcterms:modified>
</cp:coreProperties>
</file>