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0" r:id="rId14"/>
    <p:sldId id="271" r:id="rId15"/>
    <p:sldId id="265" r:id="rId16"/>
    <p:sldId id="269" r:id="rId17"/>
    <p:sldId id="266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W: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F: 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B: 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</a:t>
            </a:r>
            <a:r>
              <a:rPr lang="pt-BR" smtClean="0"/>
              <a:t>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fedores.</a:t>
            </a:r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865</Words>
  <Application>Microsoft Office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108</cp:revision>
  <dcterms:created xsi:type="dcterms:W3CDTF">2017-01-04T02:42:13Z</dcterms:created>
  <dcterms:modified xsi:type="dcterms:W3CDTF">2017-01-04T11:10:40Z</dcterms:modified>
</cp:coreProperties>
</file>