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72" r:id="rId11"/>
    <p:sldId id="273" r:id="rId12"/>
    <p:sldId id="264" r:id="rId13"/>
    <p:sldId id="270" r:id="rId14"/>
    <p:sldId id="271" r:id="rId15"/>
    <p:sldId id="265" r:id="rId16"/>
    <p:sldId id="269" r:id="rId17"/>
    <p:sldId id="266" r:id="rId18"/>
    <p:sldId id="268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2" autoAdjust="0"/>
    <p:restoredTop sz="94631" autoAdjust="0"/>
  </p:normalViewPr>
  <p:slideViewPr>
    <p:cSldViewPr snapToGrid="0">
      <p:cViewPr varScale="1">
        <p:scale>
          <a:sx n="75" d="100"/>
          <a:sy n="75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F0AE23-3C36-46BA-AC4A-4526A5D797A0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6A0B6496-43EF-4E75-9897-8F488C5D63AD}">
      <dgm:prSet phldrT="[Texto]"/>
      <dgm:spPr/>
      <dgm:t>
        <a:bodyPr/>
        <a:lstStyle/>
        <a:p>
          <a:r>
            <a:rPr lang="pt-BR" dirty="0" smtClean="0"/>
            <a:t>Start</a:t>
          </a:r>
          <a:endParaRPr lang="pt-BR" dirty="0"/>
        </a:p>
      </dgm:t>
    </dgm:pt>
    <dgm:pt modelId="{F7B24134-FAD8-4E56-976D-B1D14E727819}" type="parTrans" cxnId="{65201BA6-6C8F-4FE9-AC22-382DBAF35FF6}">
      <dgm:prSet/>
      <dgm:spPr/>
      <dgm:t>
        <a:bodyPr/>
        <a:lstStyle/>
        <a:p>
          <a:endParaRPr lang="pt-BR"/>
        </a:p>
      </dgm:t>
    </dgm:pt>
    <dgm:pt modelId="{C7AF246E-0DC9-48D3-9F76-7D94AF856BDA}" type="sibTrans" cxnId="{65201BA6-6C8F-4FE9-AC22-382DBAF35FF6}">
      <dgm:prSet/>
      <dgm:spPr/>
      <dgm:t>
        <a:bodyPr/>
        <a:lstStyle/>
        <a:p>
          <a:endParaRPr lang="pt-BR"/>
        </a:p>
      </dgm:t>
    </dgm:pt>
    <dgm:pt modelId="{B14775A5-0D06-4579-BD83-1F6C99B270F4}">
      <dgm:prSet phldrT="[Texto]"/>
      <dgm:spPr/>
      <dgm:t>
        <a:bodyPr/>
        <a:lstStyle/>
        <a:p>
          <a:r>
            <a:rPr lang="pt-BR" dirty="0" err="1" smtClean="0"/>
            <a:t>Verify</a:t>
          </a:r>
          <a:endParaRPr lang="pt-BR" dirty="0"/>
        </a:p>
      </dgm:t>
    </dgm:pt>
    <dgm:pt modelId="{0C9B8C81-2DD1-4A7B-BA60-7C4B66277FA5}" type="parTrans" cxnId="{FF9FC0F8-0EB2-4E30-AE2B-2DED1D9FC797}">
      <dgm:prSet/>
      <dgm:spPr/>
      <dgm:t>
        <a:bodyPr/>
        <a:lstStyle/>
        <a:p>
          <a:endParaRPr lang="pt-BR"/>
        </a:p>
      </dgm:t>
    </dgm:pt>
    <dgm:pt modelId="{475A15A6-6DC7-41DD-AF2E-7CDD4EB81227}" type="sibTrans" cxnId="{FF9FC0F8-0EB2-4E30-AE2B-2DED1D9FC797}">
      <dgm:prSet/>
      <dgm:spPr/>
      <dgm:t>
        <a:bodyPr/>
        <a:lstStyle/>
        <a:p>
          <a:endParaRPr lang="pt-BR"/>
        </a:p>
      </dgm:t>
    </dgm:pt>
    <dgm:pt modelId="{01F4058E-5F9D-42AA-BB34-5BC3D85A024C}">
      <dgm:prSet phldrT="[Texto]"/>
      <dgm:spPr/>
      <dgm:t>
        <a:bodyPr/>
        <a:lstStyle/>
        <a:p>
          <a:r>
            <a:rPr lang="pt-BR" dirty="0" smtClean="0"/>
            <a:t>Show</a:t>
          </a:r>
          <a:endParaRPr lang="pt-BR" dirty="0"/>
        </a:p>
      </dgm:t>
    </dgm:pt>
    <dgm:pt modelId="{F639A97A-31F0-49E3-A637-B9768CD2E3D0}" type="parTrans" cxnId="{B580935E-D496-4B03-A484-C070924AF212}">
      <dgm:prSet/>
      <dgm:spPr/>
      <dgm:t>
        <a:bodyPr/>
        <a:lstStyle/>
        <a:p>
          <a:endParaRPr lang="pt-BR"/>
        </a:p>
      </dgm:t>
    </dgm:pt>
    <dgm:pt modelId="{1097D3FB-EC17-40E1-9CDE-BF6168DC4F62}" type="sibTrans" cxnId="{B580935E-D496-4B03-A484-C070924AF212}">
      <dgm:prSet/>
      <dgm:spPr/>
      <dgm:t>
        <a:bodyPr/>
        <a:lstStyle/>
        <a:p>
          <a:endParaRPr lang="pt-BR"/>
        </a:p>
      </dgm:t>
    </dgm:pt>
    <dgm:pt modelId="{0C55F12A-8364-40FC-B491-357F416850DA}" type="pres">
      <dgm:prSet presAssocID="{3FF0AE23-3C36-46BA-AC4A-4526A5D797A0}" presName="compositeShape" presStyleCnt="0">
        <dgm:presLayoutVars>
          <dgm:chMax val="7"/>
          <dgm:dir/>
          <dgm:resizeHandles val="exact"/>
        </dgm:presLayoutVars>
      </dgm:prSet>
      <dgm:spPr/>
    </dgm:pt>
    <dgm:pt modelId="{9DC5A622-B387-43C3-A8A5-512A902A4156}" type="pres">
      <dgm:prSet presAssocID="{3FF0AE23-3C36-46BA-AC4A-4526A5D797A0}" presName="wedge1" presStyleLbl="node1" presStyleIdx="0" presStyleCnt="3"/>
      <dgm:spPr/>
      <dgm:t>
        <a:bodyPr/>
        <a:lstStyle/>
        <a:p>
          <a:endParaRPr lang="pt-BR"/>
        </a:p>
      </dgm:t>
    </dgm:pt>
    <dgm:pt modelId="{A5EFA318-C6E7-4E28-9A7D-97BFCD9417F7}" type="pres">
      <dgm:prSet presAssocID="{3FF0AE23-3C36-46BA-AC4A-4526A5D797A0}" presName="dummy1a" presStyleCnt="0"/>
      <dgm:spPr/>
    </dgm:pt>
    <dgm:pt modelId="{2D87BEC5-EA7B-4108-BD4C-82E3545A8184}" type="pres">
      <dgm:prSet presAssocID="{3FF0AE23-3C36-46BA-AC4A-4526A5D797A0}" presName="dummy1b" presStyleCnt="0"/>
      <dgm:spPr/>
    </dgm:pt>
    <dgm:pt modelId="{2ED4471D-8F5B-4FFA-9AAC-DA76E5D47AFF}" type="pres">
      <dgm:prSet presAssocID="{3FF0AE23-3C36-46BA-AC4A-4526A5D797A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1E786A4-E49E-4551-BC66-1B98BEBDFBC0}" type="pres">
      <dgm:prSet presAssocID="{3FF0AE23-3C36-46BA-AC4A-4526A5D797A0}" presName="wedge2" presStyleLbl="node1" presStyleIdx="1" presStyleCnt="3"/>
      <dgm:spPr/>
      <dgm:t>
        <a:bodyPr/>
        <a:lstStyle/>
        <a:p>
          <a:endParaRPr lang="pt-BR"/>
        </a:p>
      </dgm:t>
    </dgm:pt>
    <dgm:pt modelId="{B8C9DDF1-7419-40DC-A908-89FDE16FCC2F}" type="pres">
      <dgm:prSet presAssocID="{3FF0AE23-3C36-46BA-AC4A-4526A5D797A0}" presName="dummy2a" presStyleCnt="0"/>
      <dgm:spPr/>
    </dgm:pt>
    <dgm:pt modelId="{016745B3-92F0-44C5-A7FB-9B05BD049B8A}" type="pres">
      <dgm:prSet presAssocID="{3FF0AE23-3C36-46BA-AC4A-4526A5D797A0}" presName="dummy2b" presStyleCnt="0"/>
      <dgm:spPr/>
    </dgm:pt>
    <dgm:pt modelId="{495EBFB1-7927-43D0-B440-7E8A3040EE5D}" type="pres">
      <dgm:prSet presAssocID="{3FF0AE23-3C36-46BA-AC4A-4526A5D797A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14CF8F6-2271-4F2F-9A6D-29CACACDB126}" type="pres">
      <dgm:prSet presAssocID="{3FF0AE23-3C36-46BA-AC4A-4526A5D797A0}" presName="wedge3" presStyleLbl="node1" presStyleIdx="2" presStyleCnt="3"/>
      <dgm:spPr/>
      <dgm:t>
        <a:bodyPr/>
        <a:lstStyle/>
        <a:p>
          <a:endParaRPr lang="pt-BR"/>
        </a:p>
      </dgm:t>
    </dgm:pt>
    <dgm:pt modelId="{3051F70D-0238-4990-B771-75DC61996A17}" type="pres">
      <dgm:prSet presAssocID="{3FF0AE23-3C36-46BA-AC4A-4526A5D797A0}" presName="dummy3a" presStyleCnt="0"/>
      <dgm:spPr/>
    </dgm:pt>
    <dgm:pt modelId="{DDBCBE4A-81EB-4CF2-AA68-E83AEDD5518E}" type="pres">
      <dgm:prSet presAssocID="{3FF0AE23-3C36-46BA-AC4A-4526A5D797A0}" presName="dummy3b" presStyleCnt="0"/>
      <dgm:spPr/>
    </dgm:pt>
    <dgm:pt modelId="{C9180CCB-285C-4A5A-9E4C-4BFAEB7F2B03}" type="pres">
      <dgm:prSet presAssocID="{3FF0AE23-3C36-46BA-AC4A-4526A5D797A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80708E-A279-450E-B5D4-4AF09ED8ABE2}" type="pres">
      <dgm:prSet presAssocID="{C7AF246E-0DC9-48D3-9F76-7D94AF856BDA}" presName="arrowWedge1" presStyleLbl="fgSibTrans2D1" presStyleIdx="0" presStyleCnt="3"/>
      <dgm:spPr/>
    </dgm:pt>
    <dgm:pt modelId="{20E3A65B-1D9C-4713-A1F3-EF57B2AD7819}" type="pres">
      <dgm:prSet presAssocID="{475A15A6-6DC7-41DD-AF2E-7CDD4EB81227}" presName="arrowWedge2" presStyleLbl="fgSibTrans2D1" presStyleIdx="1" presStyleCnt="3"/>
      <dgm:spPr/>
    </dgm:pt>
    <dgm:pt modelId="{B676B8DB-F936-4D98-BDC7-53EFBD747F49}" type="pres">
      <dgm:prSet presAssocID="{1097D3FB-EC17-40E1-9CDE-BF6168DC4F62}" presName="arrowWedge3" presStyleLbl="fgSibTrans2D1" presStyleIdx="2" presStyleCnt="3"/>
      <dgm:spPr/>
    </dgm:pt>
  </dgm:ptLst>
  <dgm:cxnLst>
    <dgm:cxn modelId="{80090307-C03E-46FE-AC22-ACE4C2195C43}" type="presOf" srcId="{6A0B6496-43EF-4E75-9897-8F488C5D63AD}" destId="{9DC5A622-B387-43C3-A8A5-512A902A4156}" srcOrd="0" destOrd="0" presId="urn:microsoft.com/office/officeart/2005/8/layout/cycle8"/>
    <dgm:cxn modelId="{709AD544-3A4B-46B0-9D55-FA2D66A4D75D}" type="presOf" srcId="{01F4058E-5F9D-42AA-BB34-5BC3D85A024C}" destId="{C14CF8F6-2271-4F2F-9A6D-29CACACDB126}" srcOrd="0" destOrd="0" presId="urn:microsoft.com/office/officeart/2005/8/layout/cycle8"/>
    <dgm:cxn modelId="{1C03EDDC-8A2D-4D1A-A5EA-82E3399F35BB}" type="presOf" srcId="{01F4058E-5F9D-42AA-BB34-5BC3D85A024C}" destId="{C9180CCB-285C-4A5A-9E4C-4BFAEB7F2B03}" srcOrd="1" destOrd="0" presId="urn:microsoft.com/office/officeart/2005/8/layout/cycle8"/>
    <dgm:cxn modelId="{FF9FC0F8-0EB2-4E30-AE2B-2DED1D9FC797}" srcId="{3FF0AE23-3C36-46BA-AC4A-4526A5D797A0}" destId="{B14775A5-0D06-4579-BD83-1F6C99B270F4}" srcOrd="1" destOrd="0" parTransId="{0C9B8C81-2DD1-4A7B-BA60-7C4B66277FA5}" sibTransId="{475A15A6-6DC7-41DD-AF2E-7CDD4EB81227}"/>
    <dgm:cxn modelId="{6B4A2402-96CC-443F-8C63-62C51A01FD3A}" type="presOf" srcId="{3FF0AE23-3C36-46BA-AC4A-4526A5D797A0}" destId="{0C55F12A-8364-40FC-B491-357F416850DA}" srcOrd="0" destOrd="0" presId="urn:microsoft.com/office/officeart/2005/8/layout/cycle8"/>
    <dgm:cxn modelId="{8873D0C9-2B45-41A5-9795-C38BED61E18D}" type="presOf" srcId="{B14775A5-0D06-4579-BD83-1F6C99B270F4}" destId="{495EBFB1-7927-43D0-B440-7E8A3040EE5D}" srcOrd="1" destOrd="0" presId="urn:microsoft.com/office/officeart/2005/8/layout/cycle8"/>
    <dgm:cxn modelId="{1FD170D4-4C0E-4743-9524-BF110F1EF65F}" type="presOf" srcId="{6A0B6496-43EF-4E75-9897-8F488C5D63AD}" destId="{2ED4471D-8F5B-4FFA-9AAC-DA76E5D47AFF}" srcOrd="1" destOrd="0" presId="urn:microsoft.com/office/officeart/2005/8/layout/cycle8"/>
    <dgm:cxn modelId="{B580935E-D496-4B03-A484-C070924AF212}" srcId="{3FF0AE23-3C36-46BA-AC4A-4526A5D797A0}" destId="{01F4058E-5F9D-42AA-BB34-5BC3D85A024C}" srcOrd="2" destOrd="0" parTransId="{F639A97A-31F0-49E3-A637-B9768CD2E3D0}" sibTransId="{1097D3FB-EC17-40E1-9CDE-BF6168DC4F62}"/>
    <dgm:cxn modelId="{FCE7700A-60D4-4F30-A9CE-0512426B6C95}" type="presOf" srcId="{B14775A5-0D06-4579-BD83-1F6C99B270F4}" destId="{41E786A4-E49E-4551-BC66-1B98BEBDFBC0}" srcOrd="0" destOrd="0" presId="urn:microsoft.com/office/officeart/2005/8/layout/cycle8"/>
    <dgm:cxn modelId="{65201BA6-6C8F-4FE9-AC22-382DBAF35FF6}" srcId="{3FF0AE23-3C36-46BA-AC4A-4526A5D797A0}" destId="{6A0B6496-43EF-4E75-9897-8F488C5D63AD}" srcOrd="0" destOrd="0" parTransId="{F7B24134-FAD8-4E56-976D-B1D14E727819}" sibTransId="{C7AF246E-0DC9-48D3-9F76-7D94AF856BDA}"/>
    <dgm:cxn modelId="{8ED43732-B1C5-4515-AEBA-539C40948666}" type="presParOf" srcId="{0C55F12A-8364-40FC-B491-357F416850DA}" destId="{9DC5A622-B387-43C3-A8A5-512A902A4156}" srcOrd="0" destOrd="0" presId="urn:microsoft.com/office/officeart/2005/8/layout/cycle8"/>
    <dgm:cxn modelId="{1C4C199E-2B4D-42FC-A3C5-E9052F2D4A02}" type="presParOf" srcId="{0C55F12A-8364-40FC-B491-357F416850DA}" destId="{A5EFA318-C6E7-4E28-9A7D-97BFCD9417F7}" srcOrd="1" destOrd="0" presId="urn:microsoft.com/office/officeart/2005/8/layout/cycle8"/>
    <dgm:cxn modelId="{B1BB38DB-481E-4539-AA37-6BCC4E9F88EF}" type="presParOf" srcId="{0C55F12A-8364-40FC-B491-357F416850DA}" destId="{2D87BEC5-EA7B-4108-BD4C-82E3545A8184}" srcOrd="2" destOrd="0" presId="urn:microsoft.com/office/officeart/2005/8/layout/cycle8"/>
    <dgm:cxn modelId="{0FB06FA6-43CE-4B39-AABB-6C7B51039610}" type="presParOf" srcId="{0C55F12A-8364-40FC-B491-357F416850DA}" destId="{2ED4471D-8F5B-4FFA-9AAC-DA76E5D47AFF}" srcOrd="3" destOrd="0" presId="urn:microsoft.com/office/officeart/2005/8/layout/cycle8"/>
    <dgm:cxn modelId="{067B165F-4F26-4701-8716-90A7FD143799}" type="presParOf" srcId="{0C55F12A-8364-40FC-B491-357F416850DA}" destId="{41E786A4-E49E-4551-BC66-1B98BEBDFBC0}" srcOrd="4" destOrd="0" presId="urn:microsoft.com/office/officeart/2005/8/layout/cycle8"/>
    <dgm:cxn modelId="{37D47461-22D5-44CA-8DF7-9610E3CDA415}" type="presParOf" srcId="{0C55F12A-8364-40FC-B491-357F416850DA}" destId="{B8C9DDF1-7419-40DC-A908-89FDE16FCC2F}" srcOrd="5" destOrd="0" presId="urn:microsoft.com/office/officeart/2005/8/layout/cycle8"/>
    <dgm:cxn modelId="{957ED83B-C764-4813-AB8A-128E645CAEA9}" type="presParOf" srcId="{0C55F12A-8364-40FC-B491-357F416850DA}" destId="{016745B3-92F0-44C5-A7FB-9B05BD049B8A}" srcOrd="6" destOrd="0" presId="urn:microsoft.com/office/officeart/2005/8/layout/cycle8"/>
    <dgm:cxn modelId="{E5AD29E8-77CD-41E9-984E-1C8C5275E78D}" type="presParOf" srcId="{0C55F12A-8364-40FC-B491-357F416850DA}" destId="{495EBFB1-7927-43D0-B440-7E8A3040EE5D}" srcOrd="7" destOrd="0" presId="urn:microsoft.com/office/officeart/2005/8/layout/cycle8"/>
    <dgm:cxn modelId="{D1D3F39A-EEF3-401F-8BEC-0D2887E8829A}" type="presParOf" srcId="{0C55F12A-8364-40FC-B491-357F416850DA}" destId="{C14CF8F6-2271-4F2F-9A6D-29CACACDB126}" srcOrd="8" destOrd="0" presId="urn:microsoft.com/office/officeart/2005/8/layout/cycle8"/>
    <dgm:cxn modelId="{9C8652FD-CD59-4606-BA43-23BF8EA65425}" type="presParOf" srcId="{0C55F12A-8364-40FC-B491-357F416850DA}" destId="{3051F70D-0238-4990-B771-75DC61996A17}" srcOrd="9" destOrd="0" presId="urn:microsoft.com/office/officeart/2005/8/layout/cycle8"/>
    <dgm:cxn modelId="{0D2B7033-6033-40B7-9D33-D03B887D8B23}" type="presParOf" srcId="{0C55F12A-8364-40FC-B491-357F416850DA}" destId="{DDBCBE4A-81EB-4CF2-AA68-E83AEDD5518E}" srcOrd="10" destOrd="0" presId="urn:microsoft.com/office/officeart/2005/8/layout/cycle8"/>
    <dgm:cxn modelId="{AC37D8B0-6CBE-4122-96AE-22FAA0C0FB44}" type="presParOf" srcId="{0C55F12A-8364-40FC-B491-357F416850DA}" destId="{C9180CCB-285C-4A5A-9E4C-4BFAEB7F2B03}" srcOrd="11" destOrd="0" presId="urn:microsoft.com/office/officeart/2005/8/layout/cycle8"/>
    <dgm:cxn modelId="{A8175174-30E1-47B5-AAA2-FF9F711B6BDA}" type="presParOf" srcId="{0C55F12A-8364-40FC-B491-357F416850DA}" destId="{F380708E-A279-450E-B5D4-4AF09ED8ABE2}" srcOrd="12" destOrd="0" presId="urn:microsoft.com/office/officeart/2005/8/layout/cycle8"/>
    <dgm:cxn modelId="{52666B14-0A04-45CD-90E4-6A80586AABEB}" type="presParOf" srcId="{0C55F12A-8364-40FC-B491-357F416850DA}" destId="{20E3A65B-1D9C-4713-A1F3-EF57B2AD7819}" srcOrd="13" destOrd="0" presId="urn:microsoft.com/office/officeart/2005/8/layout/cycle8"/>
    <dgm:cxn modelId="{09F15330-11F5-4D89-B6C9-0785B4563A45}" type="presParOf" srcId="{0C55F12A-8364-40FC-B491-357F416850DA}" destId="{B676B8DB-F936-4D98-BDC7-53EFBD747F49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4A2734-884F-48C7-9529-94A88BE6CD9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8BB0D78-887E-48BA-9F45-0B9349CDF075}">
      <dgm:prSet phldrT="[Texto]"/>
      <dgm:spPr/>
      <dgm:t>
        <a:bodyPr/>
        <a:lstStyle/>
        <a:p>
          <a:r>
            <a:rPr lang="pt-BR" dirty="0" err="1" smtClean="0"/>
            <a:t>Init</a:t>
          </a:r>
          <a:endParaRPr lang="pt-BR" dirty="0"/>
        </a:p>
      </dgm:t>
    </dgm:pt>
    <dgm:pt modelId="{64F44DF5-E0F0-4B93-BB0D-EBE21A75B662}" type="parTrans" cxnId="{002E13E0-4954-43ED-BA45-6B5349226DFB}">
      <dgm:prSet/>
      <dgm:spPr/>
      <dgm:t>
        <a:bodyPr/>
        <a:lstStyle/>
        <a:p>
          <a:endParaRPr lang="pt-BR"/>
        </a:p>
      </dgm:t>
    </dgm:pt>
    <dgm:pt modelId="{85B89ADE-6119-4EFE-AAB5-86A9C803F90C}" type="sibTrans" cxnId="{002E13E0-4954-43ED-BA45-6B5349226DFB}">
      <dgm:prSet/>
      <dgm:spPr/>
      <dgm:t>
        <a:bodyPr/>
        <a:lstStyle/>
        <a:p>
          <a:endParaRPr lang="pt-BR"/>
        </a:p>
      </dgm:t>
    </dgm:pt>
    <dgm:pt modelId="{F270A453-8A66-45A0-8144-43DEEB709FF4}" type="pres">
      <dgm:prSet presAssocID="{F84A2734-884F-48C7-9529-94A88BE6CD9A}" presName="Name0" presStyleCnt="0">
        <dgm:presLayoutVars>
          <dgm:dir/>
          <dgm:resizeHandles val="exact"/>
        </dgm:presLayoutVars>
      </dgm:prSet>
      <dgm:spPr/>
    </dgm:pt>
    <dgm:pt modelId="{65137B11-9E4E-4D71-BE43-8014B872E69F}" type="pres">
      <dgm:prSet presAssocID="{D8BB0D78-887E-48BA-9F45-0B9349CDF075}" presName="node" presStyleLbl="node1" presStyleIdx="0" presStyleCnt="1" custLinFactNeighborX="8388" custLinFactNeighborY="189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02E13E0-4954-43ED-BA45-6B5349226DFB}" srcId="{F84A2734-884F-48C7-9529-94A88BE6CD9A}" destId="{D8BB0D78-887E-48BA-9F45-0B9349CDF075}" srcOrd="0" destOrd="0" parTransId="{64F44DF5-E0F0-4B93-BB0D-EBE21A75B662}" sibTransId="{85B89ADE-6119-4EFE-AAB5-86A9C803F90C}"/>
    <dgm:cxn modelId="{B8EA49F6-F3BA-4E24-B3C8-D29E9519CA90}" type="presOf" srcId="{F84A2734-884F-48C7-9529-94A88BE6CD9A}" destId="{F270A453-8A66-45A0-8144-43DEEB709FF4}" srcOrd="0" destOrd="0" presId="urn:microsoft.com/office/officeart/2005/8/layout/process1"/>
    <dgm:cxn modelId="{0FE1AE31-D8F6-47DC-A62E-1A0908237705}" type="presOf" srcId="{D8BB0D78-887E-48BA-9F45-0B9349CDF075}" destId="{65137B11-9E4E-4D71-BE43-8014B872E69F}" srcOrd="0" destOrd="0" presId="urn:microsoft.com/office/officeart/2005/8/layout/process1"/>
    <dgm:cxn modelId="{B48900A3-8672-401D-A7F0-D4D8FF20C395}" type="presParOf" srcId="{F270A453-8A66-45A0-8144-43DEEB709FF4}" destId="{65137B11-9E4E-4D71-BE43-8014B872E69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5A622-B387-43C3-A8A5-512A902A4156}">
      <dsp:nvSpPr>
        <dsp:cNvPr id="0" name=""/>
        <dsp:cNvSpPr/>
      </dsp:nvSpPr>
      <dsp:spPr>
        <a:xfrm>
          <a:off x="3574626" y="271681"/>
          <a:ext cx="3510965" cy="3510965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/>
            <a:t>Start</a:t>
          </a:r>
          <a:endParaRPr lang="pt-BR" sz="4000" kern="1200" dirty="0"/>
        </a:p>
      </dsp:txBody>
      <dsp:txXfrm>
        <a:off x="5424988" y="1015672"/>
        <a:ext cx="1253916" cy="1044930"/>
      </dsp:txXfrm>
    </dsp:sp>
    <dsp:sp modelId="{41E786A4-E49E-4551-BC66-1B98BEBDFBC0}">
      <dsp:nvSpPr>
        <dsp:cNvPr id="0" name=""/>
        <dsp:cNvSpPr/>
      </dsp:nvSpPr>
      <dsp:spPr>
        <a:xfrm>
          <a:off x="3502317" y="397073"/>
          <a:ext cx="3510965" cy="3510965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err="1" smtClean="0"/>
            <a:t>Verify</a:t>
          </a:r>
          <a:endParaRPr lang="pt-BR" sz="4000" kern="1200" dirty="0"/>
        </a:p>
      </dsp:txBody>
      <dsp:txXfrm>
        <a:off x="4338261" y="2675021"/>
        <a:ext cx="1880874" cy="919538"/>
      </dsp:txXfrm>
    </dsp:sp>
    <dsp:sp modelId="{C14CF8F6-2271-4F2F-9A6D-29CACACDB126}">
      <dsp:nvSpPr>
        <dsp:cNvPr id="0" name=""/>
        <dsp:cNvSpPr/>
      </dsp:nvSpPr>
      <dsp:spPr>
        <a:xfrm>
          <a:off x="3430008" y="271681"/>
          <a:ext cx="3510965" cy="3510965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/>
            <a:t>Show</a:t>
          </a:r>
          <a:endParaRPr lang="pt-BR" sz="4000" kern="1200" dirty="0"/>
        </a:p>
      </dsp:txBody>
      <dsp:txXfrm>
        <a:off x="3836694" y="1015672"/>
        <a:ext cx="1253916" cy="1044930"/>
      </dsp:txXfrm>
    </dsp:sp>
    <dsp:sp modelId="{F380708E-A279-450E-B5D4-4AF09ED8ABE2}">
      <dsp:nvSpPr>
        <dsp:cNvPr id="0" name=""/>
        <dsp:cNvSpPr/>
      </dsp:nvSpPr>
      <dsp:spPr>
        <a:xfrm>
          <a:off x="3357570" y="54336"/>
          <a:ext cx="3945656" cy="394565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3A65B-1D9C-4713-A1F3-EF57B2AD7819}">
      <dsp:nvSpPr>
        <dsp:cNvPr id="0" name=""/>
        <dsp:cNvSpPr/>
      </dsp:nvSpPr>
      <dsp:spPr>
        <a:xfrm>
          <a:off x="3284971" y="179506"/>
          <a:ext cx="3945656" cy="394565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6B8DB-F936-4D98-BDC7-53EFBD747F49}">
      <dsp:nvSpPr>
        <dsp:cNvPr id="0" name=""/>
        <dsp:cNvSpPr/>
      </dsp:nvSpPr>
      <dsp:spPr>
        <a:xfrm>
          <a:off x="3212372" y="54336"/>
          <a:ext cx="3945656" cy="394565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37B11-9E4E-4D71-BE43-8014B872E69F}">
      <dsp:nvSpPr>
        <dsp:cNvPr id="0" name=""/>
        <dsp:cNvSpPr/>
      </dsp:nvSpPr>
      <dsp:spPr>
        <a:xfrm>
          <a:off x="2496" y="0"/>
          <a:ext cx="2553544" cy="1321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700" kern="1200" dirty="0" err="1" smtClean="0"/>
            <a:t>Init</a:t>
          </a:r>
          <a:endParaRPr lang="pt-BR" sz="5700" kern="1200" dirty="0"/>
        </a:p>
      </dsp:txBody>
      <dsp:txXfrm>
        <a:off x="41206" y="38710"/>
        <a:ext cx="2476124" cy="1244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0E8B-9A90-4006-A905-9BFFC413621B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D9F6C-46C6-466E-BD8C-E525EAE5D2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35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9F6C-46C6-466E-BD8C-E525EAE5D2D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561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64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48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14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3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38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82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6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32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17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61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12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F39DB-1467-4D4D-9743-31981A20AF97}" type="datetimeFigureOut">
              <a:rPr lang="pt-BR" smtClean="0"/>
              <a:t>04/01/2017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2048E-F15B-4599-8A15-C351D681C2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66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Agente racional para o Mundo do </a:t>
            </a:r>
            <a:r>
              <a:rPr lang="pt-BR" dirty="0" err="1" smtClean="0"/>
              <a:t>Wumpus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49057"/>
          </a:xfrm>
        </p:spPr>
        <p:txBody>
          <a:bodyPr>
            <a:normAutofit fontScale="85000" lnSpcReduction="20000"/>
          </a:bodyPr>
          <a:lstStyle/>
          <a:p>
            <a:endParaRPr lang="pt-BR" dirty="0" smtClean="0"/>
          </a:p>
          <a:p>
            <a:r>
              <a:rPr lang="pt-BR" sz="2700" dirty="0" smtClean="0"/>
              <a:t>Sistemas Inteligentes</a:t>
            </a:r>
          </a:p>
          <a:p>
            <a:r>
              <a:rPr lang="pt-BR" dirty="0"/>
              <a:t>Prof. </a:t>
            </a:r>
            <a:r>
              <a:rPr lang="pt-BR" dirty="0" err="1" smtClean="0"/>
              <a:t>Heloina</a:t>
            </a:r>
            <a:r>
              <a:rPr lang="pt-BR" dirty="0" smtClean="0"/>
              <a:t> Alves Arnaldo</a:t>
            </a:r>
          </a:p>
          <a:p>
            <a:endParaRPr lang="pt-BR" dirty="0" smtClean="0"/>
          </a:p>
          <a:p>
            <a:r>
              <a:rPr lang="pt-BR" b="1" dirty="0" smtClean="0"/>
              <a:t>Rodrigo Carlos Carvalho Lima Barbosa Leal</a:t>
            </a:r>
          </a:p>
          <a:p>
            <a:r>
              <a:rPr lang="pt-BR" b="1" dirty="0" smtClean="0"/>
              <a:t>Ricardo Bruno Ferreira da Silva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524000" cy="212248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411" y="30165"/>
            <a:ext cx="2129589" cy="209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2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A função start busca comparar sempre as áreas seguras, com as áreas visitadas e as áreas possíveis de movimentação.</a:t>
            </a:r>
          </a:p>
          <a:p>
            <a:endParaRPr lang="pt-BR" dirty="0"/>
          </a:p>
          <a:p>
            <a:r>
              <a:rPr lang="pt-BR" dirty="0" smtClean="0"/>
              <a:t>Se há uma área segura, que ainda não foi visitada, e que é uma área possível de movimentação, então o movimento é realizado.</a:t>
            </a:r>
          </a:p>
          <a:p>
            <a:endParaRPr lang="pt-BR" dirty="0"/>
          </a:p>
          <a:p>
            <a:r>
              <a:rPr lang="pt-BR" dirty="0" smtClean="0"/>
              <a:t>Neste momento, o guerreiro fala: </a:t>
            </a:r>
            <a:r>
              <a:rPr lang="pt-BR" b="1" i="1" dirty="0"/>
              <a:t>Estou me movimentando para uma área que sei que é segura.</a:t>
            </a:r>
          </a:p>
        </p:txBody>
      </p:sp>
    </p:spTree>
    <p:extLst>
      <p:ext uri="{BB962C8B-B14F-4D97-AF65-F5344CB8AC3E}">
        <p14:creationId xmlns:p14="http://schemas.microsoft.com/office/powerpoint/2010/main" val="42866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Entretanto, se as áreas seguras todas já foram visitadas, não resta mais nada para o agente a não ser sortear a sua próxima jogada.</a:t>
            </a:r>
          </a:p>
          <a:p>
            <a:endParaRPr lang="pt-BR" dirty="0"/>
          </a:p>
          <a:p>
            <a:r>
              <a:rPr lang="pt-BR" dirty="0" smtClean="0"/>
              <a:t>Neste momento, o guerreiro fala:</a:t>
            </a:r>
            <a:r>
              <a:rPr lang="pt-BR" b="1" i="1" dirty="0" smtClean="0"/>
              <a:t> </a:t>
            </a:r>
            <a:r>
              <a:rPr lang="pt-BR" b="1" i="1" dirty="0"/>
              <a:t>Neste momento não sei para onde ir</a:t>
            </a:r>
            <a:r>
              <a:rPr lang="pt-BR" b="1" i="1" dirty="0" smtClean="0"/>
              <a:t>! </a:t>
            </a:r>
            <a:r>
              <a:rPr lang="pt-BR" b="1" i="1" dirty="0"/>
              <a:t>Vou escolher ao acaso. Então me deseja sorte</a:t>
            </a:r>
            <a:r>
              <a:rPr lang="pt-BR" b="1" i="1" dirty="0" smtClean="0"/>
              <a:t>.</a:t>
            </a:r>
            <a:endParaRPr lang="pt-BR" dirty="0" smtClean="0"/>
          </a:p>
          <a:p>
            <a:endParaRPr lang="pt-BR" b="1" i="1" dirty="0"/>
          </a:p>
          <a:p>
            <a:pPr algn="just"/>
            <a:r>
              <a:rPr lang="pt-BR" dirty="0" smtClean="0"/>
              <a:t>A próxima jogada é sorteada de forma completamente aleatória usando os recursos da classe </a:t>
            </a:r>
            <a:r>
              <a:rPr lang="pt-BR" dirty="0" err="1" smtClean="0"/>
              <a:t>Random</a:t>
            </a:r>
            <a:r>
              <a:rPr lang="pt-BR" dirty="0" smtClean="0"/>
              <a:t> da linguagem Java.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979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static char </a:t>
            </a:r>
            <a:r>
              <a:rPr lang="en-US" b="1" i="1" dirty="0" err="1"/>
              <a:t>imaginacaoWumpus</a:t>
            </a:r>
            <a:r>
              <a:rPr lang="en-US" b="1" i="1" dirty="0"/>
              <a:t>[][] = new char[4][4];</a:t>
            </a:r>
          </a:p>
          <a:p>
            <a:pPr marL="0" indent="0">
              <a:buNone/>
            </a:pPr>
            <a:r>
              <a:rPr lang="pt-BR" dirty="0"/>
              <a:t>// Aqui é uma matriz que mostra a imaginação do Agente, o que o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// Agente </a:t>
            </a:r>
            <a:r>
              <a:rPr lang="pt-BR" dirty="0"/>
              <a:t>tem de interpretação do</a:t>
            </a:r>
          </a:p>
          <a:p>
            <a:pPr marL="0" indent="0">
              <a:buNone/>
            </a:pPr>
            <a:r>
              <a:rPr lang="pt-BR" dirty="0"/>
              <a:t>// cenário sobre a localização do </a:t>
            </a:r>
            <a:r>
              <a:rPr lang="pt-BR" dirty="0" err="1"/>
              <a:t>Wumpus</a:t>
            </a:r>
            <a:r>
              <a:rPr lang="pt-BR" dirty="0"/>
              <a:t> está aqui!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char </a:t>
            </a:r>
            <a:r>
              <a:rPr lang="en-US" b="1" i="1" dirty="0" err="1"/>
              <a:t>imaginacaoPocos</a:t>
            </a:r>
            <a:r>
              <a:rPr lang="en-US" b="1" i="1" dirty="0"/>
              <a:t>[][] = new char[4][4];</a:t>
            </a:r>
          </a:p>
          <a:p>
            <a:pPr marL="0" indent="0">
              <a:buNone/>
            </a:pPr>
            <a:r>
              <a:rPr lang="pt-BR" dirty="0"/>
              <a:t>// Aqui é uma matriz que mostra a imaginação do Agente, o que o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// Agente </a:t>
            </a:r>
            <a:r>
              <a:rPr lang="pt-BR" dirty="0"/>
              <a:t>tem de interpretação do</a:t>
            </a:r>
          </a:p>
          <a:p>
            <a:pPr marL="0" indent="0">
              <a:buNone/>
            </a:pPr>
            <a:r>
              <a:rPr lang="pt-BR" dirty="0"/>
              <a:t>// cenário sobre a localização dos poços está aqui!</a:t>
            </a:r>
          </a:p>
        </p:txBody>
      </p:sp>
    </p:spTree>
    <p:extLst>
      <p:ext uri="{BB962C8B-B14F-4D97-AF65-F5344CB8AC3E}">
        <p14:creationId xmlns:p14="http://schemas.microsoft.com/office/powerpoint/2010/main" val="58138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algn="just"/>
            <a:r>
              <a:rPr lang="pt-BR" dirty="0" smtClean="0"/>
              <a:t>A lista </a:t>
            </a:r>
            <a:r>
              <a:rPr lang="pt-BR" dirty="0" err="1" smtClean="0"/>
              <a:t>imaginacaoWumpus</a:t>
            </a:r>
            <a:r>
              <a:rPr lang="pt-BR" dirty="0" smtClean="0"/>
              <a:t> corresponde a uma imaginação simulada virtualmente do agente sobre o </a:t>
            </a:r>
            <a:r>
              <a:rPr lang="pt-BR" dirty="0" err="1" smtClean="0"/>
              <a:t>Wumpus</a:t>
            </a:r>
            <a:r>
              <a:rPr lang="pt-BR" dirty="0" smtClean="0"/>
              <a:t>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 </a:t>
            </a:r>
            <a:r>
              <a:rPr lang="pt-BR" dirty="0" err="1" smtClean="0"/>
              <a:t>imaginacaoWumpus</a:t>
            </a:r>
            <a:r>
              <a:rPr lang="pt-BR" dirty="0" smtClean="0"/>
              <a:t> se beneficia das percepções do agente para tentar tirar a conclusão de onde está o </a:t>
            </a:r>
            <a:r>
              <a:rPr lang="pt-BR" dirty="0" err="1" smtClean="0"/>
              <a:t>Wumpus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No momento de descoberta do </a:t>
            </a:r>
            <a:r>
              <a:rPr lang="pt-BR" dirty="0" err="1" smtClean="0"/>
              <a:t>Wumpus</a:t>
            </a:r>
            <a:r>
              <a:rPr lang="pt-BR" dirty="0" smtClean="0"/>
              <a:t>, o guerreiro (ou agente) ataca com a flecha.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548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Já a lista </a:t>
            </a:r>
            <a:r>
              <a:rPr lang="pt-BR" dirty="0" err="1" smtClean="0"/>
              <a:t>imaginacaoPocos</a:t>
            </a:r>
            <a:r>
              <a:rPr lang="pt-BR" dirty="0" smtClean="0"/>
              <a:t> fica responsável por tentar identificar onde ficam os poços do cenário, a partir das percepções do agente.</a:t>
            </a:r>
          </a:p>
          <a:p>
            <a:endParaRPr lang="pt-BR" dirty="0"/>
          </a:p>
          <a:p>
            <a:pPr algn="just"/>
            <a:r>
              <a:rPr lang="pt-BR" dirty="0" smtClean="0"/>
              <a:t>Além desta identificação, essas áreas ficam sendo consideradas áreas perigosas, desta forma, o agente não pode visita-las, a não ser em casos excepcionais (quando não houver nenhuma possibilidade).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00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static </a:t>
            </a:r>
            <a:r>
              <a:rPr lang="en-US" b="1" dirty="0" err="1"/>
              <a:t>ArrayList</a:t>
            </a:r>
            <a:r>
              <a:rPr lang="en-US" b="1" dirty="0"/>
              <a:t>&lt;Position&gt; </a:t>
            </a:r>
            <a:r>
              <a:rPr lang="en-US" b="1" i="1" dirty="0" err="1"/>
              <a:t>areas_visitadas</a:t>
            </a:r>
            <a:r>
              <a:rPr lang="en-US" b="1" i="1" dirty="0"/>
              <a:t> = new </a:t>
            </a:r>
            <a:r>
              <a:rPr lang="en-US" b="1" i="1" dirty="0" err="1"/>
              <a:t>ArrayList</a:t>
            </a:r>
            <a:r>
              <a:rPr lang="en-US" b="1" i="1" dirty="0"/>
              <a:t>&lt;Position&gt;();</a:t>
            </a:r>
          </a:p>
          <a:p>
            <a:pPr marL="0" indent="0">
              <a:buNone/>
            </a:pPr>
            <a:r>
              <a:rPr lang="pt-BR" dirty="0"/>
              <a:t>// Aqui são armazenadas as áreas já visitadas pelo agente.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</a:t>
            </a:r>
            <a:r>
              <a:rPr lang="en-US" b="1" dirty="0" err="1"/>
              <a:t>ArrayList</a:t>
            </a:r>
            <a:r>
              <a:rPr lang="en-US" b="1" dirty="0"/>
              <a:t>&lt;Position&gt; </a:t>
            </a:r>
            <a:r>
              <a:rPr lang="en-US" b="1" i="1" dirty="0" err="1"/>
              <a:t>areas_perigosas</a:t>
            </a:r>
            <a:r>
              <a:rPr lang="en-US" b="1" i="1" dirty="0"/>
              <a:t> = new </a:t>
            </a:r>
            <a:r>
              <a:rPr lang="en-US" b="1" i="1" dirty="0" err="1"/>
              <a:t>ArrayList</a:t>
            </a:r>
            <a:r>
              <a:rPr lang="en-US" b="1" i="1" dirty="0"/>
              <a:t>&lt;Position&gt;();</a:t>
            </a:r>
          </a:p>
          <a:p>
            <a:pPr marL="0" indent="0">
              <a:buNone/>
            </a:pPr>
            <a:r>
              <a:rPr lang="pt-BR" dirty="0"/>
              <a:t>// Aqui são armazenadas áreas perigosas descobertas pelo agente.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</a:t>
            </a:r>
            <a:r>
              <a:rPr lang="en-US" b="1" dirty="0" err="1"/>
              <a:t>ArrayList</a:t>
            </a:r>
            <a:r>
              <a:rPr lang="en-US" b="1" dirty="0"/>
              <a:t>&lt;Position&gt; </a:t>
            </a:r>
            <a:r>
              <a:rPr lang="en-US" b="1" i="1" dirty="0" err="1"/>
              <a:t>areas_seguras</a:t>
            </a:r>
            <a:r>
              <a:rPr lang="en-US" b="1" i="1" dirty="0"/>
              <a:t> = new </a:t>
            </a:r>
            <a:r>
              <a:rPr lang="en-US" b="1" i="1" dirty="0" err="1"/>
              <a:t>ArrayList</a:t>
            </a:r>
            <a:r>
              <a:rPr lang="en-US" b="1" i="1" dirty="0"/>
              <a:t>&lt;Position&gt;();</a:t>
            </a:r>
          </a:p>
          <a:p>
            <a:pPr marL="0" indent="0">
              <a:buNone/>
            </a:pPr>
            <a:r>
              <a:rPr lang="pt-BR" dirty="0"/>
              <a:t>// Aqui ficam as áreas consideradas seguras para o agente.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</a:t>
            </a:r>
            <a:r>
              <a:rPr lang="en-US" b="1" dirty="0" err="1"/>
              <a:t>ArrayList</a:t>
            </a:r>
            <a:r>
              <a:rPr lang="en-US" b="1" dirty="0"/>
              <a:t>&lt;Position&gt; </a:t>
            </a:r>
            <a:r>
              <a:rPr lang="en-US" b="1" i="1" dirty="0" err="1"/>
              <a:t>areas_possiveis</a:t>
            </a:r>
            <a:r>
              <a:rPr lang="en-US" b="1" i="1" dirty="0"/>
              <a:t> = new </a:t>
            </a:r>
            <a:r>
              <a:rPr lang="en-US" b="1" i="1" dirty="0" err="1"/>
              <a:t>ArrayList</a:t>
            </a:r>
            <a:r>
              <a:rPr lang="en-US" b="1" i="1" dirty="0"/>
              <a:t>&lt;Position&gt;();</a:t>
            </a:r>
          </a:p>
          <a:p>
            <a:pPr marL="0" indent="0">
              <a:buNone/>
            </a:pPr>
            <a:r>
              <a:rPr lang="pt-BR" dirty="0"/>
              <a:t>// Neste </a:t>
            </a:r>
            <a:r>
              <a:rPr lang="pt-BR" dirty="0" err="1"/>
              <a:t>array</a:t>
            </a:r>
            <a:r>
              <a:rPr lang="pt-BR" dirty="0"/>
              <a:t> ficam as possíveis jogadas ou movimentos do agente.</a:t>
            </a:r>
          </a:p>
        </p:txBody>
      </p:sp>
    </p:spTree>
    <p:extLst>
      <p:ext uri="{BB962C8B-B14F-4D97-AF65-F5344CB8AC3E}">
        <p14:creationId xmlns:p14="http://schemas.microsoft.com/office/powerpoint/2010/main" val="169805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auxiliares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Situações que ocorre a criação de áreas perigosas:</a:t>
            </a:r>
          </a:p>
          <a:p>
            <a:endParaRPr lang="pt-BR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Quando o guerreiro encontra um fedor;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Quando o guerreiro encontra uma brisa.</a:t>
            </a:r>
          </a:p>
          <a:p>
            <a:pPr marL="914400" lvl="2" indent="0">
              <a:buNone/>
            </a:pPr>
            <a:endParaRPr lang="pt-BR" dirty="0" smtClean="0"/>
          </a:p>
          <a:p>
            <a:pPr marL="0" lvl="2" indent="0" algn="just">
              <a:buNone/>
            </a:pPr>
            <a:endParaRPr lang="pt-BR" sz="2800" dirty="0" smtClean="0"/>
          </a:p>
          <a:p>
            <a:pPr marL="0" lvl="2" indent="0" algn="just">
              <a:buNone/>
            </a:pPr>
            <a:r>
              <a:rPr lang="pt-BR" sz="2800" dirty="0" smtClean="0"/>
              <a:t>Nestas situações, o algoritmo cria áreas perigosas, ou melhor dizendo, áreas suspeitas de perigo em que o guerreiro não vai arriscar entrar nestas, a não ser que não exista qualquer outra possibilidade.</a:t>
            </a:r>
          </a:p>
        </p:txBody>
      </p:sp>
    </p:spTree>
    <p:extLst>
      <p:ext uri="{BB962C8B-B14F-4D97-AF65-F5344CB8AC3E}">
        <p14:creationId xmlns:p14="http://schemas.microsoft.com/office/powerpoint/2010/main" val="312828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// Esta função fica responsável por atualizar o </a:t>
            </a:r>
            <a:r>
              <a:rPr lang="pt-BR" dirty="0" smtClean="0"/>
              <a:t>status (medida de </a:t>
            </a:r>
          </a:p>
          <a:p>
            <a:pPr marL="0" indent="0" algn="just">
              <a:buNone/>
            </a:pPr>
            <a:r>
              <a:rPr lang="pt-BR" dirty="0" smtClean="0"/>
              <a:t>// desempenho) </a:t>
            </a:r>
            <a:r>
              <a:rPr lang="pt-BR" dirty="0"/>
              <a:t>do jogo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/>
              <a:t>// Além de verificar se o guerreiro encontrou o ouro (teste de objetivo</a:t>
            </a:r>
            <a:r>
              <a:rPr lang="pt-BR" dirty="0" smtClean="0"/>
              <a:t>).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b="1" dirty="0"/>
              <a:t>public static </a:t>
            </a:r>
            <a:r>
              <a:rPr lang="en-US" b="1" dirty="0" err="1"/>
              <a:t>boolean</a:t>
            </a:r>
            <a:r>
              <a:rPr lang="en-US" b="1" dirty="0"/>
              <a:t> verify(char </a:t>
            </a:r>
            <a:r>
              <a:rPr lang="en-US" b="1" dirty="0" err="1"/>
              <a:t>ambiente</a:t>
            </a:r>
            <a:r>
              <a:rPr lang="en-US" b="1" dirty="0" smtClean="0"/>
              <a:t>[][]){</a:t>
            </a:r>
          </a:p>
          <a:p>
            <a:pPr marL="0" indent="0">
              <a:buNone/>
            </a:pPr>
            <a:r>
              <a:rPr lang="en-US" b="1" dirty="0" smtClean="0"/>
              <a:t>…</a:t>
            </a:r>
          </a:p>
          <a:p>
            <a:pPr marL="0" indent="0">
              <a:buNone/>
            </a:pPr>
            <a:r>
              <a:rPr lang="en-US" b="1" dirty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741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Dúvidas?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028" y="1690688"/>
            <a:ext cx="4970045" cy="4970045"/>
          </a:xfrm>
        </p:spPr>
      </p:pic>
    </p:spTree>
    <p:extLst>
      <p:ext uri="{BB962C8B-B14F-4D97-AF65-F5344CB8AC3E}">
        <p14:creationId xmlns:p14="http://schemas.microsoft.com/office/powerpoint/2010/main" val="394862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estrutura usada para armazenamento do cenário foi uma matriz bidimensional.</a:t>
            </a:r>
          </a:p>
          <a:p>
            <a:pPr algn="just"/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Sendo que cada posição da matriz tem capacidade de armazenar um caractere representativo de um personagem ou percepção.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809" y="2755231"/>
            <a:ext cx="2194544" cy="220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3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Caracteres: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pt-BR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G : guerreiro.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W: </a:t>
            </a:r>
            <a:r>
              <a:rPr lang="pt-BR" dirty="0" err="1"/>
              <a:t>w</a:t>
            </a:r>
            <a:r>
              <a:rPr lang="pt-BR" dirty="0" err="1" smtClean="0"/>
              <a:t>umpus</a:t>
            </a:r>
            <a:r>
              <a:rPr lang="pt-BR" dirty="0" smtClean="0"/>
              <a:t>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F: fedor.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B: brisa</a:t>
            </a:r>
            <a:r>
              <a:rPr lang="pt-BR" dirty="0" smtClean="0"/>
              <a:t>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/>
              <a:t> </a:t>
            </a:r>
            <a:r>
              <a:rPr lang="pt-BR" dirty="0" smtClean="0"/>
              <a:t>P</a:t>
            </a:r>
            <a:r>
              <a:rPr lang="pt-BR" smtClean="0"/>
              <a:t>: poço.</a:t>
            </a:r>
            <a:endParaRPr lang="pt-BR" dirty="0" smtClean="0"/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 smtClean="0"/>
              <a:t> - : ausência de percepções.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419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Cada posição tem capacidade máxima de representação de um único caractere, por padrões de estética da matriz.</a:t>
            </a:r>
          </a:p>
          <a:p>
            <a:endParaRPr lang="pt-BR" dirty="0"/>
          </a:p>
          <a:p>
            <a:pPr algn="just"/>
            <a:r>
              <a:rPr lang="pt-BR" dirty="0" smtClean="0"/>
              <a:t>Mas em uma mesma posição, pode-se ter mais de uma percepção, por exemplo, como ter um fedor e brisa na mesma posição.</a:t>
            </a:r>
          </a:p>
          <a:p>
            <a:endParaRPr lang="pt-BR" dirty="0"/>
          </a:p>
          <a:p>
            <a:pPr algn="just"/>
            <a:r>
              <a:rPr lang="pt-BR" dirty="0" smtClean="0"/>
              <a:t>Isto é possível no algoritmo, dado que, estruturas auxiliares são utilizadas para solucionar o problema comentado.</a:t>
            </a:r>
          </a:p>
        </p:txBody>
      </p:sp>
    </p:spTree>
    <p:extLst>
      <p:ext uri="{BB962C8B-B14F-4D97-AF65-F5344CB8AC3E}">
        <p14:creationId xmlns:p14="http://schemas.microsoft.com/office/powerpoint/2010/main" val="105880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Representação do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marL="0" indent="0">
              <a:buNone/>
            </a:pPr>
            <a:r>
              <a:rPr lang="en-US" b="1" dirty="0"/>
              <a:t>static char </a:t>
            </a:r>
            <a:r>
              <a:rPr lang="en-US" b="1" i="1" dirty="0" err="1" smtClean="0"/>
              <a:t>brisas</a:t>
            </a:r>
            <a:r>
              <a:rPr lang="en-US" b="1" i="1" dirty="0"/>
              <a:t>[][] = new char[4][4];</a:t>
            </a:r>
          </a:p>
          <a:p>
            <a:pPr marL="0" indent="0">
              <a:buNone/>
            </a:pPr>
            <a:r>
              <a:rPr lang="pt-BR" dirty="0"/>
              <a:t>// Esta matriz fica responsável por armazenar as brisas.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static char </a:t>
            </a:r>
            <a:r>
              <a:rPr lang="en-US" b="1" i="1" dirty="0" err="1"/>
              <a:t>fedor</a:t>
            </a:r>
            <a:r>
              <a:rPr lang="en-US" b="1" i="1" dirty="0"/>
              <a:t>[][] = new char[4][4];</a:t>
            </a:r>
          </a:p>
          <a:p>
            <a:pPr marL="0" indent="0">
              <a:buNone/>
            </a:pPr>
            <a:r>
              <a:rPr lang="pt-BR" dirty="0"/>
              <a:t>// Esta matriz fica responsável por armazenar os fedores.</a:t>
            </a:r>
          </a:p>
        </p:txBody>
      </p:sp>
    </p:spTree>
    <p:extLst>
      <p:ext uri="{BB962C8B-B14F-4D97-AF65-F5344CB8AC3E}">
        <p14:creationId xmlns:p14="http://schemas.microsoft.com/office/powerpoint/2010/main" val="162220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587421"/>
              </p:ext>
            </p:extLst>
          </p:nvPr>
        </p:nvGraphicFramePr>
        <p:xfrm>
          <a:off x="2895600" y="1670006"/>
          <a:ext cx="10515600" cy="4179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403183377"/>
              </p:ext>
            </p:extLst>
          </p:nvPr>
        </p:nvGraphicFramePr>
        <p:xfrm>
          <a:off x="2560821" y="2116900"/>
          <a:ext cx="2556041" cy="1321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Seta para a direita 5"/>
          <p:cNvSpPr/>
          <p:nvPr/>
        </p:nvSpPr>
        <p:spPr>
          <a:xfrm rot="369807">
            <a:off x="5448822" y="2655518"/>
            <a:ext cx="647178" cy="563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1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pt-BR" dirty="0" smtClean="0"/>
          </a:p>
          <a:p>
            <a:pPr marL="0" indent="0">
              <a:buNone/>
            </a:pPr>
            <a:r>
              <a:rPr lang="pt-BR" dirty="0"/>
              <a:t>// Função </a:t>
            </a:r>
            <a:r>
              <a:rPr lang="pt-BR" dirty="0" err="1" smtClean="0"/>
              <a:t>init</a:t>
            </a:r>
            <a:r>
              <a:rPr lang="pt-BR" dirty="0" smtClean="0"/>
              <a:t>: </a:t>
            </a:r>
            <a:r>
              <a:rPr lang="pt-BR" dirty="0"/>
              <a:t>inicia o ambiente, colocando o </a:t>
            </a:r>
            <a:r>
              <a:rPr lang="pt-BR" dirty="0" err="1" smtClean="0"/>
              <a:t>Wumpus</a:t>
            </a:r>
            <a:r>
              <a:rPr lang="pt-BR" dirty="0" smtClean="0"/>
              <a:t>,      </a:t>
            </a:r>
          </a:p>
          <a:p>
            <a:pPr marL="0" indent="0">
              <a:buNone/>
            </a:pPr>
            <a:r>
              <a:rPr lang="pt-BR" dirty="0" smtClean="0"/>
              <a:t>// Agente</a:t>
            </a:r>
            <a:r>
              <a:rPr lang="pt-BR" dirty="0"/>
              <a:t>, brisas, Fedor e Poços nos seus lugares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// O ambiente é gerado randomicamente, conforme pedido feito na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// descrição </a:t>
            </a:r>
            <a:r>
              <a:rPr lang="pt-BR" dirty="0"/>
              <a:t>do trabalho </a:t>
            </a:r>
            <a:r>
              <a:rPr lang="pt-BR" dirty="0" smtClean="0"/>
              <a:t>da </a:t>
            </a:r>
            <a:r>
              <a:rPr lang="pt-BR" dirty="0"/>
              <a:t>disciplina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static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</a:t>
            </a:r>
            <a:r>
              <a:rPr lang="pt-BR" b="1" dirty="0" err="1" smtClean="0"/>
              <a:t>init</a:t>
            </a:r>
            <a:r>
              <a:rPr lang="pt-BR" b="1" dirty="0" smtClean="0"/>
              <a:t> (</a:t>
            </a:r>
            <a:r>
              <a:rPr lang="pt-BR" b="1" dirty="0"/>
              <a:t>char ambiente</a:t>
            </a:r>
            <a:r>
              <a:rPr lang="pt-BR" b="1" dirty="0" smtClean="0"/>
              <a:t>[][]){</a:t>
            </a:r>
          </a:p>
          <a:p>
            <a:pPr marL="0" indent="0">
              <a:buNone/>
            </a:pPr>
            <a:r>
              <a:rPr lang="pt-BR" b="1" dirty="0" smtClean="0"/>
              <a:t>...</a:t>
            </a:r>
          </a:p>
          <a:p>
            <a:pPr marL="0" indent="0">
              <a:buNone/>
            </a:pPr>
            <a:r>
              <a:rPr lang="pt-BR" b="1" dirty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43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// Função </a:t>
            </a:r>
            <a:r>
              <a:rPr lang="pt-BR" dirty="0" smtClean="0"/>
              <a:t>show: </a:t>
            </a:r>
            <a:r>
              <a:rPr lang="pt-BR" dirty="0"/>
              <a:t>apresente a matriz passada por parâmetro.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r>
              <a:rPr lang="pt-BR" b="1" dirty="0" err="1" smtClean="0"/>
              <a:t>public</a:t>
            </a:r>
            <a:r>
              <a:rPr lang="pt-BR" b="1" dirty="0" smtClean="0"/>
              <a:t> </a:t>
            </a:r>
            <a:r>
              <a:rPr lang="pt-BR" b="1" dirty="0" err="1"/>
              <a:t>static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</a:t>
            </a:r>
            <a:r>
              <a:rPr lang="pt-BR" b="1" dirty="0" smtClean="0"/>
              <a:t>show (</a:t>
            </a:r>
            <a:r>
              <a:rPr lang="pt-BR" b="1" dirty="0"/>
              <a:t>char ambiente[][]){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b="1" dirty="0" smtClean="0"/>
              <a:t>for(</a:t>
            </a:r>
            <a:r>
              <a:rPr lang="pt-BR" b="1" dirty="0" err="1" smtClean="0"/>
              <a:t>int</a:t>
            </a:r>
            <a:r>
              <a:rPr lang="pt-BR" b="1" dirty="0" smtClean="0"/>
              <a:t> </a:t>
            </a:r>
            <a:r>
              <a:rPr lang="pt-BR" b="1" dirty="0"/>
              <a:t>i=0; i&lt;4; i</a:t>
            </a:r>
            <a:r>
              <a:rPr lang="pt-BR" b="1" dirty="0" smtClean="0"/>
              <a:t>++){</a:t>
            </a:r>
          </a:p>
          <a:p>
            <a:pPr marL="0" indent="0">
              <a:buNone/>
            </a:pPr>
            <a:r>
              <a:rPr lang="pt-BR" b="1" dirty="0"/>
              <a:t>	</a:t>
            </a:r>
            <a:r>
              <a:rPr lang="pt-BR" b="1" dirty="0" smtClean="0"/>
              <a:t>	for(</a:t>
            </a:r>
            <a:r>
              <a:rPr lang="pt-BR" b="1" dirty="0" err="1" smtClean="0"/>
              <a:t>int</a:t>
            </a:r>
            <a:r>
              <a:rPr lang="pt-BR" b="1" dirty="0" smtClean="0"/>
              <a:t> </a:t>
            </a:r>
            <a:r>
              <a:rPr lang="pt-BR" b="1" dirty="0"/>
              <a:t>j=0; j&lt;4; j</a:t>
            </a:r>
            <a:r>
              <a:rPr lang="pt-BR" b="1" dirty="0" smtClean="0"/>
              <a:t>++)</a:t>
            </a:r>
          </a:p>
          <a:p>
            <a:pPr marL="0" indent="0">
              <a:buNone/>
            </a:pPr>
            <a:r>
              <a:rPr lang="pt-BR" b="1" dirty="0"/>
              <a:t>	</a:t>
            </a:r>
            <a:r>
              <a:rPr lang="pt-BR" b="1" dirty="0" smtClean="0"/>
              <a:t>		</a:t>
            </a:r>
            <a:r>
              <a:rPr lang="pt-BR" dirty="0" err="1" smtClean="0"/>
              <a:t>System.</a:t>
            </a:r>
            <a:r>
              <a:rPr lang="pt-BR" b="1" i="1" dirty="0" err="1" smtClean="0"/>
              <a:t>out.print</a:t>
            </a:r>
            <a:r>
              <a:rPr lang="pt-BR" b="1" i="1" dirty="0"/>
              <a:t>("| "+ambiente[i][j]+" </a:t>
            </a:r>
            <a:r>
              <a:rPr lang="pt-BR" b="1" i="1" dirty="0" smtClean="0"/>
              <a:t>|"); 		</a:t>
            </a:r>
            <a:endParaRPr lang="pt-BR" b="1" i="1" dirty="0" smtClean="0"/>
          </a:p>
          <a:p>
            <a:pPr marL="0" indent="0">
              <a:buNone/>
            </a:pPr>
            <a:r>
              <a:rPr lang="pt-BR" b="1" i="1" dirty="0" smtClean="0"/>
              <a:t>		</a:t>
            </a:r>
            <a:r>
              <a:rPr lang="pt-BR" dirty="0" err="1" smtClean="0"/>
              <a:t>System.</a:t>
            </a:r>
            <a:r>
              <a:rPr lang="pt-BR" b="1" i="1" dirty="0" err="1" smtClean="0"/>
              <a:t>out.println</a:t>
            </a:r>
            <a:r>
              <a:rPr lang="pt-BR" b="1" i="1" dirty="0"/>
              <a:t>(" </a:t>
            </a:r>
            <a:r>
              <a:rPr lang="pt-BR" b="1" i="1" dirty="0" smtClean="0"/>
              <a:t>");</a:t>
            </a:r>
          </a:p>
          <a:p>
            <a:pPr marL="0" indent="0">
              <a:buNone/>
            </a:pPr>
            <a:r>
              <a:rPr lang="pt-BR" b="1" i="1" dirty="0"/>
              <a:t>	</a:t>
            </a:r>
            <a:r>
              <a:rPr lang="pt-BR" dirty="0" smtClean="0"/>
              <a:t>}</a:t>
            </a:r>
          </a:p>
          <a:p>
            <a:pPr marL="0" indent="0">
              <a:buNone/>
            </a:pPr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58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// A</a:t>
            </a:r>
            <a:r>
              <a:rPr lang="pt-BR" dirty="0" smtClean="0"/>
              <a:t>qui ocorre </a:t>
            </a:r>
            <a:r>
              <a:rPr lang="pt-BR" dirty="0"/>
              <a:t>o </a:t>
            </a:r>
            <a:r>
              <a:rPr lang="pt-BR" dirty="0" smtClean="0"/>
              <a:t>raciocínio e movimento </a:t>
            </a:r>
            <a:r>
              <a:rPr lang="pt-BR" dirty="0"/>
              <a:t>do agente.</a:t>
            </a:r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r>
              <a:rPr lang="en-US" b="1" dirty="0"/>
              <a:t>public static char[][] start(char </a:t>
            </a:r>
            <a:r>
              <a:rPr lang="en-US" b="1" dirty="0" err="1"/>
              <a:t>ambiente</a:t>
            </a:r>
            <a:r>
              <a:rPr lang="en-US" b="1" dirty="0" smtClean="0"/>
              <a:t>[][]){</a:t>
            </a:r>
          </a:p>
          <a:p>
            <a:pPr marL="0" indent="0">
              <a:buNone/>
            </a:pPr>
            <a:r>
              <a:rPr lang="en-US" b="1" dirty="0" smtClean="0"/>
              <a:t>…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endParaRPr lang="en-US" b="1" dirty="0"/>
          </a:p>
          <a:p>
            <a:pPr algn="just"/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estruturas</a:t>
            </a:r>
            <a:r>
              <a:rPr lang="en-US" dirty="0" smtClean="0"/>
              <a:t> de </a:t>
            </a:r>
            <a:r>
              <a:rPr lang="en-US" dirty="0" err="1" smtClean="0"/>
              <a:t>armazenamento</a:t>
            </a:r>
            <a:r>
              <a:rPr lang="en-US" dirty="0" smtClean="0"/>
              <a:t> para </a:t>
            </a:r>
            <a:r>
              <a:rPr lang="en-US" dirty="0" err="1" smtClean="0"/>
              <a:t>subsidiar</a:t>
            </a:r>
            <a:r>
              <a:rPr lang="en-US" dirty="0" smtClean="0"/>
              <a:t> a </a:t>
            </a:r>
            <a:r>
              <a:rPr lang="en-US" dirty="0" err="1" smtClean="0"/>
              <a:t>tomada</a:t>
            </a:r>
            <a:r>
              <a:rPr lang="en-US" dirty="0" smtClean="0"/>
              <a:t> de </a:t>
            </a:r>
            <a:r>
              <a:rPr lang="en-US" dirty="0" err="1" smtClean="0"/>
              <a:t>decisão</a:t>
            </a:r>
            <a:r>
              <a:rPr lang="en-US" dirty="0" smtClean="0"/>
              <a:t> do </a:t>
            </a:r>
            <a:r>
              <a:rPr lang="en-US" dirty="0" err="1" smtClean="0"/>
              <a:t>agente</a:t>
            </a:r>
            <a:r>
              <a:rPr lang="en-US" dirty="0" smtClean="0"/>
              <a:t> do </a:t>
            </a:r>
            <a:r>
              <a:rPr lang="en-US" dirty="0" err="1" smtClean="0"/>
              <a:t>mundo</a:t>
            </a:r>
            <a:r>
              <a:rPr lang="en-US" dirty="0" smtClean="0"/>
              <a:t> de </a:t>
            </a:r>
            <a:r>
              <a:rPr lang="en-US" dirty="0" err="1" smtClean="0"/>
              <a:t>Wumpus</a:t>
            </a:r>
            <a:r>
              <a:rPr lang="en-US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798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860</Words>
  <Application>Microsoft Office PowerPoint</Application>
  <PresentationFormat>Widescreen</PresentationFormat>
  <Paragraphs>139</Paragraphs>
  <Slides>18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Tema do Office</vt:lpstr>
      <vt:lpstr>Agente racional para o Mundo do Wumpus</vt:lpstr>
      <vt:lpstr>Representação do cenário</vt:lpstr>
      <vt:lpstr>Representação do cenário</vt:lpstr>
      <vt:lpstr>Representação do cenário</vt:lpstr>
      <vt:lpstr>Representação do cenário</vt:lpstr>
      <vt:lpstr>Funções de Execução</vt:lpstr>
      <vt:lpstr>Funções de Execução</vt:lpstr>
      <vt:lpstr>Funções de Execução</vt:lpstr>
      <vt:lpstr>Funções de Execução</vt:lpstr>
      <vt:lpstr>Funções de Execução</vt:lpstr>
      <vt:lpstr>Funções de Execução</vt:lpstr>
      <vt:lpstr>Estruturas auxiliares</vt:lpstr>
      <vt:lpstr>Estruturas auxiliares</vt:lpstr>
      <vt:lpstr>Estruturas auxiliares</vt:lpstr>
      <vt:lpstr>Estruturas auxiliares</vt:lpstr>
      <vt:lpstr>Estruturas auxiliares</vt:lpstr>
      <vt:lpstr>Funções de Execução</vt:lpstr>
      <vt:lpstr>Dúvidas?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Mundo do Wumpus</dc:title>
  <dc:creator>rodrigo carlos</dc:creator>
  <cp:lastModifiedBy>rodrigo carlos</cp:lastModifiedBy>
  <cp:revision>107</cp:revision>
  <dcterms:created xsi:type="dcterms:W3CDTF">2017-01-04T02:42:13Z</dcterms:created>
  <dcterms:modified xsi:type="dcterms:W3CDTF">2017-01-04T11:08:04Z</dcterms:modified>
</cp:coreProperties>
</file>