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73" r:id="rId13"/>
    <p:sldId id="264" r:id="rId14"/>
    <p:sldId id="274" r:id="rId15"/>
    <p:sldId id="275" r:id="rId16"/>
    <p:sldId id="270" r:id="rId17"/>
    <p:sldId id="271" r:id="rId18"/>
    <p:sldId id="265" r:id="rId19"/>
    <p:sldId id="269" r:id="rId20"/>
    <p:sldId id="266" r:id="rId21"/>
    <p:sldId id="268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>
                <a:solidFill>
                  <a:prstClr val="black"/>
                </a:solidFill>
              </a:rPr>
              <a:pPr/>
              <a:t>22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lista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corresponde a uma imaginação simulada virtualmente do agente sobre </a:t>
            </a:r>
            <a:r>
              <a:rPr lang="pt-BR" dirty="0" smtClean="0"/>
              <a:t>a localização do 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imaginacaoWumpus</a:t>
            </a:r>
            <a:r>
              <a:rPr lang="pt-BR" dirty="0"/>
              <a:t> 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69" y="2806560"/>
            <a:ext cx="4918927" cy="21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Ordem de precedência de caracteres de percepção:</a:t>
            </a:r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B;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-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9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brilho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1041</Words>
  <Application>Microsoft Office PowerPoint</Application>
  <PresentationFormat>Widescreen</PresentationFormat>
  <Paragraphs>172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  <vt:lpstr>Agente racional para o Mundo do Wumpus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124</cp:revision>
  <dcterms:created xsi:type="dcterms:W3CDTF">2017-01-04T02:42:13Z</dcterms:created>
  <dcterms:modified xsi:type="dcterms:W3CDTF">2017-01-04T12:27:21Z</dcterms:modified>
</cp:coreProperties>
</file>