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4" r:id="rId14"/>
    <p:sldId id="275" r:id="rId15"/>
    <p:sldId id="270" r:id="rId16"/>
    <p:sldId id="271" r:id="rId17"/>
    <p:sldId id="265" r:id="rId18"/>
    <p:sldId id="269" r:id="rId19"/>
    <p:sldId id="266" r:id="rId20"/>
    <p:sldId id="26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lista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corresponde a uma imaginação simulada virtualmente do agente sobre </a:t>
            </a:r>
            <a:r>
              <a:rPr lang="pt-BR" dirty="0" smtClean="0"/>
              <a:t>a localização do 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imaginacaoWumpus</a:t>
            </a:r>
            <a:r>
              <a:rPr lang="pt-BR" dirty="0"/>
              <a:t> 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brilho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996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118</cp:revision>
  <dcterms:created xsi:type="dcterms:W3CDTF">2017-01-04T02:42:13Z</dcterms:created>
  <dcterms:modified xsi:type="dcterms:W3CDTF">2017-01-04T12:01:14Z</dcterms:modified>
</cp:coreProperties>
</file>