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14CF8F6-2271-4F2F-9A6D-29CACACDB126}" type="pres">
      <dgm:prSet presAssocID="{3FF0AE23-3C36-46BA-AC4A-4526A5D797A0}" presName="wedge3" presStyleLbl="node1" presStyleIdx="2" presStyleCnt="3"/>
      <dgm:spPr/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03/01/2017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Rodrigo Carlos Carvalho Lima Barbosa Leal</a:t>
            </a:r>
          </a:p>
          <a:p>
            <a:r>
              <a:rPr lang="pt-BR" dirty="0" smtClean="0"/>
              <a:t>Ricardo Bruno Ferreira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Agente 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Agente 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W: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F: 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B: brisa.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Esta matriz fica responsável por armazenar as brisas.</a:t>
            </a:r>
          </a:p>
          <a:p>
            <a:endParaRPr lang="pt-BR" dirty="0"/>
          </a:p>
          <a:p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u="sng" dirty="0"/>
              <a:t>Esta matriz fica responsável por armazenar os fedores.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na 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Funções de Execução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57</cp:revision>
  <dcterms:created xsi:type="dcterms:W3CDTF">2017-01-04T02:42:13Z</dcterms:created>
  <dcterms:modified xsi:type="dcterms:W3CDTF">2017-01-04T03:25:41Z</dcterms:modified>
</cp:coreProperties>
</file>