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0" r:id="rId14"/>
    <p:sldId id="271" r:id="rId15"/>
    <p:sldId id="265" r:id="rId16"/>
    <p:sldId id="269" r:id="rId17"/>
    <p:sldId id="266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 smtClean="0"/>
              <a:t>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 smtClean="0"/>
              <a:t>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W: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F: 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B: brisa.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Esta matriz fica responsável por armazenar as brisas.</a:t>
            </a:r>
          </a:p>
          <a:p>
            <a:endParaRPr lang="pt-BR" dirty="0"/>
          </a:p>
          <a:p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Esta matriz fica responsável por armazenar os fedores.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na 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854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102</cp:revision>
  <dcterms:created xsi:type="dcterms:W3CDTF">2017-01-04T02:42:13Z</dcterms:created>
  <dcterms:modified xsi:type="dcterms:W3CDTF">2017-01-04T04:07:33Z</dcterms:modified>
</cp:coreProperties>
</file>