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72" r:id="rId11"/>
    <p:sldId id="273" r:id="rId12"/>
    <p:sldId id="264" r:id="rId13"/>
    <p:sldId id="274" r:id="rId14"/>
    <p:sldId id="275" r:id="rId15"/>
    <p:sldId id="270" r:id="rId16"/>
    <p:sldId id="271" r:id="rId17"/>
    <p:sldId id="265" r:id="rId18"/>
    <p:sldId id="269" r:id="rId19"/>
    <p:sldId id="266" r:id="rId20"/>
    <p:sldId id="26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char </a:t>
            </a:r>
            <a:r>
              <a:rPr lang="en-US" b="1" i="1" dirty="0" err="1"/>
              <a:t>imaginacaoOuro</a:t>
            </a:r>
            <a:r>
              <a:rPr lang="en-US" b="1" i="1" dirty="0"/>
              <a:t>[][] = new char[4][4</a:t>
            </a:r>
            <a:r>
              <a:rPr lang="en-US" b="1" i="1" dirty="0" smtClean="0"/>
              <a:t>];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/>
              <a:t>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Ouro está aqui!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lista </a:t>
            </a:r>
            <a:r>
              <a:rPr lang="pt-BR" dirty="0" err="1" smtClean="0"/>
              <a:t>imaginacaoOuro</a:t>
            </a:r>
            <a:r>
              <a:rPr lang="pt-BR" dirty="0" smtClean="0"/>
              <a:t> </a:t>
            </a:r>
            <a:r>
              <a:rPr lang="pt-BR" dirty="0"/>
              <a:t>corresponde a uma imaginação simulada virtualmente do agente sobre </a:t>
            </a:r>
            <a:r>
              <a:rPr lang="pt-BR" dirty="0" smtClean="0"/>
              <a:t>a localização do 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imaginacaoWumpus</a:t>
            </a:r>
            <a:r>
              <a:rPr lang="pt-BR" dirty="0"/>
              <a:t> se beneficia das percepções do agente para tentar tirar a conclusão de onde está o </a:t>
            </a:r>
            <a:r>
              <a:rPr lang="pt-BR" dirty="0" smtClean="0"/>
              <a:t>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momento de descoberta do </a:t>
            </a:r>
            <a:r>
              <a:rPr lang="pt-BR" dirty="0" smtClean="0"/>
              <a:t>Ouro, </a:t>
            </a:r>
            <a:r>
              <a:rPr lang="pt-BR" dirty="0"/>
              <a:t>o guerreiro (ou agente) </a:t>
            </a:r>
            <a:r>
              <a:rPr lang="pt-BR" dirty="0" smtClean="0"/>
              <a:t>fala: </a:t>
            </a:r>
            <a:r>
              <a:rPr lang="pt-BR" b="1" dirty="0"/>
              <a:t>Eu sei onde está o Ouro. Vou pegá-lo!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</a:t>
            </a:r>
            <a:r>
              <a:rPr lang="pt-BR" dirty="0" smtClean="0"/>
              <a:t>responsável por </a:t>
            </a:r>
            <a:r>
              <a:rPr lang="pt-BR" dirty="0"/>
              <a:t>armazenar os fedores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brilho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brilhos.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996</Words>
  <Application>Microsoft Office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119</cp:revision>
  <dcterms:created xsi:type="dcterms:W3CDTF">2017-01-04T02:42:13Z</dcterms:created>
  <dcterms:modified xsi:type="dcterms:W3CDTF">2017-01-04T12:17:05Z</dcterms:modified>
</cp:coreProperties>
</file>