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9C4FD-0330-4D0A-A0F0-92B838C56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B6F71A-DC45-4942-AF6C-8CA4A6BB6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9FEBD-C159-4CEA-B2C7-108EC9FF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BAB-7B42-416F-B16C-B9E5611CBB59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505ADE-8CB3-4C40-8BED-F6E1B10D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CB2259-08CE-492E-9973-3ADED047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76B-7365-44A6-8089-3A671E88A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74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3AD58-DDCB-4A70-9F2D-77E06D3D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664F83-360B-4B80-B941-D2C5B33C0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73265-D4B7-4954-B6AD-129F30AC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BAB-7B42-416F-B16C-B9E5611CBB59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E97C4-B115-441A-84ED-A7E14B90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8BDF1-DFB9-4376-A96E-E734F6C2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76B-7365-44A6-8089-3A671E88A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32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BC3A33-98E0-4918-9A92-B72B6662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832606-1F73-449F-AC38-B7D5951BA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6E2A6-473A-4DEC-B727-45DDE109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BAB-7B42-416F-B16C-B9E5611CBB59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C93A2B-A0C4-4DA6-9446-C5A8290F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A92E69-EC63-45AC-9B9C-58264C42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76B-7365-44A6-8089-3A671E88A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63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89A40-5AC1-4BD6-9108-120B22F7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65EA6-3225-4D00-8186-C645C79E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EC7057-D4C2-45C1-B4DB-F4C70358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BAB-7B42-416F-B16C-B9E5611CBB59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802B6-E58E-41E8-9993-2E0D59F3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C3EDF4-30DA-422B-A26F-4ECEE19F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76B-7365-44A6-8089-3A671E88A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04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ADFE3-1185-48DE-A9BF-71120529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A4BFAE-0EFB-441E-B8AE-83BFF0458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489437-A19C-4E01-95BF-BF1033A8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BAB-7B42-416F-B16C-B9E5611CBB59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8F4A54-9576-4617-A171-B8ED0D62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CAEE86-ABE7-4195-95FB-D96EA2DC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76B-7365-44A6-8089-3A671E88A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7F95E-F0C4-4FA6-A49D-CB868D47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A950-24AD-4CAC-AA7C-E236092D5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E6FE7C-5199-4502-BB17-B6EF5A6AC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5E4717-95A0-47D6-9435-8F01C20F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BAB-7B42-416F-B16C-B9E5611CBB59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866B16-CF04-4832-89EB-E71680A5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938F81-0A76-4429-B116-F37200D1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76B-7365-44A6-8089-3A671E88A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56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4FEB5-8143-4608-946F-1F5FF966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2B6918-47F3-4CED-993B-A10CB6A6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481E72-1EA8-4DB9-BAC7-16D400BC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EF73B3-0613-458A-BB8B-28774EFEB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70D11C-DD62-44C2-BDE3-210C436FB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BB3C4B-EE54-4BDC-909C-D88B377F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BAB-7B42-416F-B16C-B9E5611CBB59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153A64-64EF-4D71-A3F7-5F3412A2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ED2D5E-540E-45FB-8136-AB28CD3C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76B-7365-44A6-8089-3A671E88A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A0C06-C5B7-4265-AFCD-B3D67ACC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C664B3-BF4A-4F40-BCFD-09BAAC42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BAB-7B42-416F-B16C-B9E5611CBB59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62A06B-8CAD-493B-A0C5-8D2B30FC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267A30-42A8-4F1C-ADBD-A6B156F7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76B-7365-44A6-8089-3A671E88A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7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00E0D9-76FC-46ED-AE11-CD958DF4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BAB-7B42-416F-B16C-B9E5611CBB59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F9728E-D73E-4A29-A3B7-21710727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7AD12C-E971-4335-A567-C40C7062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76B-7365-44A6-8089-3A671E88A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3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C225E-9500-40CB-BEE4-6861D870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BB028-23AB-458A-9E1E-FFDA90B0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E25ADE-3A0E-4F87-AC9B-750E0F91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504B7C-0D5C-4A14-81F2-7067F30D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BAB-7B42-416F-B16C-B9E5611CBB59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F7C032-5460-4243-80C4-E53FDD1D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69F9FA-D48B-4128-B868-F2396DD3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76B-7365-44A6-8089-3A671E88A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26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24BDF-7ABF-4A3D-9A2C-310DAD10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57FAF6-E2EF-4C3A-A183-00EE8918B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4A982E-BB13-4B7F-8DE3-14682045F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D4C087-E437-4ABB-9731-5190B09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BAB-7B42-416F-B16C-B9E5611CBB59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8F5979-FE40-4521-BBD2-906FFF2C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D98E6B-4763-4B64-B8F1-7D2572E2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76B-7365-44A6-8089-3A671E88A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7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172DEB-0C0B-476F-AC84-DDB5EA44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85C03-888D-4D84-B2B4-2E1A8C691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9A058-7727-40CF-86F0-76E7CE29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2BAB-7B42-416F-B16C-B9E5611CBB59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5DAE9F-B71C-4816-A3DB-7E7F6CE17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289E5B-5AC6-470A-9B77-8FCFFF7EF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276B-7365-44A6-8089-3A671E88A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desponcomhuawei.blogspot.com.br/" TargetMode="External"/><Relationship Id="rId2" Type="http://schemas.openxmlformats.org/officeDocument/2006/relationships/hyperlink" Target="https://github.com/rodrigocarlos2/X/blob/master/READM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ponsoluti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59D91-20B1-41FC-927C-8D036F2C0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Redes GPON com OLT </a:t>
            </a:r>
            <a:r>
              <a:rPr lang="pt-BR" dirty="0" err="1"/>
              <a:t>Huawei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C8405F-5F09-40D2-BBB5-DFD935EDB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  <a:p>
            <a:endParaRPr lang="pt-BR" sz="3600" dirty="0">
              <a:solidFill>
                <a:srgbClr val="FF0000"/>
              </a:solidFill>
            </a:endParaRPr>
          </a:p>
          <a:p>
            <a:r>
              <a:rPr lang="pt-BR" sz="3600" dirty="0" err="1">
                <a:solidFill>
                  <a:srgbClr val="FF0000"/>
                </a:solidFill>
              </a:rPr>
              <a:t>VirteX</a:t>
            </a:r>
            <a:r>
              <a:rPr lang="pt-BR" sz="3600" dirty="0">
                <a:solidFill>
                  <a:srgbClr val="FF0000"/>
                </a:solidFill>
              </a:rPr>
              <a:t> Telecom</a:t>
            </a:r>
          </a:p>
          <a:p>
            <a:r>
              <a:rPr lang="pt-BR" sz="3600" dirty="0"/>
              <a:t>Rodrigo C. C. L. B. E. R. T. A. ... O. G. Leal</a:t>
            </a:r>
          </a:p>
        </p:txBody>
      </p:sp>
    </p:spTree>
    <p:extLst>
      <p:ext uri="{BB962C8B-B14F-4D97-AF65-F5344CB8AC3E}">
        <p14:creationId xmlns:p14="http://schemas.microsoft.com/office/powerpoint/2010/main" val="193156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2CA15-0BDB-4A73-812A-931B180A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– Provisionar HG8120H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A18FB-DD38-44CE-A539-BD1C4826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enable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configure terminal</a:t>
            </a:r>
          </a:p>
          <a:p>
            <a:pPr marL="0" indent="0">
              <a:buNone/>
            </a:pPr>
            <a:r>
              <a:rPr lang="pt-BR" dirty="0"/>
              <a:t>display </a:t>
            </a:r>
            <a:r>
              <a:rPr lang="pt-BR" dirty="0" err="1"/>
              <a:t>ont</a:t>
            </a:r>
            <a:r>
              <a:rPr lang="pt-BR" dirty="0"/>
              <a:t> </a:t>
            </a:r>
            <a:r>
              <a:rPr lang="pt-BR" dirty="0" err="1"/>
              <a:t>autofind</a:t>
            </a:r>
            <a:r>
              <a:rPr lang="pt-BR" dirty="0"/>
              <a:t> </a:t>
            </a:r>
            <a:r>
              <a:rPr lang="pt-BR" dirty="0" err="1"/>
              <a:t>all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203CCE-F245-4B38-B363-DE174D8A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84" y="3518962"/>
            <a:ext cx="6788654" cy="24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1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528EF-E7BA-4FAD-96DB-10B879C2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– Provisionar HG8120H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A7065A-77C4-4E42-80F5-BE0A83F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interface </a:t>
            </a:r>
            <a:r>
              <a:rPr lang="pt-BR" dirty="0" err="1"/>
              <a:t>gpon</a:t>
            </a:r>
            <a:r>
              <a:rPr lang="pt-BR" dirty="0"/>
              <a:t> 0/12</a:t>
            </a:r>
          </a:p>
          <a:p>
            <a:pPr marL="0" indent="0">
              <a:buNone/>
            </a:pPr>
            <a:r>
              <a:rPr lang="pt-BR" dirty="0" err="1"/>
              <a:t>ont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0 </a:t>
            </a:r>
            <a:r>
              <a:rPr lang="pt-BR" dirty="0" err="1"/>
              <a:t>sn-auth</a:t>
            </a:r>
            <a:r>
              <a:rPr lang="pt-BR" dirty="0"/>
              <a:t> 48575443D3C10290 </a:t>
            </a:r>
            <a:r>
              <a:rPr lang="pt-BR" dirty="0" err="1"/>
              <a:t>omci</a:t>
            </a:r>
            <a:r>
              <a:rPr lang="pt-BR" dirty="0"/>
              <a:t> </a:t>
            </a:r>
            <a:r>
              <a:rPr lang="pt-BR" dirty="0" err="1"/>
              <a:t>ont</a:t>
            </a:r>
            <a:r>
              <a:rPr lang="pt-BR" dirty="0"/>
              <a:t>-</a:t>
            </a:r>
            <a:r>
              <a:rPr lang="pt-BR" dirty="0" err="1"/>
              <a:t>lineprofile</a:t>
            </a:r>
            <a:r>
              <a:rPr lang="pt-BR" dirty="0"/>
              <a:t>-id 2 </a:t>
            </a:r>
            <a:r>
              <a:rPr lang="pt-BR" dirty="0" err="1"/>
              <a:t>ont</a:t>
            </a:r>
            <a:r>
              <a:rPr lang="pt-BR" dirty="0"/>
              <a:t>-</a:t>
            </a:r>
            <a:r>
              <a:rPr lang="pt-BR" dirty="0" err="1"/>
              <a:t>srvprofile</a:t>
            </a:r>
            <a:r>
              <a:rPr lang="pt-BR" dirty="0"/>
              <a:t>-id 2 </a:t>
            </a:r>
            <a:r>
              <a:rPr lang="pt-BR" dirty="0" err="1"/>
              <a:t>desc</a:t>
            </a:r>
            <a:r>
              <a:rPr lang="pt-BR" dirty="0"/>
              <a:t> "FERNANDINHO DA DEPRESSAO“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ont</a:t>
            </a:r>
            <a:r>
              <a:rPr lang="pt-BR" dirty="0"/>
              <a:t> </a:t>
            </a:r>
            <a:r>
              <a:rPr lang="pt-BR" dirty="0" err="1"/>
              <a:t>port</a:t>
            </a:r>
            <a:r>
              <a:rPr lang="pt-BR" dirty="0"/>
              <a:t> </a:t>
            </a:r>
            <a:r>
              <a:rPr lang="pt-BR" dirty="0" err="1"/>
              <a:t>native-vlan</a:t>
            </a:r>
            <a:r>
              <a:rPr lang="pt-BR" dirty="0"/>
              <a:t> 0 0 </a:t>
            </a:r>
            <a:r>
              <a:rPr lang="pt-BR" dirty="0" err="1"/>
              <a:t>eth</a:t>
            </a:r>
            <a:r>
              <a:rPr lang="pt-BR" dirty="0"/>
              <a:t> 1 </a:t>
            </a:r>
            <a:r>
              <a:rPr lang="pt-BR" dirty="0" err="1"/>
              <a:t>vlan</a:t>
            </a:r>
            <a:r>
              <a:rPr lang="pt-BR" dirty="0"/>
              <a:t> 3500</a:t>
            </a:r>
          </a:p>
          <a:p>
            <a:pPr marL="0" indent="0">
              <a:buNone/>
            </a:pPr>
            <a:r>
              <a:rPr lang="pt-BR" dirty="0" err="1"/>
              <a:t>quit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198D76-BF34-48FF-AD62-16499A18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92" y="3428744"/>
            <a:ext cx="8951815" cy="10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5AE60-0A26-42F2-8C04-02F95F1B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– Provisionar HG8120H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CBBA9-8197-4EDE-948D-6ED6D80C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fr-FR" dirty="0"/>
              <a:t>service-port vlan 3500 gpon 0/12/0 ont 0 gemport 10 multi-service user-vlan 3500 tag-transform translate</a:t>
            </a:r>
          </a:p>
          <a:p>
            <a:endParaRPr lang="pt-BR" dirty="0"/>
          </a:p>
          <a:p>
            <a:r>
              <a:rPr lang="pt-BR" dirty="0"/>
              <a:t>Os valores das </a:t>
            </a:r>
            <a:r>
              <a:rPr lang="pt-BR" dirty="0" err="1"/>
              <a:t>OLTs</a:t>
            </a:r>
            <a:r>
              <a:rPr lang="pt-BR" dirty="0"/>
              <a:t> de GEMPORT, de VLAN já estão todos definidos.</a:t>
            </a:r>
          </a:p>
        </p:txBody>
      </p:sp>
    </p:spTree>
    <p:extLst>
      <p:ext uri="{BB962C8B-B14F-4D97-AF65-F5344CB8AC3E}">
        <p14:creationId xmlns:p14="http://schemas.microsoft.com/office/powerpoint/2010/main" val="54638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AC81C-0866-4303-B433-EF4A1E99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Resultado Esperado?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682B4E8-BE37-4F35-B8A5-CFDCAEF75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612" y="3112317"/>
            <a:ext cx="7498458" cy="24436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B08811F-4E6D-41A8-AE25-BD07A1252AF3}"/>
              </a:ext>
            </a:extLst>
          </p:cNvPr>
          <p:cNvSpPr txBox="1"/>
          <p:nvPr/>
        </p:nvSpPr>
        <p:spPr>
          <a:xfrm>
            <a:off x="3355596" y="2309114"/>
            <a:ext cx="500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Dê esse comando para ver o Service-</a:t>
            </a:r>
            <a:r>
              <a:rPr lang="pt-BR" dirty="0" err="1"/>
              <a:t>port</a:t>
            </a:r>
            <a:r>
              <a:rPr lang="pt-BR" dirty="0"/>
              <a:t> do cliente</a:t>
            </a:r>
          </a:p>
        </p:txBody>
      </p:sp>
    </p:spTree>
    <p:extLst>
      <p:ext uri="{BB962C8B-B14F-4D97-AF65-F5344CB8AC3E}">
        <p14:creationId xmlns:p14="http://schemas.microsoft.com/office/powerpoint/2010/main" val="51465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46643-82A3-4126-BDF1-48BE8511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o Service-</a:t>
            </a:r>
            <a:r>
              <a:rPr lang="pt-BR" dirty="0" err="1"/>
              <a:t>port</a:t>
            </a:r>
            <a:r>
              <a:rPr lang="pt-BR" dirty="0"/>
              <a:t> retornar DOWN?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F964A-539D-4F4A-93E8-D1285983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 err="1"/>
              <a:t>Desprovisiona</a:t>
            </a:r>
            <a:r>
              <a:rPr lang="pt-BR" dirty="0"/>
              <a:t>, e começa novamente, houve algum erro nas informações repassadas no provisionamento!</a:t>
            </a:r>
          </a:p>
          <a:p>
            <a:endParaRPr lang="pt-BR" dirty="0"/>
          </a:p>
          <a:p>
            <a:r>
              <a:rPr lang="pt-BR" dirty="0" err="1"/>
              <a:t>undo</a:t>
            </a:r>
            <a:r>
              <a:rPr lang="pt-BR" dirty="0"/>
              <a:t> </a:t>
            </a:r>
            <a:r>
              <a:rPr lang="pt-BR" dirty="0" err="1"/>
              <a:t>service-port</a:t>
            </a:r>
            <a:r>
              <a:rPr lang="pt-BR" dirty="0"/>
              <a:t> 4005</a:t>
            </a:r>
          </a:p>
          <a:p>
            <a:r>
              <a:rPr lang="pt-BR" dirty="0"/>
              <a:t>interface </a:t>
            </a:r>
            <a:r>
              <a:rPr lang="pt-BR" dirty="0" err="1"/>
              <a:t>gpon</a:t>
            </a:r>
            <a:r>
              <a:rPr lang="pt-BR" dirty="0"/>
              <a:t> 0/12</a:t>
            </a:r>
          </a:p>
          <a:p>
            <a:r>
              <a:rPr lang="pt-BR" dirty="0" err="1"/>
              <a:t>ont</a:t>
            </a:r>
            <a:r>
              <a:rPr lang="pt-BR" dirty="0"/>
              <a:t> delete 0 0</a:t>
            </a:r>
          </a:p>
          <a:p>
            <a:endParaRPr lang="pt-BR" dirty="0"/>
          </a:p>
          <a:p>
            <a:r>
              <a:rPr lang="pt-BR" dirty="0"/>
              <a:t>OBS: Veja o número do seu </a:t>
            </a:r>
            <a:r>
              <a:rPr lang="pt-BR" dirty="0" err="1"/>
              <a:t>service-port</a:t>
            </a:r>
            <a:r>
              <a:rPr lang="pt-BR" dirty="0"/>
              <a:t>, a numeração é dinâmica!</a:t>
            </a:r>
          </a:p>
        </p:txBody>
      </p:sp>
    </p:spTree>
    <p:extLst>
      <p:ext uri="{BB962C8B-B14F-4D97-AF65-F5344CB8AC3E}">
        <p14:creationId xmlns:p14="http://schemas.microsoft.com/office/powerpoint/2010/main" val="103093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76D94-BECE-4FCF-87A4-FC3E668C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OLT e os Dados que Precisam!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B7E9081-D6F1-4526-AA4B-C6172BFA6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832960"/>
              </p:ext>
            </p:extLst>
          </p:nvPr>
        </p:nvGraphicFramePr>
        <p:xfrm>
          <a:off x="838200" y="1825625"/>
          <a:ext cx="10515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207405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059028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52118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40211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599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ONT-LINEPROFILE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ONT-SRVPROFILE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9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Huawei</a:t>
                      </a:r>
                      <a:r>
                        <a:rPr lang="pt-BR" dirty="0"/>
                        <a:t> CDD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 – HG8010H</a:t>
                      </a:r>
                      <a:br>
                        <a:rPr lang="pt-BR" dirty="0"/>
                      </a:br>
                      <a:r>
                        <a:rPr lang="pt-BR" dirty="0"/>
                        <a:t>2 – HG8120H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 – HG8245H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 – HG8010H</a:t>
                      </a:r>
                      <a:br>
                        <a:rPr lang="pt-BR" dirty="0"/>
                      </a:br>
                      <a:r>
                        <a:rPr lang="pt-BR" dirty="0"/>
                        <a:t>2 – HG8120H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 – HG8245H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0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Huawei</a:t>
                      </a:r>
                      <a:r>
                        <a:rPr lang="pt-BR" dirty="0"/>
                        <a:t> Bocaina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 – HG8010H</a:t>
                      </a:r>
                      <a:br>
                        <a:rPr lang="pt-BR" dirty="0"/>
                      </a:br>
                      <a:r>
                        <a:rPr lang="pt-BR" dirty="0"/>
                        <a:t>2 – HG8120H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 – HG8245H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 – HG8010H</a:t>
                      </a:r>
                      <a:br>
                        <a:rPr lang="pt-BR" dirty="0"/>
                      </a:br>
                      <a:r>
                        <a:rPr lang="pt-BR" dirty="0"/>
                        <a:t>2 – HG8120H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 – HG8245H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Huawei</a:t>
                      </a:r>
                      <a:r>
                        <a:rPr lang="pt-BR" dirty="0"/>
                        <a:t> São Julião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 – HG8010H</a:t>
                      </a:r>
                      <a:br>
                        <a:rPr lang="pt-BR" dirty="0"/>
                      </a:br>
                      <a:r>
                        <a:rPr lang="pt-BR" dirty="0"/>
                        <a:t>2 – HG8120H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 – HG8245H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 – HG8010H</a:t>
                      </a:r>
                      <a:br>
                        <a:rPr lang="pt-BR" dirty="0"/>
                      </a:br>
                      <a:r>
                        <a:rPr lang="pt-BR" dirty="0"/>
                        <a:t>2 – HG8120H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 – HG8245H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0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0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CFDA2-FFED-4384-8901-836364E2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Genérico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E27A0-8AE4-4101-B59A-45F6F0FF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1. </a:t>
            </a:r>
            <a:r>
              <a:rPr lang="pt-BR" dirty="0" err="1"/>
              <a:t>enable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2. configure</a:t>
            </a:r>
          </a:p>
          <a:p>
            <a:pPr marL="0" indent="0">
              <a:buNone/>
            </a:pPr>
            <a:r>
              <a:rPr lang="pt-BR" dirty="0"/>
              <a:t>3. interface </a:t>
            </a:r>
            <a:r>
              <a:rPr lang="pt-BR" dirty="0" err="1"/>
              <a:t>gpon</a:t>
            </a:r>
            <a:r>
              <a:rPr lang="pt-BR" dirty="0"/>
              <a:t> 0/[</a:t>
            </a:r>
            <a:r>
              <a:rPr lang="pt-BR" dirty="0" err="1"/>
              <a:t>portaslotid</a:t>
            </a:r>
            <a:r>
              <a:rPr lang="pt-BR" dirty="0"/>
              <a:t>]</a:t>
            </a:r>
          </a:p>
          <a:p>
            <a:pPr marL="0" indent="0">
              <a:buNone/>
            </a:pPr>
            <a:r>
              <a:rPr lang="pt-BR" dirty="0"/>
              <a:t>4. </a:t>
            </a:r>
            <a:r>
              <a:rPr lang="pt-BR" dirty="0" err="1"/>
              <a:t>ont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[</a:t>
            </a:r>
            <a:r>
              <a:rPr lang="pt-BR" dirty="0" err="1"/>
              <a:t>portaid</a:t>
            </a:r>
            <a:r>
              <a:rPr lang="pt-BR" dirty="0"/>
              <a:t>] </a:t>
            </a:r>
            <a:r>
              <a:rPr lang="pt-BR" dirty="0" err="1"/>
              <a:t>sn-auth</a:t>
            </a:r>
            <a:r>
              <a:rPr lang="pt-BR" dirty="0"/>
              <a:t> [serial] </a:t>
            </a:r>
            <a:r>
              <a:rPr lang="pt-BR" dirty="0" err="1"/>
              <a:t>omci</a:t>
            </a:r>
            <a:r>
              <a:rPr lang="pt-BR" dirty="0"/>
              <a:t> </a:t>
            </a:r>
            <a:r>
              <a:rPr lang="pt-BR" dirty="0" err="1"/>
              <a:t>ont</a:t>
            </a:r>
            <a:r>
              <a:rPr lang="pt-BR" dirty="0"/>
              <a:t>-</a:t>
            </a:r>
            <a:r>
              <a:rPr lang="pt-BR" dirty="0" err="1"/>
              <a:t>lineprofile</a:t>
            </a:r>
            <a:r>
              <a:rPr lang="pt-BR" dirty="0"/>
              <a:t>-id [ID] </a:t>
            </a:r>
            <a:r>
              <a:rPr lang="pt-BR" dirty="0" err="1"/>
              <a:t>ont</a:t>
            </a:r>
            <a:r>
              <a:rPr lang="pt-BR" dirty="0"/>
              <a:t>-</a:t>
            </a:r>
            <a:r>
              <a:rPr lang="pt-BR" dirty="0" err="1"/>
              <a:t>srvprofile</a:t>
            </a:r>
            <a:r>
              <a:rPr lang="pt-BR" dirty="0"/>
              <a:t>-id [ID] </a:t>
            </a:r>
            <a:r>
              <a:rPr lang="pt-BR" dirty="0" err="1"/>
              <a:t>desc</a:t>
            </a:r>
            <a:r>
              <a:rPr lang="pt-BR" dirty="0"/>
              <a:t> "[</a:t>
            </a:r>
            <a:r>
              <a:rPr lang="pt-BR" dirty="0" err="1"/>
              <a:t>nomeCliente</a:t>
            </a:r>
            <a:r>
              <a:rPr lang="pt-BR" dirty="0"/>
              <a:t>]"</a:t>
            </a:r>
          </a:p>
          <a:p>
            <a:pPr marL="0" indent="0">
              <a:buNone/>
            </a:pPr>
            <a:r>
              <a:rPr lang="pt-BR" dirty="0"/>
              <a:t>5. </a:t>
            </a:r>
            <a:r>
              <a:rPr lang="pt-BR" dirty="0" err="1"/>
              <a:t>ont</a:t>
            </a:r>
            <a:r>
              <a:rPr lang="pt-BR" dirty="0"/>
              <a:t> </a:t>
            </a:r>
            <a:r>
              <a:rPr lang="pt-BR" dirty="0" err="1"/>
              <a:t>port</a:t>
            </a:r>
            <a:r>
              <a:rPr lang="pt-BR" dirty="0"/>
              <a:t> </a:t>
            </a:r>
            <a:r>
              <a:rPr lang="pt-BR" dirty="0" err="1"/>
              <a:t>native-vlan</a:t>
            </a:r>
            <a:r>
              <a:rPr lang="pt-BR" dirty="0"/>
              <a:t> [</a:t>
            </a:r>
            <a:r>
              <a:rPr lang="pt-BR" dirty="0" err="1"/>
              <a:t>portaid</a:t>
            </a:r>
            <a:r>
              <a:rPr lang="pt-BR" dirty="0"/>
              <a:t>] [</a:t>
            </a:r>
            <a:r>
              <a:rPr lang="pt-BR" dirty="0" err="1"/>
              <a:t>onuID</a:t>
            </a:r>
            <a:r>
              <a:rPr lang="pt-BR" dirty="0"/>
              <a:t>] </a:t>
            </a:r>
            <a:r>
              <a:rPr lang="pt-BR" dirty="0" err="1"/>
              <a:t>eth</a:t>
            </a:r>
            <a:r>
              <a:rPr lang="pt-BR" dirty="0"/>
              <a:t> 1 </a:t>
            </a:r>
            <a:r>
              <a:rPr lang="pt-BR" dirty="0" err="1"/>
              <a:t>vlan</a:t>
            </a:r>
            <a:r>
              <a:rPr lang="pt-BR" dirty="0"/>
              <a:t> [ VLAND ID]</a:t>
            </a:r>
          </a:p>
          <a:p>
            <a:pPr marL="0" indent="0">
              <a:buNone/>
            </a:pPr>
            <a:r>
              <a:rPr lang="pt-BR" dirty="0"/>
              <a:t>6. </a:t>
            </a:r>
            <a:r>
              <a:rPr lang="pt-BR" dirty="0" err="1"/>
              <a:t>ont</a:t>
            </a:r>
            <a:r>
              <a:rPr lang="pt-BR" dirty="0"/>
              <a:t> </a:t>
            </a:r>
            <a:r>
              <a:rPr lang="pt-BR" dirty="0" err="1"/>
              <a:t>port</a:t>
            </a:r>
            <a:r>
              <a:rPr lang="pt-BR" dirty="0"/>
              <a:t> </a:t>
            </a:r>
            <a:r>
              <a:rPr lang="pt-BR" dirty="0" err="1"/>
              <a:t>native-vlan</a:t>
            </a:r>
            <a:r>
              <a:rPr lang="pt-BR" dirty="0"/>
              <a:t> [</a:t>
            </a:r>
            <a:r>
              <a:rPr lang="pt-BR" dirty="0" err="1"/>
              <a:t>portaid</a:t>
            </a:r>
            <a:r>
              <a:rPr lang="pt-BR" dirty="0"/>
              <a:t>] [</a:t>
            </a:r>
            <a:r>
              <a:rPr lang="pt-BR" dirty="0" err="1"/>
              <a:t>onuID</a:t>
            </a:r>
            <a:r>
              <a:rPr lang="pt-BR" dirty="0"/>
              <a:t>] </a:t>
            </a:r>
            <a:r>
              <a:rPr lang="pt-BR" dirty="0" err="1"/>
              <a:t>eth</a:t>
            </a:r>
            <a:r>
              <a:rPr lang="pt-BR" dirty="0"/>
              <a:t> 2 </a:t>
            </a:r>
            <a:r>
              <a:rPr lang="pt-BR" dirty="0" err="1"/>
              <a:t>vlan</a:t>
            </a:r>
            <a:r>
              <a:rPr lang="pt-BR" dirty="0"/>
              <a:t> [VLAN ID]</a:t>
            </a:r>
          </a:p>
          <a:p>
            <a:pPr marL="0" indent="0">
              <a:buNone/>
            </a:pPr>
            <a:r>
              <a:rPr lang="pt-BR" dirty="0"/>
              <a:t>7. </a:t>
            </a:r>
            <a:r>
              <a:rPr lang="pt-BR" dirty="0" err="1"/>
              <a:t>quit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8. </a:t>
            </a:r>
            <a:r>
              <a:rPr lang="pt-BR" dirty="0" err="1"/>
              <a:t>service-port</a:t>
            </a:r>
            <a:r>
              <a:rPr lang="pt-BR" dirty="0"/>
              <a:t> [</a:t>
            </a:r>
            <a:r>
              <a:rPr lang="pt-BR" dirty="0" err="1"/>
              <a:t>servicoPortaID</a:t>
            </a:r>
            <a:r>
              <a:rPr lang="pt-BR" dirty="0"/>
              <a:t>] </a:t>
            </a:r>
            <a:r>
              <a:rPr lang="pt-BR" dirty="0" err="1"/>
              <a:t>vlan</a:t>
            </a:r>
            <a:r>
              <a:rPr lang="pt-BR" dirty="0"/>
              <a:t> [VLAN ID] </a:t>
            </a:r>
            <a:r>
              <a:rPr lang="pt-BR" dirty="0" err="1"/>
              <a:t>gpon</a:t>
            </a:r>
            <a:r>
              <a:rPr lang="pt-BR" dirty="0"/>
              <a:t> 0/[</a:t>
            </a:r>
            <a:r>
              <a:rPr lang="pt-BR" dirty="0" err="1"/>
              <a:t>portaslotid</a:t>
            </a:r>
            <a:r>
              <a:rPr lang="pt-BR" dirty="0"/>
              <a:t>]/[</a:t>
            </a:r>
            <a:r>
              <a:rPr lang="pt-BR" dirty="0" err="1"/>
              <a:t>portaid</a:t>
            </a:r>
            <a:r>
              <a:rPr lang="pt-BR" dirty="0"/>
              <a:t>] </a:t>
            </a:r>
            <a:r>
              <a:rPr lang="pt-BR" dirty="0" err="1"/>
              <a:t>ont</a:t>
            </a:r>
            <a:r>
              <a:rPr lang="pt-BR" dirty="0"/>
              <a:t> [</a:t>
            </a:r>
            <a:r>
              <a:rPr lang="pt-BR" dirty="0" err="1"/>
              <a:t>onuID</a:t>
            </a:r>
            <a:r>
              <a:rPr lang="pt-BR" dirty="0"/>
              <a:t>] </a:t>
            </a:r>
            <a:r>
              <a:rPr lang="pt-BR" dirty="0" err="1"/>
              <a:t>gemport</a:t>
            </a:r>
            <a:r>
              <a:rPr lang="pt-BR" dirty="0"/>
              <a:t> [GEM ID] </a:t>
            </a:r>
            <a:r>
              <a:rPr lang="pt-BR" dirty="0" err="1"/>
              <a:t>multi-service</a:t>
            </a:r>
            <a:r>
              <a:rPr lang="pt-BR" dirty="0"/>
              <a:t> </a:t>
            </a:r>
            <a:r>
              <a:rPr lang="pt-BR" dirty="0" err="1"/>
              <a:t>user-vlan</a:t>
            </a:r>
            <a:r>
              <a:rPr lang="pt-BR" dirty="0"/>
              <a:t> [VLAN ID] </a:t>
            </a:r>
            <a:r>
              <a:rPr lang="pt-BR" dirty="0" err="1"/>
              <a:t>tag-transform</a:t>
            </a:r>
            <a:r>
              <a:rPr lang="pt-BR" dirty="0"/>
              <a:t> </a:t>
            </a:r>
            <a:r>
              <a:rPr lang="pt-BR" dirty="0" err="1"/>
              <a:t>translate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47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C7C9F-A073-488B-A9DD-FDA7BDAC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CA825E-5861-4BD6-BD91-33CB4BA3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>
                <a:hlinkClick r:id="rId2"/>
              </a:rPr>
              <a:t>https://github.com/rodrigocarlos2/X/blob/master/README.md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http://redesponcomhuawei.blogspot.com.br/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http://gponsolution.com/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76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4EC10-5C46-4A9A-AD76-4F91696C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304B7-1B8F-4FDC-B9B6-C6D31D6A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D03EB6-8310-4A42-8826-9DFD97A2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33" y="1873390"/>
            <a:ext cx="8797934" cy="40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8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7EA59-6D42-42A1-8D19-9604BDAD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OLT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D0BF1E5-EEC6-4442-AB5D-BA625336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4" y="2597426"/>
            <a:ext cx="3386091" cy="292804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0724901-B436-4897-AAA1-EF3F16444D54}"/>
              </a:ext>
            </a:extLst>
          </p:cNvPr>
          <p:cNvSpPr txBox="1"/>
          <p:nvPr/>
        </p:nvSpPr>
        <p:spPr>
          <a:xfrm>
            <a:off x="1436073" y="539294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MA5680T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2A2D1CE-22CB-41D0-BBC0-DCEDEC716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743" y="4091604"/>
            <a:ext cx="3647039" cy="112413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1053A77-44FD-41DC-83F6-94D3499D5020}"/>
              </a:ext>
            </a:extLst>
          </p:cNvPr>
          <p:cNvSpPr txBox="1"/>
          <p:nvPr/>
        </p:nvSpPr>
        <p:spPr>
          <a:xfrm>
            <a:off x="9455676" y="53666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MA5608T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D77F362-72C6-443A-8F11-CD5F2BA28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833" y="2862466"/>
            <a:ext cx="3717879" cy="241997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006320-5300-42B7-A59E-A585EFD43521}"/>
              </a:ext>
            </a:extLst>
          </p:cNvPr>
          <p:cNvSpPr txBox="1"/>
          <p:nvPr/>
        </p:nvSpPr>
        <p:spPr>
          <a:xfrm>
            <a:off x="5548414" y="535319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MA5603T</a:t>
            </a:r>
          </a:p>
        </p:txBody>
      </p:sp>
    </p:spTree>
    <p:extLst>
      <p:ext uri="{BB962C8B-B14F-4D97-AF65-F5344CB8AC3E}">
        <p14:creationId xmlns:p14="http://schemas.microsoft.com/office/powerpoint/2010/main" val="384591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ECED5-FF9A-437E-8A67-DD06E399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ONT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DF01C-79C2-43F8-9BD4-C693A67B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799CCB-8D4F-4B57-A94E-0445D515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15" y="2743201"/>
            <a:ext cx="2508802" cy="16538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3FC4FFD-7512-484E-99ED-93F1925F1017}"/>
              </a:ext>
            </a:extLst>
          </p:cNvPr>
          <p:cNvSpPr txBox="1"/>
          <p:nvPr/>
        </p:nvSpPr>
        <p:spPr>
          <a:xfrm>
            <a:off x="1927537" y="453196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HG8010H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D751B1-BAD3-4323-9D1E-946690A1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380" y="2494193"/>
            <a:ext cx="3149239" cy="24356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D4C07AE-C5D9-4A9D-BC96-64079B811B9E}"/>
              </a:ext>
            </a:extLst>
          </p:cNvPr>
          <p:cNvSpPr txBox="1"/>
          <p:nvPr/>
        </p:nvSpPr>
        <p:spPr>
          <a:xfrm>
            <a:off x="5552420" y="449663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HG8210H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82D628-E295-4BF7-BBBC-A31479517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64" y="2819814"/>
            <a:ext cx="2935090" cy="16275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27F0334-8BD8-4E8F-AD91-CA21CBA656FE}"/>
              </a:ext>
            </a:extLst>
          </p:cNvPr>
          <p:cNvSpPr txBox="1"/>
          <p:nvPr/>
        </p:nvSpPr>
        <p:spPr>
          <a:xfrm>
            <a:off x="9177306" y="457231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HG8245H</a:t>
            </a:r>
          </a:p>
        </p:txBody>
      </p:sp>
    </p:spTree>
    <p:extLst>
      <p:ext uri="{BB962C8B-B14F-4D97-AF65-F5344CB8AC3E}">
        <p14:creationId xmlns:p14="http://schemas.microsoft.com/office/powerpoint/2010/main" val="315621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D9D31-96C9-437B-839B-04DF3404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E5986-144D-4FC8-95B3-006AA89D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provisionamento é baseado em pré-requisitos:</a:t>
            </a:r>
          </a:p>
          <a:p>
            <a:endParaRPr lang="pt-B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 err="1"/>
              <a:t>Dba</a:t>
            </a:r>
            <a:r>
              <a:rPr lang="pt-BR" dirty="0"/>
              <a:t>-profile;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 err="1"/>
              <a:t>Ont-lineprofile</a:t>
            </a:r>
            <a:r>
              <a:rPr lang="pt-BR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 err="1"/>
              <a:t>Ont-srvprofile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82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C504B-9CE2-4CB2-9C83-78418DA8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Dba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07F99-A9CB-4B9D-893B-338F774B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DBA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b="1" i="1" dirty="0" err="1"/>
              <a:t>Dynamic</a:t>
            </a:r>
            <a:r>
              <a:rPr lang="pt-BR" b="1" i="1" dirty="0"/>
              <a:t> </a:t>
            </a:r>
            <a:r>
              <a:rPr lang="pt-BR" b="1" i="1" dirty="0" err="1"/>
              <a:t>Bandwith</a:t>
            </a:r>
            <a:r>
              <a:rPr lang="pt-BR" b="1" i="1" dirty="0"/>
              <a:t> </a:t>
            </a:r>
            <a:r>
              <a:rPr lang="pt-BR" b="1" i="1" dirty="0" err="1"/>
              <a:t>Assignment</a:t>
            </a:r>
            <a:endParaRPr lang="pt-BR" b="1" i="1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dba</a:t>
            </a:r>
            <a:r>
              <a:rPr lang="pt-BR" dirty="0"/>
              <a:t>-profile </a:t>
            </a:r>
            <a:r>
              <a:rPr lang="pt-BR" dirty="0" err="1"/>
              <a:t>add</a:t>
            </a:r>
            <a:r>
              <a:rPr lang="pt-BR" dirty="0"/>
              <a:t> type4 </a:t>
            </a:r>
            <a:r>
              <a:rPr lang="pt-BR" dirty="0" err="1"/>
              <a:t>max</a:t>
            </a:r>
            <a:r>
              <a:rPr lang="pt-BR" dirty="0"/>
              <a:t> 102400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dba</a:t>
            </a:r>
            <a:r>
              <a:rPr lang="pt-BR" dirty="0"/>
              <a:t>-profile </a:t>
            </a:r>
            <a:r>
              <a:rPr lang="pt-BR" dirty="0" err="1"/>
              <a:t>add</a:t>
            </a:r>
            <a:r>
              <a:rPr lang="pt-BR" dirty="0"/>
              <a:t> type4 </a:t>
            </a:r>
            <a:r>
              <a:rPr lang="pt-BR" dirty="0" err="1"/>
              <a:t>max</a:t>
            </a:r>
            <a:r>
              <a:rPr lang="pt-BR" dirty="0"/>
              <a:t> 499968</a:t>
            </a:r>
          </a:p>
        </p:txBody>
      </p:sp>
    </p:spTree>
    <p:extLst>
      <p:ext uri="{BB962C8B-B14F-4D97-AF65-F5344CB8AC3E}">
        <p14:creationId xmlns:p14="http://schemas.microsoft.com/office/powerpoint/2010/main" val="286235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C2F71-9FD3-4791-BD75-D0D9E131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Ont-srvprofile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E1293-41A7-4539-B4C3-DDE7D528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ont-srvprofile</a:t>
            </a:r>
            <a:r>
              <a:rPr lang="pt-BR" dirty="0"/>
              <a:t> </a:t>
            </a:r>
            <a:r>
              <a:rPr lang="pt-BR" dirty="0" err="1"/>
              <a:t>gpon</a:t>
            </a:r>
            <a:r>
              <a:rPr lang="pt-BR" dirty="0"/>
              <a:t> profile-id X profile-</a:t>
            </a:r>
            <a:r>
              <a:rPr lang="pt-BR" dirty="0" err="1"/>
              <a:t>name</a:t>
            </a:r>
            <a:r>
              <a:rPr lang="pt-BR" dirty="0"/>
              <a:t> “X”</a:t>
            </a:r>
          </a:p>
          <a:p>
            <a:pPr marL="457200" lvl="1" indent="0">
              <a:buNone/>
            </a:pPr>
            <a:r>
              <a:rPr lang="pt-BR" dirty="0" err="1"/>
              <a:t>ont-port</a:t>
            </a:r>
            <a:r>
              <a:rPr lang="pt-BR" dirty="0"/>
              <a:t> </a:t>
            </a:r>
            <a:r>
              <a:rPr lang="pt-BR" dirty="0" err="1"/>
              <a:t>eth</a:t>
            </a:r>
            <a:r>
              <a:rPr lang="pt-BR" dirty="0"/>
              <a:t> 1</a:t>
            </a:r>
          </a:p>
          <a:p>
            <a:pPr marL="457200" lvl="1" indent="0">
              <a:buNone/>
            </a:pPr>
            <a:r>
              <a:rPr lang="pt-BR" dirty="0" err="1"/>
              <a:t>port</a:t>
            </a:r>
            <a:r>
              <a:rPr lang="pt-BR" dirty="0"/>
              <a:t> </a:t>
            </a:r>
            <a:r>
              <a:rPr lang="pt-BR" dirty="0" err="1"/>
              <a:t>vlan</a:t>
            </a:r>
            <a:r>
              <a:rPr lang="pt-BR" dirty="0"/>
              <a:t> </a:t>
            </a:r>
            <a:r>
              <a:rPr lang="pt-BR" dirty="0" err="1"/>
              <a:t>eth</a:t>
            </a:r>
            <a:r>
              <a:rPr lang="pt-BR" dirty="0"/>
              <a:t> 1 </a:t>
            </a:r>
            <a:r>
              <a:rPr lang="pt-BR" dirty="0" err="1"/>
              <a:t>translation</a:t>
            </a:r>
            <a:r>
              <a:rPr lang="pt-BR" dirty="0"/>
              <a:t> VLANID </a:t>
            </a:r>
            <a:r>
              <a:rPr lang="pt-BR" dirty="0" err="1"/>
              <a:t>user-vlan</a:t>
            </a:r>
            <a:r>
              <a:rPr lang="pt-BR" dirty="0"/>
              <a:t> VLANID</a:t>
            </a:r>
          </a:p>
          <a:p>
            <a:pPr marL="457200" lvl="1" indent="0">
              <a:buNone/>
            </a:pPr>
            <a:r>
              <a:rPr lang="pt-BR" dirty="0" err="1"/>
              <a:t>commit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quit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73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87D9A-7E94-4D62-85C4-2B887FC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Ont-lineprofile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D4815-1153-4081-9EB7-706F3285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ont-lineprofile</a:t>
            </a:r>
            <a:r>
              <a:rPr lang="pt-BR" dirty="0"/>
              <a:t> </a:t>
            </a:r>
            <a:r>
              <a:rPr lang="pt-BR" dirty="0" err="1"/>
              <a:t>gpon</a:t>
            </a:r>
            <a:r>
              <a:rPr lang="pt-BR" dirty="0"/>
              <a:t> profile-id Y profile-</a:t>
            </a:r>
            <a:r>
              <a:rPr lang="pt-BR" dirty="0" err="1"/>
              <a:t>name</a:t>
            </a:r>
            <a:r>
              <a:rPr lang="pt-BR" dirty="0"/>
              <a:t> “Y”</a:t>
            </a:r>
          </a:p>
          <a:p>
            <a:pPr marL="457200" lvl="1" indent="0">
              <a:buNone/>
            </a:pPr>
            <a:r>
              <a:rPr lang="pt-BR" dirty="0" err="1"/>
              <a:t>tcont</a:t>
            </a:r>
            <a:r>
              <a:rPr lang="pt-BR" dirty="0"/>
              <a:t> 1 </a:t>
            </a:r>
            <a:r>
              <a:rPr lang="pt-BR" dirty="0" err="1"/>
              <a:t>dba</a:t>
            </a:r>
            <a:r>
              <a:rPr lang="pt-BR" dirty="0"/>
              <a:t>-profile-id X</a:t>
            </a:r>
          </a:p>
          <a:p>
            <a:pPr marL="457200" lvl="1" indent="0">
              <a:buNone/>
            </a:pPr>
            <a:r>
              <a:rPr lang="pt-BR" dirty="0" err="1"/>
              <a:t>gem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GEM-ID </a:t>
            </a:r>
            <a:r>
              <a:rPr lang="pt-BR" dirty="0" err="1"/>
              <a:t>eth</a:t>
            </a:r>
            <a:r>
              <a:rPr lang="pt-BR" dirty="0"/>
              <a:t> </a:t>
            </a:r>
            <a:r>
              <a:rPr lang="pt-BR" dirty="0" err="1"/>
              <a:t>tcont</a:t>
            </a:r>
            <a:r>
              <a:rPr lang="pt-BR" dirty="0"/>
              <a:t> 1</a:t>
            </a:r>
          </a:p>
          <a:p>
            <a:pPr marL="457200" lvl="1" indent="0">
              <a:buNone/>
            </a:pPr>
            <a:r>
              <a:rPr lang="pt-BR" dirty="0" err="1"/>
              <a:t>gem</a:t>
            </a:r>
            <a:r>
              <a:rPr lang="pt-BR" dirty="0"/>
              <a:t> </a:t>
            </a:r>
            <a:r>
              <a:rPr lang="pt-BR" dirty="0" err="1"/>
              <a:t>mapping</a:t>
            </a:r>
            <a:r>
              <a:rPr lang="pt-BR" dirty="0"/>
              <a:t> GEM-ID 0 </a:t>
            </a:r>
            <a:r>
              <a:rPr lang="pt-BR" dirty="0" err="1"/>
              <a:t>vlan</a:t>
            </a:r>
            <a:r>
              <a:rPr lang="pt-BR" dirty="0"/>
              <a:t> VLAN-ID</a:t>
            </a:r>
          </a:p>
          <a:p>
            <a:pPr marL="457200" lvl="1" indent="0">
              <a:buNone/>
            </a:pPr>
            <a:r>
              <a:rPr lang="pt-BR" dirty="0" err="1"/>
              <a:t>commit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quit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65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B9D36-BAAE-4D8C-AEFB-80E207E3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Fernandinho!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37B4C-23F9-48F3-A456-B06C3E0B4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3200" b="1" dirty="0">
                <a:solidFill>
                  <a:srgbClr val="FF0000"/>
                </a:solidFill>
              </a:rPr>
              <a:t>O que você queria!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7687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472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do Office</vt:lpstr>
      <vt:lpstr>Redes GPON com OLT Huawei</vt:lpstr>
      <vt:lpstr>Entendendo o Processo</vt:lpstr>
      <vt:lpstr>Modelos de OLT</vt:lpstr>
      <vt:lpstr>Modelos de ONT</vt:lpstr>
      <vt:lpstr>Configurações</vt:lpstr>
      <vt:lpstr>O que é Dba?</vt:lpstr>
      <vt:lpstr>O que é Ont-srvprofile?</vt:lpstr>
      <vt:lpstr>O que é Ont-lineprofile?</vt:lpstr>
      <vt:lpstr>Fernandinho!</vt:lpstr>
      <vt:lpstr>Script – Provisionar HG8120H</vt:lpstr>
      <vt:lpstr>Script – Provisionar HG8120H</vt:lpstr>
      <vt:lpstr>Script – Provisionar HG8120H</vt:lpstr>
      <vt:lpstr>Qual o Resultado Esperado?</vt:lpstr>
      <vt:lpstr>E se o Service-port retornar DOWN?</vt:lpstr>
      <vt:lpstr>OLT e os Dados que Precisam!</vt:lpstr>
      <vt:lpstr>Script Genérico</vt:lpstr>
      <vt:lpstr>Links to Read!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GPON com OLT Huawei</dc:title>
  <dc:creator>virtex</dc:creator>
  <cp:lastModifiedBy>virtex</cp:lastModifiedBy>
  <cp:revision>123</cp:revision>
  <dcterms:created xsi:type="dcterms:W3CDTF">2018-05-10T11:33:00Z</dcterms:created>
  <dcterms:modified xsi:type="dcterms:W3CDTF">2018-05-10T14:36:43Z</dcterms:modified>
</cp:coreProperties>
</file>