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12" autoAdjust="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4254" y="13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23F9CD-B744-44B2-830A-3F4CE93BD143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BD733-1162-4BB5-A0E4-C3D7F7DC0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375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591E-CAE1-4BB4-A427-122A2B4CAD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AFEB-A1C1-49B0-A9CE-32E33D7FB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8" indent="0" algn="ctr">
              <a:buNone/>
              <a:defRPr sz="1125"/>
            </a:lvl2pPr>
            <a:lvl3pPr marL="514356" indent="0" algn="ctr">
              <a:buNone/>
              <a:defRPr sz="1013"/>
            </a:lvl3pPr>
            <a:lvl4pPr marL="771535" indent="0" algn="ctr">
              <a:buNone/>
              <a:defRPr sz="900"/>
            </a:lvl4pPr>
            <a:lvl5pPr marL="1028713" indent="0" algn="ctr">
              <a:buNone/>
              <a:defRPr sz="900"/>
            </a:lvl5pPr>
            <a:lvl6pPr marL="1285891" indent="0" algn="ctr">
              <a:buNone/>
              <a:defRPr sz="900"/>
            </a:lvl6pPr>
            <a:lvl7pPr marL="1543069" indent="0" algn="ctr">
              <a:buNone/>
              <a:defRPr sz="900"/>
            </a:lvl7pPr>
            <a:lvl8pPr marL="1800248" indent="0" algn="ctr">
              <a:buNone/>
              <a:defRPr sz="900"/>
            </a:lvl8pPr>
            <a:lvl9pPr marL="2057426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7752D-7519-4095-9986-46A4A6E48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CF523-6C64-4D36-A48B-97DFA6E57496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EB001-35A1-4B73-9A0D-56CA270FC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B1AD3-3ECF-4D80-B765-CC34F1F4A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55A4E-B240-4C82-B678-9E04C5C66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60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DF363-5E8D-4C08-84F0-1BC9FA547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A11F2-C815-4A08-AB31-AA476C93E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2C5E7-4F4C-41F1-ADD5-5060A0D60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CF523-6C64-4D36-A48B-97DFA6E57496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2B839-8111-4F8D-9ECE-0F03C697B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5A8D8-489E-4858-BE3A-74331DA39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55A4E-B240-4C82-B678-9E04C5C66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34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B76082-46DA-490E-B23A-040062BD8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FAA3F1-68DD-4F7B-A1B8-EA102B15B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D0C05-24FC-4D1A-8E67-561E35611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CF523-6C64-4D36-A48B-97DFA6E57496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EFD56-F17B-48E0-A960-717B11BD1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2AC72-CA90-47B1-A137-BCAD10499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55A4E-B240-4C82-B678-9E04C5C66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49C33-5B8F-42EE-AE4F-3301D6671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9DF41-D14A-4B74-8864-1181D3DF8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04E21-7326-4695-A8B7-6F72BA3D7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CF523-6C64-4D36-A48B-97DFA6E57496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F5CAB-53F1-4C6E-9B42-40C1967F9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0B0BD-67FF-4FFB-AAF7-DB98A061C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55A4E-B240-4C82-B678-9E04C5C66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3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E46AE-FB12-4651-A029-1B6688BE7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8" y="2469622"/>
            <a:ext cx="5915025" cy="412062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C19198-4309-499B-9963-11C2F32C4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8" y="6629226"/>
            <a:ext cx="5915025" cy="21669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8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6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13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91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69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4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2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24EE2-EC35-4CDA-A5A8-166DDD435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CF523-6C64-4D36-A48B-97DFA6E57496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60479-363F-4568-9405-6FC9EC3CC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8694D-8F86-4F4A-A027-17B769FBD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55A4E-B240-4C82-B678-9E04C5C66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06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15931-F4CF-48CD-A786-4234C4A58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01F11-D054-4098-A8B3-B8DA77776B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69D27C-CD9A-4381-8B44-B39EB20D1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C1FB1-487B-470B-B052-46123167A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CF523-6C64-4D36-A48B-97DFA6E57496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0E6F76-D63C-4D08-8841-84331C517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E00D8-5C29-4176-BA74-3AAA1659B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55A4E-B240-4C82-B678-9E04C5C66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2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75C6-49E4-44C7-9F31-032EA0A59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4" y="527404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74555-8825-4E1D-8EC5-8FDD2F430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2" y="2428347"/>
            <a:ext cx="2901255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8" indent="0">
              <a:buNone/>
              <a:defRPr sz="1125" b="1"/>
            </a:lvl2pPr>
            <a:lvl3pPr marL="514356" indent="0">
              <a:buNone/>
              <a:defRPr sz="1013" b="1"/>
            </a:lvl3pPr>
            <a:lvl4pPr marL="771535" indent="0">
              <a:buNone/>
              <a:defRPr sz="900" b="1"/>
            </a:lvl4pPr>
            <a:lvl5pPr marL="1028713" indent="0">
              <a:buNone/>
              <a:defRPr sz="900" b="1"/>
            </a:lvl5pPr>
            <a:lvl6pPr marL="1285891" indent="0">
              <a:buNone/>
              <a:defRPr sz="900" b="1"/>
            </a:lvl6pPr>
            <a:lvl7pPr marL="1543069" indent="0">
              <a:buNone/>
              <a:defRPr sz="900" b="1"/>
            </a:lvl7pPr>
            <a:lvl8pPr marL="1800248" indent="0">
              <a:buNone/>
              <a:defRPr sz="900" b="1"/>
            </a:lvl8pPr>
            <a:lvl9pPr marL="2057426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8F2FB-BA1C-44AF-87B0-F78E5E355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2" y="3618443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BE5215-226C-4527-81F4-61178A751E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5" y="2428347"/>
            <a:ext cx="2915543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8" indent="0">
              <a:buNone/>
              <a:defRPr sz="1125" b="1"/>
            </a:lvl2pPr>
            <a:lvl3pPr marL="514356" indent="0">
              <a:buNone/>
              <a:defRPr sz="1013" b="1"/>
            </a:lvl3pPr>
            <a:lvl4pPr marL="771535" indent="0">
              <a:buNone/>
              <a:defRPr sz="900" b="1"/>
            </a:lvl4pPr>
            <a:lvl5pPr marL="1028713" indent="0">
              <a:buNone/>
              <a:defRPr sz="900" b="1"/>
            </a:lvl5pPr>
            <a:lvl6pPr marL="1285891" indent="0">
              <a:buNone/>
              <a:defRPr sz="900" b="1"/>
            </a:lvl6pPr>
            <a:lvl7pPr marL="1543069" indent="0">
              <a:buNone/>
              <a:defRPr sz="900" b="1"/>
            </a:lvl7pPr>
            <a:lvl8pPr marL="1800248" indent="0">
              <a:buNone/>
              <a:defRPr sz="900" b="1"/>
            </a:lvl8pPr>
            <a:lvl9pPr marL="2057426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0697B1-DF2C-45E4-8925-D46D16BD68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5" y="3618443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3C072-3229-4F61-8944-6ECFE3C25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CF523-6C64-4D36-A48B-97DFA6E57496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80FAD0-8881-4A7A-8804-4C5079D44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855FBC-D8A0-4D20-B8FB-91A75A9C9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55A4E-B240-4C82-B678-9E04C5C66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282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9531D-3F30-4FF6-9BB9-70E40ADC0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7F2EF7-AC81-4B47-8A41-78283961D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CF523-6C64-4D36-A48B-97DFA6E57496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1A8F8F-F8FC-4EBE-8F46-D0B938C2A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9EE219-D73D-463C-81D1-906CE6B4D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55A4E-B240-4C82-B678-9E04C5C66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5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7647AC-F8FB-49D8-A649-F64C27467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CF523-6C64-4D36-A48B-97DFA6E57496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BC366B-D8CD-4AEF-801E-2F3A711EE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29C65D-27BF-4E57-B0A2-992DB8A27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55A4E-B240-4C82-B678-9E04C5C66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53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D2C47-385B-4F39-A3B4-24F4B830F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3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28F7F-8E78-47C2-A369-37E322035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6" y="1426281"/>
            <a:ext cx="3471863" cy="7039681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352CDF-E6CA-4081-A75E-87C33C685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3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8" indent="0">
              <a:buNone/>
              <a:defRPr sz="788"/>
            </a:lvl2pPr>
            <a:lvl3pPr marL="514356" indent="0">
              <a:buNone/>
              <a:defRPr sz="675"/>
            </a:lvl3pPr>
            <a:lvl4pPr marL="771535" indent="0">
              <a:buNone/>
              <a:defRPr sz="563"/>
            </a:lvl4pPr>
            <a:lvl5pPr marL="1028713" indent="0">
              <a:buNone/>
              <a:defRPr sz="563"/>
            </a:lvl5pPr>
            <a:lvl6pPr marL="1285891" indent="0">
              <a:buNone/>
              <a:defRPr sz="563"/>
            </a:lvl6pPr>
            <a:lvl7pPr marL="1543069" indent="0">
              <a:buNone/>
              <a:defRPr sz="563"/>
            </a:lvl7pPr>
            <a:lvl8pPr marL="1800248" indent="0">
              <a:buNone/>
              <a:defRPr sz="563"/>
            </a:lvl8pPr>
            <a:lvl9pPr marL="2057426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6F2C5-341C-430D-9D7A-F3C2F3638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CF523-6C64-4D36-A48B-97DFA6E57496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174260-4AFE-434D-8B8F-0D3A44948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1DBF0-82F2-41F2-BE9E-838E331D3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55A4E-B240-4C82-B678-9E04C5C66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16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8B3B4-8EFC-41DB-8B8A-8C6C5966B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3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49F645-6D93-4947-9275-AF2294291D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6" y="1426281"/>
            <a:ext cx="3471863" cy="7039681"/>
          </a:xfrm>
        </p:spPr>
        <p:txBody>
          <a:bodyPr/>
          <a:lstStyle>
            <a:lvl1pPr marL="0" indent="0">
              <a:buNone/>
              <a:defRPr sz="1800"/>
            </a:lvl1pPr>
            <a:lvl2pPr marL="257178" indent="0">
              <a:buNone/>
              <a:defRPr sz="1575"/>
            </a:lvl2pPr>
            <a:lvl3pPr marL="514356" indent="0">
              <a:buNone/>
              <a:defRPr sz="1350"/>
            </a:lvl3pPr>
            <a:lvl4pPr marL="771535" indent="0">
              <a:buNone/>
              <a:defRPr sz="1125"/>
            </a:lvl4pPr>
            <a:lvl5pPr marL="1028713" indent="0">
              <a:buNone/>
              <a:defRPr sz="1125"/>
            </a:lvl5pPr>
            <a:lvl6pPr marL="1285891" indent="0">
              <a:buNone/>
              <a:defRPr sz="1125"/>
            </a:lvl6pPr>
            <a:lvl7pPr marL="1543069" indent="0">
              <a:buNone/>
              <a:defRPr sz="1125"/>
            </a:lvl7pPr>
            <a:lvl8pPr marL="1800248" indent="0">
              <a:buNone/>
              <a:defRPr sz="1125"/>
            </a:lvl8pPr>
            <a:lvl9pPr marL="2057426" indent="0">
              <a:buNone/>
              <a:defRPr sz="1125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6D0F7-F2AF-4794-B6A2-FB8A341F2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3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8" indent="0">
              <a:buNone/>
              <a:defRPr sz="788"/>
            </a:lvl2pPr>
            <a:lvl3pPr marL="514356" indent="0">
              <a:buNone/>
              <a:defRPr sz="675"/>
            </a:lvl3pPr>
            <a:lvl4pPr marL="771535" indent="0">
              <a:buNone/>
              <a:defRPr sz="563"/>
            </a:lvl4pPr>
            <a:lvl5pPr marL="1028713" indent="0">
              <a:buNone/>
              <a:defRPr sz="563"/>
            </a:lvl5pPr>
            <a:lvl6pPr marL="1285891" indent="0">
              <a:buNone/>
              <a:defRPr sz="563"/>
            </a:lvl6pPr>
            <a:lvl7pPr marL="1543069" indent="0">
              <a:buNone/>
              <a:defRPr sz="563"/>
            </a:lvl7pPr>
            <a:lvl8pPr marL="1800248" indent="0">
              <a:buNone/>
              <a:defRPr sz="563"/>
            </a:lvl8pPr>
            <a:lvl9pPr marL="2057426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D29EC4-CD43-473C-B713-BAB79143F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CF523-6C64-4D36-A48B-97DFA6E57496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A4A58D-E548-4E62-822C-EFD94D864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812C6A-C069-41D1-839F-488DDC72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55A4E-B240-4C82-B678-9E04C5C66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32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CDC856-4342-4889-8BD0-CDC7CC08C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90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6B94E-B0CC-4B36-9869-B3FB4B675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90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AEC77-5BC7-4C96-A12A-CFF2CD2F83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CF523-6C64-4D36-A48B-97DFA6E57496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016E7-B5EB-4461-A162-B53F0A852E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5" y="9181398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4511C-D494-47BA-8798-AC05E9B431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9181398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55A4E-B240-4C82-B678-9E04C5C66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88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514356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9" indent="-128589" algn="l" defTabSz="514356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7" indent="-128589" algn="l" defTabSz="514356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45" indent="-128589" algn="l" defTabSz="514356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24" indent="-128589" algn="l" defTabSz="514356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302" indent="-128589" algn="l" defTabSz="514356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81" indent="-128589" algn="l" defTabSz="514356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58" indent="-128589" algn="l" defTabSz="514356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37" indent="-128589" algn="l" defTabSz="514356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6015" indent="-128589" algn="l" defTabSz="514356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6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8" algn="l" defTabSz="514356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6" algn="l" defTabSz="514356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35" algn="l" defTabSz="514356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13" algn="l" defTabSz="514356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91" algn="l" defTabSz="514356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69" algn="l" defTabSz="514356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48" algn="l" defTabSz="514356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26" algn="l" defTabSz="514356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AFBEBD93-F0C5-4432-AA4E-F7B832BEB163}"/>
              </a:ext>
            </a:extLst>
          </p:cNvPr>
          <p:cNvSpPr/>
          <p:nvPr/>
        </p:nvSpPr>
        <p:spPr>
          <a:xfrm>
            <a:off x="582596" y="534230"/>
            <a:ext cx="1260000" cy="591052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/>
              <a:t>MyApp</a:t>
            </a:r>
            <a:r>
              <a:rPr lang="en-US" sz="1200" dirty="0"/>
              <a:t> on V3</a:t>
            </a:r>
          </a:p>
        </p:txBody>
      </p:sp>
      <p:cxnSp>
        <p:nvCxnSpPr>
          <p:cNvPr id="14" name="Connector: Elbow 9">
            <a:extLst>
              <a:ext uri="{FF2B5EF4-FFF2-40B4-BE49-F238E27FC236}">
                <a16:creationId xmlns:a16="http://schemas.microsoft.com/office/drawing/2014/main" id="{25000B3B-F892-4045-95DD-16751D12632E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1212596" y="1125282"/>
            <a:ext cx="0" cy="346958"/>
          </a:xfrm>
          <a:prstGeom prst="straightConnector1">
            <a:avLst/>
          </a:prstGeom>
          <a:ln w="22225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BDCDD7F7-7C72-4F8A-AEE2-587C66C13E14}"/>
              </a:ext>
            </a:extLst>
          </p:cNvPr>
          <p:cNvSpPr/>
          <p:nvPr/>
        </p:nvSpPr>
        <p:spPr>
          <a:xfrm>
            <a:off x="582596" y="1472240"/>
            <a:ext cx="1260000" cy="59105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Purchase V4 Node, MyApp-v4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E46D5D05-3570-4C4C-9E37-78AE29F27BC0}"/>
              </a:ext>
            </a:extLst>
          </p:cNvPr>
          <p:cNvSpPr/>
          <p:nvPr/>
        </p:nvSpPr>
        <p:spPr>
          <a:xfrm>
            <a:off x="582596" y="2410250"/>
            <a:ext cx="1260000" cy="59105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Deploy </a:t>
            </a:r>
            <a:r>
              <a:rPr lang="en-US" sz="1200" dirty="0" err="1"/>
              <a:t>MyApp</a:t>
            </a:r>
            <a:r>
              <a:rPr lang="en-US" sz="1200" dirty="0"/>
              <a:t> to MyApp-v4</a:t>
            </a: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A54AE3A5-9A8C-4C3E-A616-F5282CB863FE}"/>
              </a:ext>
            </a:extLst>
          </p:cNvPr>
          <p:cNvSpPr/>
          <p:nvPr/>
        </p:nvSpPr>
        <p:spPr>
          <a:xfrm>
            <a:off x="582596" y="3348260"/>
            <a:ext cx="1260000" cy="59105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Configure MyApp-v4 manually</a:t>
            </a: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EEC82CFC-4A2E-4ACF-A497-003D5A4D68F3}"/>
              </a:ext>
            </a:extLst>
          </p:cNvPr>
          <p:cNvSpPr/>
          <p:nvPr/>
        </p:nvSpPr>
        <p:spPr>
          <a:xfrm>
            <a:off x="582596" y="4286270"/>
            <a:ext cx="1260000" cy="591052"/>
          </a:xfrm>
          <a:prstGeom prst="flowChartProcess">
            <a:avLst/>
          </a:prstGeom>
          <a:gradFill flip="none" rotWithShape="1">
            <a:gsLst>
              <a:gs pos="100000">
                <a:schemeClr val="accent1"/>
              </a:gs>
              <a:gs pos="3000">
                <a:schemeClr val="accent2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Replicate Data and Files</a:t>
            </a: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42EAD531-5EBD-415D-B587-F51D00BAE8CC}"/>
              </a:ext>
            </a:extLst>
          </p:cNvPr>
          <p:cNvSpPr/>
          <p:nvPr/>
        </p:nvSpPr>
        <p:spPr>
          <a:xfrm>
            <a:off x="582596" y="5224280"/>
            <a:ext cx="1260000" cy="59105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Test MyApp-v4</a:t>
            </a: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E65D40A4-33B2-4590-9988-4F3F2E8B824F}"/>
              </a:ext>
            </a:extLst>
          </p:cNvPr>
          <p:cNvSpPr/>
          <p:nvPr/>
        </p:nvSpPr>
        <p:spPr>
          <a:xfrm>
            <a:off x="582596" y="6162290"/>
            <a:ext cx="1260000" cy="591052"/>
          </a:xfrm>
          <a:prstGeom prst="flowChartProcess">
            <a:avLst/>
          </a:prstGeom>
          <a:gradFill flip="none" rotWithShape="1">
            <a:gsLst>
              <a:gs pos="100000">
                <a:schemeClr val="accent1"/>
              </a:gs>
              <a:gs pos="3000">
                <a:schemeClr val="accent2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Replicate Data and Files</a:t>
            </a: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1D26CC12-E2C2-490F-9E2D-106E0E89FD3B}"/>
              </a:ext>
            </a:extLst>
          </p:cNvPr>
          <p:cNvSpPr/>
          <p:nvPr/>
        </p:nvSpPr>
        <p:spPr>
          <a:xfrm>
            <a:off x="582596" y="8032920"/>
            <a:ext cx="1260000" cy="1523441"/>
          </a:xfrm>
          <a:prstGeom prst="flowChartProcess">
            <a:avLst/>
          </a:prstGeom>
          <a:gradFill flip="none" rotWithShape="1">
            <a:gsLst>
              <a:gs pos="100000">
                <a:schemeClr val="accent1"/>
              </a:gs>
              <a:gs pos="3000">
                <a:schemeClr val="accent2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Final Migration</a:t>
            </a:r>
          </a:p>
        </p:txBody>
      </p:sp>
      <p:cxnSp>
        <p:nvCxnSpPr>
          <p:cNvPr id="24" name="Connector: Elbow 9">
            <a:extLst>
              <a:ext uri="{FF2B5EF4-FFF2-40B4-BE49-F238E27FC236}">
                <a16:creationId xmlns:a16="http://schemas.microsoft.com/office/drawing/2014/main" id="{E500F88A-30AE-4983-B237-772F977C3048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1212596" y="2063292"/>
            <a:ext cx="0" cy="346958"/>
          </a:xfrm>
          <a:prstGeom prst="straightConnector1">
            <a:avLst/>
          </a:prstGeom>
          <a:ln w="22225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9">
            <a:extLst>
              <a:ext uri="{FF2B5EF4-FFF2-40B4-BE49-F238E27FC236}">
                <a16:creationId xmlns:a16="http://schemas.microsoft.com/office/drawing/2014/main" id="{A082EF6C-889D-4217-97ED-71E5FB3F1437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1212596" y="3001302"/>
            <a:ext cx="0" cy="346958"/>
          </a:xfrm>
          <a:prstGeom prst="straightConnector1">
            <a:avLst/>
          </a:prstGeom>
          <a:ln w="22225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9">
            <a:extLst>
              <a:ext uri="{FF2B5EF4-FFF2-40B4-BE49-F238E27FC236}">
                <a16:creationId xmlns:a16="http://schemas.microsoft.com/office/drawing/2014/main" id="{3E370EAB-B5E6-45AA-954A-CC62D1D658A2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1212596" y="3939312"/>
            <a:ext cx="0" cy="346958"/>
          </a:xfrm>
          <a:prstGeom prst="straightConnector1">
            <a:avLst/>
          </a:prstGeom>
          <a:ln w="22225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9">
            <a:extLst>
              <a:ext uri="{FF2B5EF4-FFF2-40B4-BE49-F238E27FC236}">
                <a16:creationId xmlns:a16="http://schemas.microsoft.com/office/drawing/2014/main" id="{BA0EBBB8-0052-4803-BCFC-585E72CA4D45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1212596" y="4877322"/>
            <a:ext cx="0" cy="346958"/>
          </a:xfrm>
          <a:prstGeom prst="straightConnector1">
            <a:avLst/>
          </a:prstGeom>
          <a:ln w="22225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9">
            <a:extLst>
              <a:ext uri="{FF2B5EF4-FFF2-40B4-BE49-F238E27FC236}">
                <a16:creationId xmlns:a16="http://schemas.microsoft.com/office/drawing/2014/main" id="{BBF02992-C574-47BA-884D-24DF948072C4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1212596" y="5815332"/>
            <a:ext cx="0" cy="346958"/>
          </a:xfrm>
          <a:prstGeom prst="straightConnector1">
            <a:avLst/>
          </a:prstGeom>
          <a:ln w="22225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5A301572-4EC9-4CA8-BFED-167BC057CBBD}"/>
              </a:ext>
            </a:extLst>
          </p:cNvPr>
          <p:cNvSpPr/>
          <p:nvPr/>
        </p:nvSpPr>
        <p:spPr>
          <a:xfrm>
            <a:off x="582596" y="7100300"/>
            <a:ext cx="1260000" cy="591052"/>
          </a:xfrm>
          <a:prstGeom prst="flowChartProcess">
            <a:avLst/>
          </a:prstGeom>
          <a:gradFill flip="none" rotWithShape="1">
            <a:gsLst>
              <a:gs pos="100000">
                <a:schemeClr val="accent1"/>
              </a:gs>
              <a:gs pos="3000">
                <a:schemeClr val="accent2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Replicate All Environments</a:t>
            </a:r>
          </a:p>
        </p:txBody>
      </p:sp>
      <p:cxnSp>
        <p:nvCxnSpPr>
          <p:cNvPr id="30" name="Connector: Elbow 9">
            <a:extLst>
              <a:ext uri="{FF2B5EF4-FFF2-40B4-BE49-F238E27FC236}">
                <a16:creationId xmlns:a16="http://schemas.microsoft.com/office/drawing/2014/main" id="{FFDD96F8-F9A0-4D97-AEE4-3EDAB21A4A48}"/>
              </a:ext>
            </a:extLst>
          </p:cNvPr>
          <p:cNvCxnSpPr>
            <a:cxnSpLocks/>
            <a:stCxn id="20" idx="2"/>
            <a:endCxn id="29" idx="0"/>
          </p:cNvCxnSpPr>
          <p:nvPr/>
        </p:nvCxnSpPr>
        <p:spPr>
          <a:xfrm>
            <a:off x="1212596" y="6753342"/>
            <a:ext cx="0" cy="346958"/>
          </a:xfrm>
          <a:prstGeom prst="straightConnector1">
            <a:avLst/>
          </a:prstGeom>
          <a:ln w="22225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9">
            <a:extLst>
              <a:ext uri="{FF2B5EF4-FFF2-40B4-BE49-F238E27FC236}">
                <a16:creationId xmlns:a16="http://schemas.microsoft.com/office/drawing/2014/main" id="{2DFA8AB8-714C-4757-9114-E240A1A67D4B}"/>
              </a:ext>
            </a:extLst>
          </p:cNvPr>
          <p:cNvCxnSpPr>
            <a:cxnSpLocks/>
            <a:stCxn id="29" idx="2"/>
            <a:endCxn id="21" idx="0"/>
          </p:cNvCxnSpPr>
          <p:nvPr/>
        </p:nvCxnSpPr>
        <p:spPr>
          <a:xfrm>
            <a:off x="1212596" y="7691352"/>
            <a:ext cx="0" cy="341568"/>
          </a:xfrm>
          <a:prstGeom prst="straightConnector1">
            <a:avLst/>
          </a:prstGeom>
          <a:ln w="22225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9A821988-E850-43A3-9AA5-866F7AAF2A74}"/>
              </a:ext>
            </a:extLst>
          </p:cNvPr>
          <p:cNvCxnSpPr>
            <a:cxnSpLocks/>
            <a:stCxn id="29" idx="1"/>
            <a:endCxn id="16" idx="1"/>
          </p:cNvCxnSpPr>
          <p:nvPr/>
        </p:nvCxnSpPr>
        <p:spPr>
          <a:xfrm rot="10800000">
            <a:off x="582596" y="2705776"/>
            <a:ext cx="12700" cy="4690050"/>
          </a:xfrm>
          <a:prstGeom prst="bentConnector3">
            <a:avLst>
              <a:gd name="adj1" fmla="val 1800000"/>
            </a:avLst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!!Runtime">
            <a:extLst>
              <a:ext uri="{FF2B5EF4-FFF2-40B4-BE49-F238E27FC236}">
                <a16:creationId xmlns:a16="http://schemas.microsoft.com/office/drawing/2014/main" id="{CEDF7157-AC57-4D31-8820-4A5889127082}"/>
              </a:ext>
            </a:extLst>
          </p:cNvPr>
          <p:cNvSpPr/>
          <p:nvPr/>
        </p:nvSpPr>
        <p:spPr>
          <a:xfrm>
            <a:off x="2303931" y="285750"/>
            <a:ext cx="1748116" cy="9496425"/>
          </a:xfrm>
          <a:prstGeom prst="flowChartProcess">
            <a:avLst/>
          </a:prstGeom>
          <a:pattFill prst="pct20">
            <a:fgClr>
              <a:schemeClr val="accent2"/>
            </a:fgClr>
            <a:bgClr>
              <a:schemeClr val="bg1"/>
            </a:bgClr>
          </a:patt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solidFill>
                  <a:schemeClr val="accent2"/>
                </a:solidFill>
              </a:rPr>
              <a:t>Cloud V3 App Status</a:t>
            </a:r>
          </a:p>
        </p:txBody>
      </p:sp>
      <p:sp>
        <p:nvSpPr>
          <p:cNvPr id="44" name="!!Runtime">
            <a:extLst>
              <a:ext uri="{FF2B5EF4-FFF2-40B4-BE49-F238E27FC236}">
                <a16:creationId xmlns:a16="http://schemas.microsoft.com/office/drawing/2014/main" id="{1EDDDA46-EB72-45A8-B3B9-96D6491C9F5F}"/>
              </a:ext>
            </a:extLst>
          </p:cNvPr>
          <p:cNvSpPr/>
          <p:nvPr/>
        </p:nvSpPr>
        <p:spPr>
          <a:xfrm>
            <a:off x="4513382" y="1472239"/>
            <a:ext cx="1748116" cy="8309936"/>
          </a:xfrm>
          <a:prstGeom prst="flowChartProcess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solidFill>
                  <a:schemeClr val="accent1"/>
                </a:solidFill>
              </a:rPr>
              <a:t>Cloud V4 App Status</a:t>
            </a:r>
          </a:p>
        </p:txBody>
      </p:sp>
      <p:sp>
        <p:nvSpPr>
          <p:cNvPr id="45" name="Flowchart: Process 44">
            <a:extLst>
              <a:ext uri="{FF2B5EF4-FFF2-40B4-BE49-F238E27FC236}">
                <a16:creationId xmlns:a16="http://schemas.microsoft.com/office/drawing/2014/main" id="{ECB07938-D5EA-4444-A485-906DC081A604}"/>
              </a:ext>
            </a:extLst>
          </p:cNvPr>
          <p:cNvSpPr/>
          <p:nvPr/>
        </p:nvSpPr>
        <p:spPr>
          <a:xfrm>
            <a:off x="2547989" y="534230"/>
            <a:ext cx="1260000" cy="591052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/>
              <a:t>MyApp</a:t>
            </a:r>
            <a:endParaRPr lang="en-US" sz="1200" dirty="0"/>
          </a:p>
          <a:p>
            <a:pPr algn="ctr"/>
            <a:r>
              <a:rPr lang="en-US" sz="1200" dirty="0"/>
              <a:t>(running)</a:t>
            </a:r>
          </a:p>
        </p:txBody>
      </p:sp>
      <p:sp>
        <p:nvSpPr>
          <p:cNvPr id="46" name="Flowchart: Process 45">
            <a:extLst>
              <a:ext uri="{FF2B5EF4-FFF2-40B4-BE49-F238E27FC236}">
                <a16:creationId xmlns:a16="http://schemas.microsoft.com/office/drawing/2014/main" id="{ED5EC476-FBB5-4204-A35A-C19742C6A0AB}"/>
              </a:ext>
            </a:extLst>
          </p:cNvPr>
          <p:cNvSpPr/>
          <p:nvPr/>
        </p:nvSpPr>
        <p:spPr>
          <a:xfrm>
            <a:off x="2547989" y="1472240"/>
            <a:ext cx="1260000" cy="591052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/>
              <a:t>MyApp</a:t>
            </a:r>
            <a:endParaRPr lang="en-US" sz="1200" dirty="0"/>
          </a:p>
          <a:p>
            <a:pPr algn="ctr"/>
            <a:r>
              <a:rPr lang="en-US" sz="1200" dirty="0"/>
              <a:t>(running)</a:t>
            </a:r>
          </a:p>
        </p:txBody>
      </p:sp>
      <p:sp>
        <p:nvSpPr>
          <p:cNvPr id="47" name="Flowchart: Process 46">
            <a:extLst>
              <a:ext uri="{FF2B5EF4-FFF2-40B4-BE49-F238E27FC236}">
                <a16:creationId xmlns:a16="http://schemas.microsoft.com/office/drawing/2014/main" id="{A3DD48AA-82F8-4F1D-963D-77F27D2E30E5}"/>
              </a:ext>
            </a:extLst>
          </p:cNvPr>
          <p:cNvSpPr/>
          <p:nvPr/>
        </p:nvSpPr>
        <p:spPr>
          <a:xfrm>
            <a:off x="2547989" y="2410250"/>
            <a:ext cx="1260000" cy="591052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/>
              <a:t>MyApp</a:t>
            </a:r>
            <a:endParaRPr lang="en-US" sz="1200" dirty="0"/>
          </a:p>
          <a:p>
            <a:pPr algn="ctr"/>
            <a:r>
              <a:rPr lang="en-US" sz="1200" dirty="0"/>
              <a:t>(running)</a:t>
            </a:r>
          </a:p>
        </p:txBody>
      </p:sp>
      <p:sp>
        <p:nvSpPr>
          <p:cNvPr id="48" name="Flowchart: Process 47">
            <a:extLst>
              <a:ext uri="{FF2B5EF4-FFF2-40B4-BE49-F238E27FC236}">
                <a16:creationId xmlns:a16="http://schemas.microsoft.com/office/drawing/2014/main" id="{9085A629-62E0-4F76-AEE4-9F0185427237}"/>
              </a:ext>
            </a:extLst>
          </p:cNvPr>
          <p:cNvSpPr/>
          <p:nvPr/>
        </p:nvSpPr>
        <p:spPr>
          <a:xfrm>
            <a:off x="2547989" y="3348260"/>
            <a:ext cx="1260000" cy="591052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/>
              <a:t>MyApp</a:t>
            </a:r>
            <a:endParaRPr lang="en-US" sz="1200" dirty="0"/>
          </a:p>
          <a:p>
            <a:pPr algn="ctr"/>
            <a:r>
              <a:rPr lang="en-US" sz="1200" dirty="0"/>
              <a:t>(running)</a:t>
            </a:r>
          </a:p>
        </p:txBody>
      </p:sp>
      <p:sp>
        <p:nvSpPr>
          <p:cNvPr id="49" name="Flowchart: Process 48">
            <a:extLst>
              <a:ext uri="{FF2B5EF4-FFF2-40B4-BE49-F238E27FC236}">
                <a16:creationId xmlns:a16="http://schemas.microsoft.com/office/drawing/2014/main" id="{988885BC-7668-4DCB-A5DF-727F2CDD4BC6}"/>
              </a:ext>
            </a:extLst>
          </p:cNvPr>
          <p:cNvSpPr/>
          <p:nvPr/>
        </p:nvSpPr>
        <p:spPr>
          <a:xfrm>
            <a:off x="2547989" y="4286270"/>
            <a:ext cx="1260000" cy="591052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/>
              <a:t>MyApp</a:t>
            </a:r>
            <a:endParaRPr lang="en-US" sz="1200" dirty="0"/>
          </a:p>
          <a:p>
            <a:pPr algn="ctr"/>
            <a:r>
              <a:rPr lang="en-US" sz="1200" dirty="0"/>
              <a:t>(running)</a:t>
            </a:r>
          </a:p>
        </p:txBody>
      </p:sp>
      <p:sp>
        <p:nvSpPr>
          <p:cNvPr id="50" name="Flowchart: Process 49">
            <a:extLst>
              <a:ext uri="{FF2B5EF4-FFF2-40B4-BE49-F238E27FC236}">
                <a16:creationId xmlns:a16="http://schemas.microsoft.com/office/drawing/2014/main" id="{C7232039-81F9-4F52-B735-45F0049C35E0}"/>
              </a:ext>
            </a:extLst>
          </p:cNvPr>
          <p:cNvSpPr/>
          <p:nvPr/>
        </p:nvSpPr>
        <p:spPr>
          <a:xfrm>
            <a:off x="2547989" y="5224280"/>
            <a:ext cx="1260000" cy="591052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/>
              <a:t>MyApp</a:t>
            </a:r>
            <a:endParaRPr lang="en-US" sz="1200" dirty="0"/>
          </a:p>
          <a:p>
            <a:pPr algn="ctr"/>
            <a:r>
              <a:rPr lang="en-US" sz="1200" dirty="0"/>
              <a:t>(running)</a:t>
            </a:r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F2309C20-DBA8-4141-A559-326E7BD3CE24}"/>
              </a:ext>
            </a:extLst>
          </p:cNvPr>
          <p:cNvSpPr/>
          <p:nvPr/>
        </p:nvSpPr>
        <p:spPr>
          <a:xfrm>
            <a:off x="2547989" y="6162290"/>
            <a:ext cx="1260000" cy="591052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/>
              <a:t>MyApp</a:t>
            </a:r>
            <a:endParaRPr lang="en-US" sz="1200" dirty="0"/>
          </a:p>
          <a:p>
            <a:pPr algn="ctr"/>
            <a:r>
              <a:rPr lang="en-US" sz="1200" dirty="0"/>
              <a:t>(running)</a:t>
            </a:r>
          </a:p>
        </p:txBody>
      </p:sp>
      <p:sp>
        <p:nvSpPr>
          <p:cNvPr id="52" name="Flowchart: Process 51">
            <a:extLst>
              <a:ext uri="{FF2B5EF4-FFF2-40B4-BE49-F238E27FC236}">
                <a16:creationId xmlns:a16="http://schemas.microsoft.com/office/drawing/2014/main" id="{21D05EF4-0777-4D4E-8BAF-F28A364798BC}"/>
              </a:ext>
            </a:extLst>
          </p:cNvPr>
          <p:cNvSpPr/>
          <p:nvPr/>
        </p:nvSpPr>
        <p:spPr>
          <a:xfrm>
            <a:off x="2547989" y="7100300"/>
            <a:ext cx="1260000" cy="591052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/>
              <a:t>MyApp</a:t>
            </a:r>
            <a:endParaRPr lang="en-US" sz="1200" dirty="0"/>
          </a:p>
          <a:p>
            <a:pPr algn="ctr"/>
            <a:r>
              <a:rPr lang="en-US" sz="1200" dirty="0"/>
              <a:t>(running)</a:t>
            </a:r>
          </a:p>
        </p:txBody>
      </p:sp>
      <p:sp>
        <p:nvSpPr>
          <p:cNvPr id="53" name="Flowchart: Process 52">
            <a:extLst>
              <a:ext uri="{FF2B5EF4-FFF2-40B4-BE49-F238E27FC236}">
                <a16:creationId xmlns:a16="http://schemas.microsoft.com/office/drawing/2014/main" id="{4F560C3A-E670-477C-82F8-3C3C4D538BC2}"/>
              </a:ext>
            </a:extLst>
          </p:cNvPr>
          <p:cNvSpPr/>
          <p:nvPr/>
        </p:nvSpPr>
        <p:spPr>
          <a:xfrm>
            <a:off x="2547989" y="8032920"/>
            <a:ext cx="1260000" cy="591052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/>
              <a:t>MyApp</a:t>
            </a:r>
            <a:endParaRPr lang="en-US" sz="1200" dirty="0"/>
          </a:p>
          <a:p>
            <a:pPr algn="ctr"/>
            <a:r>
              <a:rPr lang="en-US" sz="1200" dirty="0"/>
              <a:t>(stopped)</a:t>
            </a:r>
          </a:p>
        </p:txBody>
      </p:sp>
      <p:sp>
        <p:nvSpPr>
          <p:cNvPr id="54" name="Flowchart: Process 53">
            <a:extLst>
              <a:ext uri="{FF2B5EF4-FFF2-40B4-BE49-F238E27FC236}">
                <a16:creationId xmlns:a16="http://schemas.microsoft.com/office/drawing/2014/main" id="{D0202A01-5310-4646-994D-E68A41B094AC}"/>
              </a:ext>
            </a:extLst>
          </p:cNvPr>
          <p:cNvSpPr/>
          <p:nvPr/>
        </p:nvSpPr>
        <p:spPr>
          <a:xfrm>
            <a:off x="2547989" y="8965309"/>
            <a:ext cx="1260000" cy="591052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MyApp-v3</a:t>
            </a:r>
          </a:p>
          <a:p>
            <a:pPr algn="ctr"/>
            <a:r>
              <a:rPr lang="en-US" sz="1200" dirty="0"/>
              <a:t>(running)</a:t>
            </a:r>
          </a:p>
        </p:txBody>
      </p:sp>
      <p:sp>
        <p:nvSpPr>
          <p:cNvPr id="55" name="Flowchart: Process 54">
            <a:extLst>
              <a:ext uri="{FF2B5EF4-FFF2-40B4-BE49-F238E27FC236}">
                <a16:creationId xmlns:a16="http://schemas.microsoft.com/office/drawing/2014/main" id="{2F1F3F50-5D41-4375-8ADD-B8FD5585C3B7}"/>
              </a:ext>
            </a:extLst>
          </p:cNvPr>
          <p:cNvSpPr/>
          <p:nvPr/>
        </p:nvSpPr>
        <p:spPr>
          <a:xfrm>
            <a:off x="4757440" y="2410250"/>
            <a:ext cx="1260000" cy="59105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MyApp-v4</a:t>
            </a:r>
          </a:p>
          <a:p>
            <a:pPr algn="ctr"/>
            <a:r>
              <a:rPr lang="en-US" sz="1200" dirty="0"/>
              <a:t>(running)</a:t>
            </a:r>
          </a:p>
        </p:txBody>
      </p:sp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87C1B165-9363-4A5B-8DE8-1B250DF45F89}"/>
              </a:ext>
            </a:extLst>
          </p:cNvPr>
          <p:cNvSpPr/>
          <p:nvPr/>
        </p:nvSpPr>
        <p:spPr>
          <a:xfrm>
            <a:off x="4757440" y="3346687"/>
            <a:ext cx="1260000" cy="59105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MyApp-v4</a:t>
            </a:r>
          </a:p>
          <a:p>
            <a:pPr algn="ctr"/>
            <a:r>
              <a:rPr lang="en-US" sz="1200" dirty="0"/>
              <a:t>(running)</a:t>
            </a:r>
          </a:p>
        </p:txBody>
      </p:sp>
      <p:sp>
        <p:nvSpPr>
          <p:cNvPr id="57" name="Flowchart: Process 56">
            <a:extLst>
              <a:ext uri="{FF2B5EF4-FFF2-40B4-BE49-F238E27FC236}">
                <a16:creationId xmlns:a16="http://schemas.microsoft.com/office/drawing/2014/main" id="{9E53F2E1-66C2-4528-BB67-BE0CAA4D17FC}"/>
              </a:ext>
            </a:extLst>
          </p:cNvPr>
          <p:cNvSpPr/>
          <p:nvPr/>
        </p:nvSpPr>
        <p:spPr>
          <a:xfrm>
            <a:off x="4757440" y="5219561"/>
            <a:ext cx="1260000" cy="59105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MyApp-v4</a:t>
            </a:r>
          </a:p>
          <a:p>
            <a:pPr algn="ctr"/>
            <a:r>
              <a:rPr lang="en-US" sz="1200" dirty="0"/>
              <a:t>(running)</a:t>
            </a:r>
          </a:p>
        </p:txBody>
      </p:sp>
      <p:sp>
        <p:nvSpPr>
          <p:cNvPr id="58" name="Flowchart: Process 57">
            <a:extLst>
              <a:ext uri="{FF2B5EF4-FFF2-40B4-BE49-F238E27FC236}">
                <a16:creationId xmlns:a16="http://schemas.microsoft.com/office/drawing/2014/main" id="{AE954846-2984-4840-BFFE-18CDE3FEFD93}"/>
              </a:ext>
            </a:extLst>
          </p:cNvPr>
          <p:cNvSpPr/>
          <p:nvPr/>
        </p:nvSpPr>
        <p:spPr>
          <a:xfrm>
            <a:off x="4757440" y="7092435"/>
            <a:ext cx="1260000" cy="59105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MyApp-v4</a:t>
            </a:r>
          </a:p>
          <a:p>
            <a:pPr algn="ctr"/>
            <a:r>
              <a:rPr lang="en-US" sz="1200" dirty="0"/>
              <a:t>(running)</a:t>
            </a:r>
          </a:p>
        </p:txBody>
      </p:sp>
      <p:sp>
        <p:nvSpPr>
          <p:cNvPr id="59" name="Flowchart: Process 58">
            <a:extLst>
              <a:ext uri="{FF2B5EF4-FFF2-40B4-BE49-F238E27FC236}">
                <a16:creationId xmlns:a16="http://schemas.microsoft.com/office/drawing/2014/main" id="{DD14CCBB-C2BF-48DD-9C4A-78F7BC454CF9}"/>
              </a:ext>
            </a:extLst>
          </p:cNvPr>
          <p:cNvSpPr/>
          <p:nvPr/>
        </p:nvSpPr>
        <p:spPr>
          <a:xfrm>
            <a:off x="4757440" y="4283124"/>
            <a:ext cx="1260000" cy="59105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MyApp-v4</a:t>
            </a:r>
          </a:p>
          <a:p>
            <a:pPr algn="ctr"/>
            <a:r>
              <a:rPr lang="en-US" sz="1200" dirty="0"/>
              <a:t>(stopped)</a:t>
            </a:r>
          </a:p>
        </p:txBody>
      </p:sp>
      <p:sp>
        <p:nvSpPr>
          <p:cNvPr id="60" name="Flowchart: Process 59">
            <a:extLst>
              <a:ext uri="{FF2B5EF4-FFF2-40B4-BE49-F238E27FC236}">
                <a16:creationId xmlns:a16="http://schemas.microsoft.com/office/drawing/2014/main" id="{FB125D4E-EFBC-4173-B133-FB3AEA84D38C}"/>
              </a:ext>
            </a:extLst>
          </p:cNvPr>
          <p:cNvSpPr/>
          <p:nvPr/>
        </p:nvSpPr>
        <p:spPr>
          <a:xfrm>
            <a:off x="4757440" y="6155998"/>
            <a:ext cx="1260000" cy="59105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MyApp-v4</a:t>
            </a:r>
          </a:p>
          <a:p>
            <a:pPr algn="ctr"/>
            <a:r>
              <a:rPr lang="en-US" sz="1200" dirty="0"/>
              <a:t>(stopped)</a:t>
            </a:r>
          </a:p>
        </p:txBody>
      </p:sp>
      <p:sp>
        <p:nvSpPr>
          <p:cNvPr id="61" name="Flowchart: Process 60">
            <a:extLst>
              <a:ext uri="{FF2B5EF4-FFF2-40B4-BE49-F238E27FC236}">
                <a16:creationId xmlns:a16="http://schemas.microsoft.com/office/drawing/2014/main" id="{1FE39E84-ACAA-4FF9-896E-29C854E86D24}"/>
              </a:ext>
            </a:extLst>
          </p:cNvPr>
          <p:cNvSpPr/>
          <p:nvPr/>
        </p:nvSpPr>
        <p:spPr>
          <a:xfrm>
            <a:off x="4757440" y="8028872"/>
            <a:ext cx="1260000" cy="59105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MyApp-v4</a:t>
            </a:r>
          </a:p>
          <a:p>
            <a:pPr algn="ctr"/>
            <a:r>
              <a:rPr lang="en-US" sz="1200" dirty="0"/>
              <a:t>(stopped)</a:t>
            </a:r>
          </a:p>
        </p:txBody>
      </p:sp>
      <p:sp>
        <p:nvSpPr>
          <p:cNvPr id="62" name="Flowchart: Process 61">
            <a:extLst>
              <a:ext uri="{FF2B5EF4-FFF2-40B4-BE49-F238E27FC236}">
                <a16:creationId xmlns:a16="http://schemas.microsoft.com/office/drawing/2014/main" id="{FB6EA049-51C7-412F-AA41-922C8683682D}"/>
              </a:ext>
            </a:extLst>
          </p:cNvPr>
          <p:cNvSpPr/>
          <p:nvPr/>
        </p:nvSpPr>
        <p:spPr>
          <a:xfrm>
            <a:off x="4757440" y="8965309"/>
            <a:ext cx="1260000" cy="59105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/>
              <a:t>MyApp</a:t>
            </a:r>
            <a:endParaRPr lang="en-US" sz="1200" dirty="0"/>
          </a:p>
          <a:p>
            <a:pPr algn="ctr"/>
            <a:r>
              <a:rPr lang="en-US" sz="1200" dirty="0"/>
              <a:t>(running)</a:t>
            </a:r>
          </a:p>
        </p:txBody>
      </p:sp>
      <p:cxnSp>
        <p:nvCxnSpPr>
          <p:cNvPr id="63" name="Connector: Elbow 9">
            <a:extLst>
              <a:ext uri="{FF2B5EF4-FFF2-40B4-BE49-F238E27FC236}">
                <a16:creationId xmlns:a16="http://schemas.microsoft.com/office/drawing/2014/main" id="{2B69CD44-B246-40BC-AAE1-AE6BC63BA9FE}"/>
              </a:ext>
            </a:extLst>
          </p:cNvPr>
          <p:cNvCxnSpPr>
            <a:cxnSpLocks/>
            <a:stCxn id="49" idx="3"/>
            <a:endCxn id="59" idx="1"/>
          </p:cNvCxnSpPr>
          <p:nvPr/>
        </p:nvCxnSpPr>
        <p:spPr>
          <a:xfrm flipV="1">
            <a:off x="3807989" y="4578650"/>
            <a:ext cx="949451" cy="3146"/>
          </a:xfrm>
          <a:prstGeom prst="straightConnector1">
            <a:avLst/>
          </a:prstGeom>
          <a:ln w="22225"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  <a:tileRect/>
            </a:gra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9">
            <a:extLst>
              <a:ext uri="{FF2B5EF4-FFF2-40B4-BE49-F238E27FC236}">
                <a16:creationId xmlns:a16="http://schemas.microsoft.com/office/drawing/2014/main" id="{FCE87776-560E-45A9-835B-D1B780D326C5}"/>
              </a:ext>
            </a:extLst>
          </p:cNvPr>
          <p:cNvCxnSpPr>
            <a:cxnSpLocks/>
            <a:stCxn id="51" idx="3"/>
            <a:endCxn id="60" idx="1"/>
          </p:cNvCxnSpPr>
          <p:nvPr/>
        </p:nvCxnSpPr>
        <p:spPr>
          <a:xfrm flipV="1">
            <a:off x="3807989" y="6451524"/>
            <a:ext cx="949451" cy="6292"/>
          </a:xfrm>
          <a:prstGeom prst="straightConnector1">
            <a:avLst/>
          </a:prstGeom>
          <a:ln w="22225"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  <a:tileRect/>
            </a:gra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9">
            <a:extLst>
              <a:ext uri="{FF2B5EF4-FFF2-40B4-BE49-F238E27FC236}">
                <a16:creationId xmlns:a16="http://schemas.microsoft.com/office/drawing/2014/main" id="{37452DEC-98B3-412C-810A-F26F80DC0436}"/>
              </a:ext>
            </a:extLst>
          </p:cNvPr>
          <p:cNvCxnSpPr>
            <a:cxnSpLocks/>
            <a:stCxn id="53" idx="3"/>
            <a:endCxn id="61" idx="1"/>
          </p:cNvCxnSpPr>
          <p:nvPr/>
        </p:nvCxnSpPr>
        <p:spPr>
          <a:xfrm flipV="1">
            <a:off x="3807989" y="8324398"/>
            <a:ext cx="949451" cy="4048"/>
          </a:xfrm>
          <a:prstGeom prst="straightConnector1">
            <a:avLst/>
          </a:prstGeom>
          <a:ln w="22225"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  <a:tileRect/>
            </a:gra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0E92F77-AF6F-4889-87CF-5DF05BB38ED4}"/>
              </a:ext>
            </a:extLst>
          </p:cNvPr>
          <p:cNvSpPr txBox="1"/>
          <p:nvPr/>
        </p:nvSpPr>
        <p:spPr>
          <a:xfrm>
            <a:off x="4013827" y="4313762"/>
            <a:ext cx="668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F630EDB-DE1A-4B20-9054-8E06316B7396}"/>
              </a:ext>
            </a:extLst>
          </p:cNvPr>
          <p:cNvSpPr txBox="1"/>
          <p:nvPr/>
        </p:nvSpPr>
        <p:spPr>
          <a:xfrm>
            <a:off x="3807990" y="8131171"/>
            <a:ext cx="9494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Production Data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3E42628-76BF-4164-9409-8F82348FC4D3}"/>
              </a:ext>
            </a:extLst>
          </p:cNvPr>
          <p:cNvSpPr txBox="1"/>
          <p:nvPr/>
        </p:nvSpPr>
        <p:spPr>
          <a:xfrm>
            <a:off x="4013827" y="6208853"/>
            <a:ext cx="668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71752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endix">
      <a:dk1>
        <a:srgbClr val="000000"/>
      </a:dk1>
      <a:lt1>
        <a:srgbClr val="FFFFFF"/>
      </a:lt1>
      <a:dk2>
        <a:srgbClr val="555555"/>
      </a:dk2>
      <a:lt2>
        <a:srgbClr val="F5F5F5"/>
      </a:lt2>
      <a:accent1>
        <a:srgbClr val="0595DB"/>
      </a:accent1>
      <a:accent2>
        <a:srgbClr val="F99D1D"/>
      </a:accent2>
      <a:accent3>
        <a:srgbClr val="888888"/>
      </a:accent3>
      <a:accent4>
        <a:srgbClr val="EA202D"/>
      </a:accent4>
      <a:accent5>
        <a:srgbClr val="48B0F7"/>
      </a:accent5>
      <a:accent6>
        <a:srgbClr val="76CA02"/>
      </a:accent6>
      <a:hlink>
        <a:srgbClr val="0595DB"/>
      </a:hlink>
      <a:folHlink>
        <a:srgbClr val="888888"/>
      </a:folHlink>
    </a:clrScheme>
    <a:fontScheme name="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E990FE54-4BE7-4C8F-873D-0379AD412DC4}" vid="{670C1832-E699-4F5A-88C8-4ED50F68B9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 Arial</Template>
  <TotalTime>181</TotalTime>
  <Words>114</Words>
  <Application>Microsoft Office PowerPoint</Application>
  <PresentationFormat>A4 Paper (210x297 mm)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Open Sans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van Ments</dc:creator>
  <cp:lastModifiedBy>Mark van Ments</cp:lastModifiedBy>
  <cp:revision>11</cp:revision>
  <dcterms:created xsi:type="dcterms:W3CDTF">2021-04-21T11:00:50Z</dcterms:created>
  <dcterms:modified xsi:type="dcterms:W3CDTF">2021-04-22T11:08:40Z</dcterms:modified>
</cp:coreProperties>
</file>