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9" r:id="rId8"/>
    <p:sldId id="270" r:id="rId9"/>
    <p:sldId id="267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pos="1186" userDrawn="1">
          <p15:clr>
            <a:srgbClr val="A4A3A4"/>
          </p15:clr>
        </p15:guide>
        <p15:guide id="5" pos="1958" userDrawn="1">
          <p15:clr>
            <a:srgbClr val="A4A3A4"/>
          </p15:clr>
        </p15:guide>
        <p15:guide id="6" pos="2706" userDrawn="1">
          <p15:clr>
            <a:srgbClr val="A4A3A4"/>
          </p15:clr>
        </p15:guide>
        <p15:guide id="7" pos="3477" userDrawn="1">
          <p15:clr>
            <a:srgbClr val="A4A3A4"/>
          </p15:clr>
        </p15:guide>
        <p15:guide id="8" pos="4226" userDrawn="1">
          <p15:clr>
            <a:srgbClr val="A4A3A4"/>
          </p15:clr>
        </p15:guide>
        <p15:guide id="9" pos="4974" userDrawn="1">
          <p15:clr>
            <a:srgbClr val="A4A3A4"/>
          </p15:clr>
        </p15:guide>
        <p15:guide id="10" pos="5745" userDrawn="1">
          <p15:clr>
            <a:srgbClr val="A4A3A4"/>
          </p15:clr>
        </p15:guide>
        <p15:guide id="11" pos="64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72" y="101"/>
      </p:cViewPr>
      <p:guideLst>
        <p:guide orient="horz" pos="981"/>
        <p:guide pos="438"/>
        <p:guide pos="7242"/>
        <p:guide pos="1186"/>
        <p:guide pos="1958"/>
        <p:guide pos="2706"/>
        <p:guide pos="3477"/>
        <p:guide pos="4226"/>
        <p:guide pos="4974"/>
        <p:guide pos="5745"/>
        <p:guide pos="64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8ED7-8078-47BE-96C5-4B6810FE5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35BFB-1C37-42C9-A46A-AD26611EF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14D13-E39E-4A78-A72B-3600E4AA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8CDE-E55B-4E44-98A6-02EE790F9E9B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C7F8C-1165-40AF-8E6F-DAE0B3B1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A9697-0C85-4351-B67F-203C3D51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E299-CE5C-4021-85A9-5AB3D6D0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3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844D-672B-45F7-BDF1-0F01B198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9D62B-061C-4378-8B50-4518B723B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7DA96-14A8-4A68-8B26-1F1862A8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8CDE-E55B-4E44-98A6-02EE790F9E9B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613BB-C4C7-46BD-AE9C-F95476AE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2D09D-F238-4381-A0E4-B7AC783B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E299-CE5C-4021-85A9-5AB3D6D0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4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E1E61-CB23-4019-BB11-3F7471F42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90108-6730-4697-8DF3-AFB206FE1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9FCC4-6A87-47DD-A638-78D7324F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8CDE-E55B-4E44-98A6-02EE790F9E9B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A6042-C60E-4819-B05D-0998FBEB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D0070-FE6B-496D-AE6E-5EB2DD84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E299-CE5C-4021-85A9-5AB3D6D0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3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103D-7E4A-447B-9510-8128CD1A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5B97A-59F0-4B5D-A9A0-1B58F59E4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CE6C5-0AF1-445A-9A87-F4800C81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8CDE-E55B-4E44-98A6-02EE790F9E9B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8C0FB-060F-4D0D-AA12-1AA0057D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32E14-FF8B-47D5-A858-D399FA6C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E299-CE5C-4021-85A9-5AB3D6D0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3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9C17-3724-4D66-806E-43FB76FC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A6092-EFFD-4E7B-8BFD-C5989858C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28F6-96CE-4919-8990-6A679B54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8CDE-E55B-4E44-98A6-02EE790F9E9B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BA49F-1340-43D9-B8DE-A8EBDA4E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D7D0-6927-479F-96A8-12F2109C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E299-CE5C-4021-85A9-5AB3D6D0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9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DC35-EB9A-47E0-A15C-0FF985B0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B7644-3CB4-4E48-BDF1-2591F5F57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7163-EB78-4CCD-93AB-ABE42E761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9C94C-7FC2-4CB8-9E64-8B32DAE5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8CDE-E55B-4E44-98A6-02EE790F9E9B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6DB96-A92C-4217-BB98-18FAE365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8DE28-62D1-44AB-A75F-D444A4EB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E299-CE5C-4021-85A9-5AB3D6D0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4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D707-107E-4599-BC16-72E7A513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9234C-AC6F-450B-BAEB-2E1414EBF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27FBA-CB3D-4AC4-AF36-B0645B1EC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D5B1CA-8511-484D-95D9-E327EACC0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E30CFC-A1E9-455D-919A-727CAC6B7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5C85D-BF6F-4A61-8745-12C2C506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8CDE-E55B-4E44-98A6-02EE790F9E9B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06377A-EDE5-4F3F-B07B-7CAD08B5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F8A189-EACC-475F-9C0D-7EB50A5F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E299-CE5C-4021-85A9-5AB3D6D0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0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8AFE6-74B3-46DA-BBBA-2B9AEAAB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B34EB-F5CC-4B3C-9D39-C63ED6B9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8CDE-E55B-4E44-98A6-02EE790F9E9B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3DEAA-BE7F-421D-A771-6FE5E970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5AB94-AB3C-4A64-BFDB-44748E6A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E299-CE5C-4021-85A9-5AB3D6D0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6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419836-1A3C-4944-A7AC-BE5B4C20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8CDE-E55B-4E44-98A6-02EE790F9E9B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9010F-405F-47F7-8473-72390619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A1643-8DCB-46B1-8508-43E61FD0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E299-CE5C-4021-85A9-5AB3D6D0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9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7E2B-78D1-477E-B8E7-A5C7008C3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83ADD-5A3F-4A26-94C8-2603558F6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19DB7-D123-4610-ADC5-8D2E09C84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8368D-767F-43D0-AB85-F3A0276B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8CDE-E55B-4E44-98A6-02EE790F9E9B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3A06E-9D2C-40D0-85C8-225B6D30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B86E7-16DA-4ECC-A08A-7318C88A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E299-CE5C-4021-85A9-5AB3D6D0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1DBD-9F9A-4AC2-BDF4-B7B280407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8B40B8-6A29-4C60-974A-55DFDA621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645D4-11C3-45B9-96AA-986928887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AF9B5-8C8A-4E84-B0BD-E1B39E775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8CDE-E55B-4E44-98A6-02EE790F9E9B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086F3-D9A9-469D-A72B-B27F8525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C46EB-B71E-480F-9A00-5A182787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E299-CE5C-4021-85A9-5AB3D6D0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7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9BC59B-63A4-4C85-9318-3A480C084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CD8F5-B409-4C02-B701-B59BB7FF8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D293-CC3E-43F2-A06B-6B01C64B1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88CDE-E55B-4E44-98A6-02EE790F9E9B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47FC0-C09C-408E-B155-33CD74BB0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6781-6008-4A80-A670-E1078F521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1E299-CE5C-4021-85A9-5AB3D6D0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0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87EE-BD50-4655-A95C-048B4EBE4C02}"/>
              </a:ext>
            </a:extLst>
          </p:cNvPr>
          <p:cNvCxnSpPr>
            <a:cxnSpLocks/>
          </p:cNvCxnSpPr>
          <p:nvPr/>
        </p:nvCxnSpPr>
        <p:spPr>
          <a:xfrm>
            <a:off x="4080622" y="1859894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15552B-4796-4151-8238-893B8818E7B2}"/>
              </a:ext>
            </a:extLst>
          </p:cNvPr>
          <p:cNvCxnSpPr>
            <a:cxnSpLocks/>
          </p:cNvCxnSpPr>
          <p:nvPr/>
        </p:nvCxnSpPr>
        <p:spPr>
          <a:xfrm>
            <a:off x="2893172" y="1859897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78D399-24AB-4AF1-8B73-155CBAC25C17}"/>
              </a:ext>
            </a:extLst>
          </p:cNvPr>
          <p:cNvCxnSpPr>
            <a:cxnSpLocks/>
          </p:cNvCxnSpPr>
          <p:nvPr/>
        </p:nvCxnSpPr>
        <p:spPr>
          <a:xfrm>
            <a:off x="1667622" y="1859897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4EDAA3-0C33-4793-987A-DDF5793A679B}"/>
              </a:ext>
            </a:extLst>
          </p:cNvPr>
          <p:cNvCxnSpPr>
            <a:cxnSpLocks/>
          </p:cNvCxnSpPr>
          <p:nvPr/>
        </p:nvCxnSpPr>
        <p:spPr>
          <a:xfrm>
            <a:off x="5304585" y="1859897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5D8BEE-CF06-43A7-9E76-BA552D263081}"/>
              </a:ext>
            </a:extLst>
          </p:cNvPr>
          <p:cNvCxnSpPr>
            <a:cxnSpLocks/>
          </p:cNvCxnSpPr>
          <p:nvPr/>
        </p:nvCxnSpPr>
        <p:spPr>
          <a:xfrm>
            <a:off x="480172" y="1859897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5E609FDE-B6A2-4957-A91F-7FE4950BB633}"/>
              </a:ext>
            </a:extLst>
          </p:cNvPr>
          <p:cNvSpPr txBox="1"/>
          <p:nvPr/>
        </p:nvSpPr>
        <p:spPr>
          <a:xfrm>
            <a:off x="477775" y="6440587"/>
            <a:ext cx="1180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BABBBE8-0C5D-4D57-BE24-722ABACEDC11}"/>
              </a:ext>
            </a:extLst>
          </p:cNvPr>
          <p:cNvSpPr txBox="1"/>
          <p:nvPr/>
        </p:nvSpPr>
        <p:spPr>
          <a:xfrm>
            <a:off x="4026103" y="3154137"/>
            <a:ext cx="1180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2CA45BE3-5936-449C-BB46-F7E789F35089}"/>
              </a:ext>
            </a:extLst>
          </p:cNvPr>
          <p:cNvSpPr txBox="1"/>
          <p:nvPr/>
        </p:nvSpPr>
        <p:spPr>
          <a:xfrm>
            <a:off x="2902672" y="5109753"/>
            <a:ext cx="1180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/>
              <a:t>kubectl</a:t>
            </a:r>
            <a:r>
              <a:rPr lang="en-US" sz="700" dirty="0"/>
              <a:t> logs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06062D4-F5B7-4FB9-882A-30CEC13B3DB4}"/>
              </a:ext>
            </a:extLst>
          </p:cNvPr>
          <p:cNvSpPr txBox="1"/>
          <p:nvPr/>
        </p:nvSpPr>
        <p:spPr>
          <a:xfrm>
            <a:off x="4092632" y="4620950"/>
            <a:ext cx="1216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 </a:t>
            </a:r>
            <a:r>
              <a:rPr lang="en-US" sz="700" dirty="0" err="1"/>
              <a:t>kubernetes</a:t>
            </a:r>
            <a:r>
              <a:rPr lang="en-US" sz="700" dirty="0"/>
              <a:t> objects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6D399A-B3A5-4817-876A-908FC49189B6}"/>
              </a:ext>
            </a:extLst>
          </p:cNvPr>
          <p:cNvSpPr/>
          <p:nvPr/>
        </p:nvSpPr>
        <p:spPr>
          <a:xfrm>
            <a:off x="1613646" y="2150278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07B5C05-3CC4-4A33-9275-4949D6C5A105}"/>
              </a:ext>
            </a:extLst>
          </p:cNvPr>
          <p:cNvSpPr/>
          <p:nvPr/>
        </p:nvSpPr>
        <p:spPr>
          <a:xfrm>
            <a:off x="2841571" y="2764509"/>
            <a:ext cx="82599" cy="9748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0A1A1F-4C51-4F67-9F2C-D617CABFA157}"/>
              </a:ext>
            </a:extLst>
          </p:cNvPr>
          <p:cNvSpPr/>
          <p:nvPr/>
        </p:nvSpPr>
        <p:spPr>
          <a:xfrm>
            <a:off x="4035377" y="2915942"/>
            <a:ext cx="83342" cy="7168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6829DB-6734-4888-B20A-B1148E20C68A}"/>
              </a:ext>
            </a:extLst>
          </p:cNvPr>
          <p:cNvSpPr txBox="1"/>
          <p:nvPr/>
        </p:nvSpPr>
        <p:spPr>
          <a:xfrm>
            <a:off x="480623" y="2644322"/>
            <a:ext cx="23994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base installation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6DF0F-7E2C-4A31-81C5-BF827DB82E68}"/>
              </a:ext>
            </a:extLst>
          </p:cNvPr>
          <p:cNvSpPr txBox="1"/>
          <p:nvPr/>
        </p:nvSpPr>
        <p:spPr>
          <a:xfrm>
            <a:off x="2898634" y="2800490"/>
            <a:ext cx="12025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apply installation </a:t>
            </a:r>
            <a:r>
              <a:rPr lang="en-US" sz="700" dirty="0" err="1"/>
              <a:t>yaml</a:t>
            </a:r>
            <a:endParaRPr lang="en-US" sz="7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3F04A8-EF33-492E-9CED-6E6FB1FA6669}"/>
              </a:ext>
            </a:extLst>
          </p:cNvPr>
          <p:cNvSpPr txBox="1"/>
          <p:nvPr/>
        </p:nvSpPr>
        <p:spPr>
          <a:xfrm>
            <a:off x="486853" y="2074407"/>
            <a:ext cx="11941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 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3F8673-EDEA-4007-94F1-0EC30540A28C}"/>
              </a:ext>
            </a:extLst>
          </p:cNvPr>
          <p:cNvSpPr/>
          <p:nvPr/>
        </p:nvSpPr>
        <p:spPr>
          <a:xfrm>
            <a:off x="1185197" y="1210656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Developer Portal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02672C-E3A8-48F7-A92D-A5CF214DB396}"/>
              </a:ext>
            </a:extLst>
          </p:cNvPr>
          <p:cNvSpPr/>
          <p:nvPr/>
        </p:nvSpPr>
        <p:spPr>
          <a:xfrm>
            <a:off x="2442793" y="1210653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mxpc</a:t>
            </a:r>
            <a:r>
              <a:rPr lang="en-US" sz="1000" dirty="0"/>
              <a:t>-cli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56A71A-397D-4A7E-873B-EB2445B0539B}"/>
              </a:ext>
            </a:extLst>
          </p:cNvPr>
          <p:cNvSpPr/>
          <p:nvPr/>
        </p:nvSpPr>
        <p:spPr>
          <a:xfrm>
            <a:off x="3598197" y="1210653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 err="1"/>
              <a:t>kubectl</a:t>
            </a:r>
            <a:endParaRPr lang="en-US" sz="1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6FF4A9-8B5C-4578-A32F-8D99A2E853BC}"/>
              </a:ext>
            </a:extLst>
          </p:cNvPr>
          <p:cNvSpPr/>
          <p:nvPr/>
        </p:nvSpPr>
        <p:spPr>
          <a:xfrm>
            <a:off x="4805242" y="1210653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Kubernetes API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392C1F1-856D-4E41-B189-7BC6525BA54E}"/>
              </a:ext>
            </a:extLst>
          </p:cNvPr>
          <p:cNvGrpSpPr/>
          <p:nvPr/>
        </p:nvGrpSpPr>
        <p:grpSpPr>
          <a:xfrm>
            <a:off x="107979" y="1204347"/>
            <a:ext cx="744386" cy="655547"/>
            <a:chOff x="323132" y="901788"/>
            <a:chExt cx="744386" cy="655547"/>
          </a:xfrm>
        </p:grpSpPr>
        <p:pic>
          <p:nvPicPr>
            <p:cNvPr id="25" name="Graphic 24" descr="Man outline">
              <a:extLst>
                <a:ext uri="{FF2B5EF4-FFF2-40B4-BE49-F238E27FC236}">
                  <a16:creationId xmlns:a16="http://schemas.microsoft.com/office/drawing/2014/main" id="{B1CBCCE6-5024-477E-9A23-B9868B9F7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1050" y="1229708"/>
              <a:ext cx="388550" cy="327627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5E3315-13E2-4B79-A6CE-FAFF463E989C}"/>
                </a:ext>
              </a:extLst>
            </p:cNvPr>
            <p:cNvSpPr txBox="1"/>
            <p:nvPr/>
          </p:nvSpPr>
          <p:spPr>
            <a:xfrm>
              <a:off x="323132" y="901788"/>
              <a:ext cx="7443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Cluster admin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4CE50D-CF52-4806-8DC3-272F945C5B12}"/>
              </a:ext>
            </a:extLst>
          </p:cNvPr>
          <p:cNvCxnSpPr>
            <a:cxnSpLocks/>
          </p:cNvCxnSpPr>
          <p:nvPr/>
        </p:nvCxnSpPr>
        <p:spPr>
          <a:xfrm>
            <a:off x="486854" y="2252315"/>
            <a:ext cx="1133474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7B377A3-DDE2-4221-8C4E-EE682F4A7A99}"/>
              </a:ext>
            </a:extLst>
          </p:cNvPr>
          <p:cNvSpPr txBox="1"/>
          <p:nvPr/>
        </p:nvSpPr>
        <p:spPr>
          <a:xfrm>
            <a:off x="471012" y="2315773"/>
            <a:ext cx="1180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download </a:t>
            </a:r>
            <a:r>
              <a:rPr lang="en-US" sz="700" dirty="0" err="1"/>
              <a:t>mxpc</a:t>
            </a:r>
            <a:r>
              <a:rPr lang="en-US" sz="700" dirty="0"/>
              <a:t>-cli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D0DB290-CE9F-4622-A7D1-1B15CF6A8BF0}"/>
              </a:ext>
            </a:extLst>
          </p:cNvPr>
          <p:cNvCxnSpPr>
            <a:cxnSpLocks/>
          </p:cNvCxnSpPr>
          <p:nvPr/>
        </p:nvCxnSpPr>
        <p:spPr>
          <a:xfrm>
            <a:off x="491813" y="2522079"/>
            <a:ext cx="1125897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264E58A-7EBC-4CA8-A939-20D253FE68DE}"/>
              </a:ext>
            </a:extLst>
          </p:cNvPr>
          <p:cNvSpPr txBox="1"/>
          <p:nvPr/>
        </p:nvSpPr>
        <p:spPr>
          <a:xfrm>
            <a:off x="491040" y="3454907"/>
            <a:ext cx="23688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018DB5B-2CDE-4DCD-8EAD-40CD2CBA7ACF}"/>
              </a:ext>
            </a:extLst>
          </p:cNvPr>
          <p:cNvCxnSpPr>
            <a:cxnSpLocks/>
          </p:cNvCxnSpPr>
          <p:nvPr/>
        </p:nvCxnSpPr>
        <p:spPr>
          <a:xfrm flipV="1">
            <a:off x="475458" y="3632815"/>
            <a:ext cx="2370923" cy="12369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C51EF66-77F5-40E4-99CB-DF1D88C6D3ED}"/>
              </a:ext>
            </a:extLst>
          </p:cNvPr>
          <p:cNvSpPr txBox="1"/>
          <p:nvPr/>
        </p:nvSpPr>
        <p:spPr>
          <a:xfrm>
            <a:off x="2893171" y="3303831"/>
            <a:ext cx="1180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C4BCD4E-196D-4F97-ACAF-C80F997F72C4}"/>
              </a:ext>
            </a:extLst>
          </p:cNvPr>
          <p:cNvCxnSpPr>
            <a:cxnSpLocks/>
          </p:cNvCxnSpPr>
          <p:nvPr/>
        </p:nvCxnSpPr>
        <p:spPr>
          <a:xfrm>
            <a:off x="2933675" y="3481739"/>
            <a:ext cx="1140268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28C65FA-462E-4CCC-A5D6-FB9EB4120806}"/>
              </a:ext>
            </a:extLst>
          </p:cNvPr>
          <p:cNvCxnSpPr>
            <a:cxnSpLocks/>
          </p:cNvCxnSpPr>
          <p:nvPr/>
        </p:nvCxnSpPr>
        <p:spPr>
          <a:xfrm>
            <a:off x="478586" y="2822273"/>
            <a:ext cx="2362984" cy="6838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58CA71D-82E9-4E7C-9C73-8F85CC375F2E}"/>
              </a:ext>
            </a:extLst>
          </p:cNvPr>
          <p:cNvCxnSpPr>
            <a:cxnSpLocks/>
          </p:cNvCxnSpPr>
          <p:nvPr/>
        </p:nvCxnSpPr>
        <p:spPr>
          <a:xfrm>
            <a:off x="2949893" y="2978398"/>
            <a:ext cx="1101265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1082B85-5DAC-4E10-8AD7-D63E61FAEC12}"/>
              </a:ext>
            </a:extLst>
          </p:cNvPr>
          <p:cNvCxnSpPr>
            <a:cxnSpLocks/>
          </p:cNvCxnSpPr>
          <p:nvPr/>
        </p:nvCxnSpPr>
        <p:spPr>
          <a:xfrm flipV="1">
            <a:off x="4123813" y="3072653"/>
            <a:ext cx="1133987" cy="3232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0F74134-2633-419C-884B-4492D1F5916C}"/>
              </a:ext>
            </a:extLst>
          </p:cNvPr>
          <p:cNvCxnSpPr>
            <a:cxnSpLocks/>
          </p:cNvCxnSpPr>
          <p:nvPr/>
        </p:nvCxnSpPr>
        <p:spPr>
          <a:xfrm>
            <a:off x="498594" y="3880609"/>
            <a:ext cx="235455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7086B9D-5309-461E-824A-B6E8B89CB892}"/>
              </a:ext>
            </a:extLst>
          </p:cNvPr>
          <p:cNvCxnSpPr>
            <a:cxnSpLocks/>
          </p:cNvCxnSpPr>
          <p:nvPr/>
        </p:nvCxnSpPr>
        <p:spPr>
          <a:xfrm flipH="1">
            <a:off x="1723222" y="5500992"/>
            <a:ext cx="1103472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A4F7266-CBF3-4005-A883-18154DF72BA0}"/>
              </a:ext>
            </a:extLst>
          </p:cNvPr>
          <p:cNvSpPr txBox="1"/>
          <p:nvPr/>
        </p:nvSpPr>
        <p:spPr>
          <a:xfrm>
            <a:off x="4092276" y="2749443"/>
            <a:ext cx="122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 </a:t>
            </a:r>
            <a:r>
              <a:rPr lang="en-US" sz="700" dirty="0" err="1"/>
              <a:t>kubernetes</a:t>
            </a:r>
            <a:r>
              <a:rPr lang="en-US" sz="700" dirty="0"/>
              <a:t> objects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4026398-7116-480B-827A-41F4B5EE857F}"/>
              </a:ext>
            </a:extLst>
          </p:cNvPr>
          <p:cNvSpPr/>
          <p:nvPr/>
        </p:nvSpPr>
        <p:spPr>
          <a:xfrm>
            <a:off x="1620328" y="6219656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CF55E54-C0F5-4F84-A14E-3D103FDFD5A2}"/>
              </a:ext>
            </a:extLst>
          </p:cNvPr>
          <p:cNvSpPr txBox="1"/>
          <p:nvPr/>
        </p:nvSpPr>
        <p:spPr>
          <a:xfrm>
            <a:off x="2887061" y="4335498"/>
            <a:ext cx="24126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valid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9A16532-21DA-4A0A-9554-ACD75E78394D}"/>
              </a:ext>
            </a:extLst>
          </p:cNvPr>
          <p:cNvSpPr txBox="1"/>
          <p:nvPr/>
        </p:nvSpPr>
        <p:spPr>
          <a:xfrm>
            <a:off x="484170" y="3678248"/>
            <a:ext cx="2415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configure namespace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C0173ED-6A0E-443E-8C03-FF1C649F1AB1}"/>
              </a:ext>
            </a:extLst>
          </p:cNvPr>
          <p:cNvSpPr txBox="1"/>
          <p:nvPr/>
        </p:nvSpPr>
        <p:spPr>
          <a:xfrm>
            <a:off x="1666400" y="5193545"/>
            <a:ext cx="1179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 </a:t>
            </a:r>
            <a:r>
              <a:rPr lang="en-US" sz="700" dirty="0" err="1"/>
              <a:t>storageplan</a:t>
            </a:r>
            <a:r>
              <a:rPr lang="en-US" sz="700" dirty="0"/>
              <a:t> labels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22630A9-C78D-47FB-BD29-83E7DA51EC9A}"/>
              </a:ext>
            </a:extLst>
          </p:cNvPr>
          <p:cNvCxnSpPr>
            <a:cxnSpLocks/>
          </p:cNvCxnSpPr>
          <p:nvPr/>
        </p:nvCxnSpPr>
        <p:spPr>
          <a:xfrm>
            <a:off x="2924170" y="4539276"/>
            <a:ext cx="2299006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E2A25CC-72D7-427B-8703-70EE41E91460}"/>
              </a:ext>
            </a:extLst>
          </p:cNvPr>
          <p:cNvCxnSpPr>
            <a:cxnSpLocks/>
          </p:cNvCxnSpPr>
          <p:nvPr/>
        </p:nvCxnSpPr>
        <p:spPr>
          <a:xfrm>
            <a:off x="484812" y="6120998"/>
            <a:ext cx="2381295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Title 162">
            <a:extLst>
              <a:ext uri="{FF2B5EF4-FFF2-40B4-BE49-F238E27FC236}">
                <a16:creationId xmlns:a16="http://schemas.microsoft.com/office/drawing/2014/main" id="{B041FC75-0583-4FC9-A90E-5E0F94807A0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5529432" cy="605446"/>
          </a:xfrm>
        </p:spPr>
        <p:txBody>
          <a:bodyPr>
            <a:normAutofit/>
          </a:bodyPr>
          <a:lstStyle/>
          <a:p>
            <a:r>
              <a:rPr lang="en-US" sz="2800" dirty="0"/>
              <a:t>mx4pc-installation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6DC8F60-6288-425A-8EDB-69B6384C2B75}"/>
              </a:ext>
            </a:extLst>
          </p:cNvPr>
          <p:cNvSpPr/>
          <p:nvPr/>
        </p:nvSpPr>
        <p:spPr>
          <a:xfrm>
            <a:off x="5257288" y="2988731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CC6487D-852D-44CF-AB8D-0673CE40B23B}"/>
              </a:ext>
            </a:extLst>
          </p:cNvPr>
          <p:cNvCxnSpPr>
            <a:cxnSpLocks/>
          </p:cNvCxnSpPr>
          <p:nvPr/>
        </p:nvCxnSpPr>
        <p:spPr>
          <a:xfrm>
            <a:off x="4101212" y="3354192"/>
            <a:ext cx="1140268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E3646E1-BE1F-4882-98F3-F1099A326039}"/>
              </a:ext>
            </a:extLst>
          </p:cNvPr>
          <p:cNvSpPr/>
          <p:nvPr/>
        </p:nvSpPr>
        <p:spPr>
          <a:xfrm>
            <a:off x="2836925" y="3812868"/>
            <a:ext cx="95006" cy="24067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31F65E3F-AA23-4743-BCA6-DA9EE387BBCD}"/>
              </a:ext>
            </a:extLst>
          </p:cNvPr>
          <p:cNvCxnSpPr>
            <a:cxnSpLocks/>
          </p:cNvCxnSpPr>
          <p:nvPr/>
        </p:nvCxnSpPr>
        <p:spPr>
          <a:xfrm>
            <a:off x="2924170" y="3949666"/>
            <a:ext cx="408740" cy="0"/>
          </a:xfrm>
          <a:prstGeom prst="straightConnector1">
            <a:avLst/>
          </a:prstGeom>
          <a:ln>
            <a:headEnd type="oval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24BAC6E-EA95-451E-93EA-16D601E14EDF}"/>
              </a:ext>
            </a:extLst>
          </p:cNvPr>
          <p:cNvCxnSpPr>
            <a:cxnSpLocks/>
          </p:cNvCxnSpPr>
          <p:nvPr/>
        </p:nvCxnSpPr>
        <p:spPr>
          <a:xfrm flipH="1">
            <a:off x="2924171" y="4097303"/>
            <a:ext cx="408739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AA18163E-36B7-4589-93FC-C486BF565745}"/>
              </a:ext>
            </a:extLst>
          </p:cNvPr>
          <p:cNvCxnSpPr>
            <a:cxnSpLocks/>
          </p:cNvCxnSpPr>
          <p:nvPr/>
        </p:nvCxnSpPr>
        <p:spPr>
          <a:xfrm>
            <a:off x="3332910" y="3949666"/>
            <a:ext cx="0" cy="14763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2D37EF0C-E3DF-4E8C-BEEE-08ADF0FCD150}"/>
              </a:ext>
            </a:extLst>
          </p:cNvPr>
          <p:cNvSpPr txBox="1"/>
          <p:nvPr/>
        </p:nvSpPr>
        <p:spPr>
          <a:xfrm>
            <a:off x="2883478" y="3748989"/>
            <a:ext cx="1217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fill in configuration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CA8AB94-8682-4A07-9AAA-02B527A54588}"/>
              </a:ext>
            </a:extLst>
          </p:cNvPr>
          <p:cNvCxnSpPr>
            <a:cxnSpLocks/>
          </p:cNvCxnSpPr>
          <p:nvPr/>
        </p:nvCxnSpPr>
        <p:spPr>
          <a:xfrm>
            <a:off x="2931029" y="4280748"/>
            <a:ext cx="2326259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7557B12C-432A-436B-93F6-A533982C4B20}"/>
              </a:ext>
            </a:extLst>
          </p:cNvPr>
          <p:cNvSpPr txBox="1"/>
          <p:nvPr/>
        </p:nvSpPr>
        <p:spPr>
          <a:xfrm>
            <a:off x="2924170" y="4080312"/>
            <a:ext cx="23707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validate configuration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0A6042D-39E1-48AD-B98B-C8FD35027175}"/>
              </a:ext>
            </a:extLst>
          </p:cNvPr>
          <p:cNvSpPr/>
          <p:nvPr/>
        </p:nvSpPr>
        <p:spPr>
          <a:xfrm>
            <a:off x="5261959" y="4171376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5445E204-BE71-490F-B813-7349DC1A98B1}"/>
              </a:ext>
            </a:extLst>
          </p:cNvPr>
          <p:cNvCxnSpPr>
            <a:cxnSpLocks/>
          </p:cNvCxnSpPr>
          <p:nvPr/>
        </p:nvCxnSpPr>
        <p:spPr>
          <a:xfrm flipV="1">
            <a:off x="2923076" y="4833014"/>
            <a:ext cx="1133987" cy="3232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7A008917-DE09-4FDD-A1B9-875655EA1652}"/>
              </a:ext>
            </a:extLst>
          </p:cNvPr>
          <p:cNvSpPr txBox="1"/>
          <p:nvPr/>
        </p:nvSpPr>
        <p:spPr>
          <a:xfrm>
            <a:off x="2852909" y="4618686"/>
            <a:ext cx="12213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apply configuration </a:t>
            </a:r>
            <a:r>
              <a:rPr lang="en-US" sz="700" dirty="0" err="1"/>
              <a:t>yaml</a:t>
            </a:r>
            <a:endParaRPr lang="en-US" sz="700" dirty="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7B67579-A36D-465E-A493-28D47FA267EB}"/>
              </a:ext>
            </a:extLst>
          </p:cNvPr>
          <p:cNvSpPr/>
          <p:nvPr/>
        </p:nvSpPr>
        <p:spPr>
          <a:xfrm>
            <a:off x="4038077" y="4746981"/>
            <a:ext cx="104712" cy="64827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DFCA160B-CCE2-4BDB-A48A-6B8A6BF4FB7D}"/>
              </a:ext>
            </a:extLst>
          </p:cNvPr>
          <p:cNvCxnSpPr>
            <a:cxnSpLocks/>
          </p:cNvCxnSpPr>
          <p:nvPr/>
        </p:nvCxnSpPr>
        <p:spPr>
          <a:xfrm>
            <a:off x="2931029" y="5304715"/>
            <a:ext cx="1104348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E61CA8F7-2B38-4A45-847A-BA829A2AF6EB}"/>
              </a:ext>
            </a:extLst>
          </p:cNvPr>
          <p:cNvCxnSpPr>
            <a:cxnSpLocks/>
          </p:cNvCxnSpPr>
          <p:nvPr/>
        </p:nvCxnSpPr>
        <p:spPr>
          <a:xfrm>
            <a:off x="4140940" y="4925003"/>
            <a:ext cx="1111318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8B9A07DD-E2EA-4CCF-ADA5-F7FBDEED136F}"/>
              </a:ext>
            </a:extLst>
          </p:cNvPr>
          <p:cNvSpPr/>
          <p:nvPr/>
        </p:nvSpPr>
        <p:spPr>
          <a:xfrm>
            <a:off x="5251746" y="4841081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D3177CA7-7A79-4707-9DD8-5E1DDDDD885D}"/>
              </a:ext>
            </a:extLst>
          </p:cNvPr>
          <p:cNvCxnSpPr>
            <a:cxnSpLocks/>
          </p:cNvCxnSpPr>
          <p:nvPr/>
        </p:nvCxnSpPr>
        <p:spPr>
          <a:xfrm>
            <a:off x="4136165" y="5198000"/>
            <a:ext cx="1140268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A4D9CE51-8589-4B99-B932-DE640C39467C}"/>
              </a:ext>
            </a:extLst>
          </p:cNvPr>
          <p:cNvSpPr txBox="1"/>
          <p:nvPr/>
        </p:nvSpPr>
        <p:spPr>
          <a:xfrm>
            <a:off x="4076515" y="5006486"/>
            <a:ext cx="1180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C474BBE-01DF-4B1C-A98C-F8EB45598D67}"/>
              </a:ext>
            </a:extLst>
          </p:cNvPr>
          <p:cNvSpPr/>
          <p:nvPr/>
        </p:nvSpPr>
        <p:spPr>
          <a:xfrm>
            <a:off x="1622871" y="5379373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770150D5-3A83-4D15-9502-A7CE4402101C}"/>
              </a:ext>
            </a:extLst>
          </p:cNvPr>
          <p:cNvSpPr txBox="1"/>
          <p:nvPr/>
        </p:nvSpPr>
        <p:spPr>
          <a:xfrm>
            <a:off x="482395" y="5920941"/>
            <a:ext cx="2404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AC3C01F4-4637-44F1-8151-FE1706174F32}"/>
              </a:ext>
            </a:extLst>
          </p:cNvPr>
          <p:cNvCxnSpPr>
            <a:cxnSpLocks/>
          </p:cNvCxnSpPr>
          <p:nvPr/>
        </p:nvCxnSpPr>
        <p:spPr>
          <a:xfrm>
            <a:off x="471012" y="6632884"/>
            <a:ext cx="1140268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D70BD53E-A18F-42AA-A902-FF7411E97CF8}"/>
              </a:ext>
            </a:extLst>
          </p:cNvPr>
          <p:cNvSpPr txBox="1"/>
          <p:nvPr/>
        </p:nvSpPr>
        <p:spPr>
          <a:xfrm>
            <a:off x="480455" y="6169317"/>
            <a:ext cx="11941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invite members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EA58B26F-B8DF-45DE-B23F-A9F6EE27FBAB}"/>
              </a:ext>
            </a:extLst>
          </p:cNvPr>
          <p:cNvCxnSpPr>
            <a:cxnSpLocks/>
          </p:cNvCxnSpPr>
          <p:nvPr/>
        </p:nvCxnSpPr>
        <p:spPr>
          <a:xfrm>
            <a:off x="480456" y="6347225"/>
            <a:ext cx="1133474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FD7D96D-16A8-4362-BCD5-BAD893E384E0}"/>
              </a:ext>
            </a:extLst>
          </p:cNvPr>
          <p:cNvSpPr txBox="1"/>
          <p:nvPr/>
        </p:nvSpPr>
        <p:spPr>
          <a:xfrm>
            <a:off x="178568" y="713938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accent4"/>
                </a:solidFill>
              </a:rPr>
              <a:t>Standalone and Connected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184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1C8CA32-A626-4B59-84A4-846A366C906A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 rot="16200000" flipH="1">
            <a:off x="7392769" y="2186672"/>
            <a:ext cx="1235287" cy="3828825"/>
          </a:xfrm>
          <a:prstGeom prst="bentConnector3">
            <a:avLst>
              <a:gd name="adj1" fmla="val 2387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C6001D0-874F-4B10-B816-AD069CDCA5D0}"/>
              </a:ext>
            </a:extLst>
          </p:cNvPr>
          <p:cNvSpPr/>
          <p:nvPr/>
        </p:nvSpPr>
        <p:spPr>
          <a:xfrm>
            <a:off x="2504628" y="1964119"/>
            <a:ext cx="1240377" cy="64924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Operator 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BFA317-EA71-4B59-9F96-546C4DCC29E5}"/>
              </a:ext>
            </a:extLst>
          </p:cNvPr>
          <p:cNvSpPr txBox="1"/>
          <p:nvPr/>
        </p:nvSpPr>
        <p:spPr>
          <a:xfrm>
            <a:off x="1646984" y="1434688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CRD/controller Hierarchy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EDAEC-6469-48B6-AAA1-5D8231D0BA36}"/>
              </a:ext>
            </a:extLst>
          </p:cNvPr>
          <p:cNvSpPr/>
          <p:nvPr/>
        </p:nvSpPr>
        <p:spPr>
          <a:xfrm>
            <a:off x="1646984" y="4069488"/>
            <a:ext cx="1240377" cy="6492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Storage Instance (database)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F96889-EB5B-42FA-B076-3F91791040FD}"/>
              </a:ext>
            </a:extLst>
          </p:cNvPr>
          <p:cNvSpPr/>
          <p:nvPr/>
        </p:nvSpPr>
        <p:spPr>
          <a:xfrm>
            <a:off x="9244123" y="1964119"/>
            <a:ext cx="1240377" cy="64924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Storage Plan (blob)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881E47-2BBA-4E1E-B4FC-FAA250AD267D}"/>
              </a:ext>
            </a:extLst>
          </p:cNvPr>
          <p:cNvSpPr/>
          <p:nvPr/>
        </p:nvSpPr>
        <p:spPr>
          <a:xfrm>
            <a:off x="7329711" y="1964119"/>
            <a:ext cx="1240377" cy="64924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Storage Plan (database)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3BFBFB-ADEE-4E45-AD59-4436F856BD5C}"/>
              </a:ext>
            </a:extLst>
          </p:cNvPr>
          <p:cNvSpPr/>
          <p:nvPr/>
        </p:nvSpPr>
        <p:spPr>
          <a:xfrm>
            <a:off x="3561397" y="4069488"/>
            <a:ext cx="1240377" cy="6492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Storage Instance (blob)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0FF8C9-9E53-458B-B08D-F8BA0F25B3F2}"/>
              </a:ext>
            </a:extLst>
          </p:cNvPr>
          <p:cNvSpPr/>
          <p:nvPr/>
        </p:nvSpPr>
        <p:spPr>
          <a:xfrm>
            <a:off x="5475810" y="4069488"/>
            <a:ext cx="1240377" cy="6492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Endpoint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2A2C48-2701-4E69-8ECD-DEA3251FAB0B}"/>
              </a:ext>
            </a:extLst>
          </p:cNvPr>
          <p:cNvSpPr/>
          <p:nvPr/>
        </p:nvSpPr>
        <p:spPr>
          <a:xfrm>
            <a:off x="7390223" y="4069488"/>
            <a:ext cx="1240377" cy="6492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A9290D-B55D-4875-8413-E56D2AF082EC}"/>
              </a:ext>
            </a:extLst>
          </p:cNvPr>
          <p:cNvSpPr/>
          <p:nvPr/>
        </p:nvSpPr>
        <p:spPr>
          <a:xfrm>
            <a:off x="9304636" y="4718729"/>
            <a:ext cx="1240377" cy="6492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19B296-E659-4534-85E2-7D88E7DA6F28}"/>
              </a:ext>
            </a:extLst>
          </p:cNvPr>
          <p:cNvSpPr/>
          <p:nvPr/>
        </p:nvSpPr>
        <p:spPr>
          <a:xfrm>
            <a:off x="5475811" y="2834201"/>
            <a:ext cx="1240377" cy="6492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Mendix App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EE12D95-7170-42C2-B3D4-C1B15F506D8B}"/>
              </a:ext>
            </a:extLst>
          </p:cNvPr>
          <p:cNvCxnSpPr>
            <a:stCxn id="18" idx="2"/>
            <a:endCxn id="5" idx="0"/>
          </p:cNvCxnSpPr>
          <p:nvPr/>
        </p:nvCxnSpPr>
        <p:spPr>
          <a:xfrm rot="5400000">
            <a:off x="3888564" y="1862052"/>
            <a:ext cx="586046" cy="382882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367FF10-62F6-4FF8-B186-01776AE93023}"/>
              </a:ext>
            </a:extLst>
          </p:cNvPr>
          <p:cNvCxnSpPr>
            <a:cxnSpLocks/>
            <a:stCxn id="18" idx="2"/>
            <a:endCxn id="14" idx="0"/>
          </p:cNvCxnSpPr>
          <p:nvPr/>
        </p:nvCxnSpPr>
        <p:spPr>
          <a:xfrm rot="5400000">
            <a:off x="4845770" y="2819258"/>
            <a:ext cx="586046" cy="19144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7A86414-0F93-4E4F-B7C5-D4C4973D708D}"/>
              </a:ext>
            </a:extLst>
          </p:cNvPr>
          <p:cNvCxnSpPr>
            <a:cxnSpLocks/>
            <a:stCxn id="18" idx="2"/>
            <a:endCxn id="15" idx="0"/>
          </p:cNvCxnSpPr>
          <p:nvPr/>
        </p:nvCxnSpPr>
        <p:spPr>
          <a:xfrm rot="5400000">
            <a:off x="5802977" y="3776465"/>
            <a:ext cx="58604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08B8178-2011-4E38-9021-DB54964FFBFF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 rot="16200000" flipH="1">
            <a:off x="6760183" y="2819259"/>
            <a:ext cx="586046" cy="19144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9EC0281-C9C7-4913-B94E-0B6D862434E8}"/>
              </a:ext>
            </a:extLst>
          </p:cNvPr>
          <p:cNvCxnSpPr>
            <a:cxnSpLocks/>
          </p:cNvCxnSpPr>
          <p:nvPr/>
        </p:nvCxnSpPr>
        <p:spPr>
          <a:xfrm>
            <a:off x="2288446" y="3262601"/>
            <a:ext cx="4854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80AC12-B044-46C3-AA64-77480730DF7C}"/>
              </a:ext>
            </a:extLst>
          </p:cNvPr>
          <p:cNvCxnSpPr>
            <a:cxnSpLocks/>
          </p:cNvCxnSpPr>
          <p:nvPr/>
        </p:nvCxnSpPr>
        <p:spPr>
          <a:xfrm>
            <a:off x="2288446" y="3466536"/>
            <a:ext cx="4854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F22F35F-E722-4329-9CC6-0946EFF5BC87}"/>
              </a:ext>
            </a:extLst>
          </p:cNvPr>
          <p:cNvSpPr txBox="1"/>
          <p:nvPr/>
        </p:nvSpPr>
        <p:spPr>
          <a:xfrm>
            <a:off x="2887362" y="3139490"/>
            <a:ext cx="1013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run in parallel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762771-B21D-4862-AC0D-E3C5F6724047}"/>
              </a:ext>
            </a:extLst>
          </p:cNvPr>
          <p:cNvSpPr txBox="1"/>
          <p:nvPr/>
        </p:nvSpPr>
        <p:spPr>
          <a:xfrm>
            <a:off x="2887361" y="3363750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run after others</a:t>
            </a:r>
          </a:p>
        </p:txBody>
      </p:sp>
    </p:spTree>
    <p:extLst>
      <p:ext uri="{BB962C8B-B14F-4D97-AF65-F5344CB8AC3E}">
        <p14:creationId xmlns:p14="http://schemas.microsoft.com/office/powerpoint/2010/main" val="2834428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62">
            <a:extLst>
              <a:ext uri="{FF2B5EF4-FFF2-40B4-BE49-F238E27FC236}">
                <a16:creationId xmlns:a16="http://schemas.microsoft.com/office/drawing/2014/main" id="{A1AECB97-5AF1-4916-B851-9A4A4A477D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529432" cy="605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mx4pc-traffic-ingress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4496DC-FBB9-427D-A217-5D36B4BFF022}"/>
              </a:ext>
            </a:extLst>
          </p:cNvPr>
          <p:cNvSpPr/>
          <p:nvPr/>
        </p:nvSpPr>
        <p:spPr>
          <a:xfrm>
            <a:off x="3604464" y="2279696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Load Balancer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F9244A-C7B9-4E4C-91A4-22CBE5DE8E3B}"/>
              </a:ext>
            </a:extLst>
          </p:cNvPr>
          <p:cNvSpPr/>
          <p:nvPr/>
        </p:nvSpPr>
        <p:spPr>
          <a:xfrm>
            <a:off x="5218618" y="2279696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Ingress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CCBF27-43A6-4212-838B-4DA09A023545}"/>
              </a:ext>
            </a:extLst>
          </p:cNvPr>
          <p:cNvSpPr/>
          <p:nvPr/>
        </p:nvSpPr>
        <p:spPr>
          <a:xfrm>
            <a:off x="6832772" y="2279696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Kubernetes 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AB171E-D8DB-4A62-BBCB-E4A798B1D18B}"/>
              </a:ext>
            </a:extLst>
          </p:cNvPr>
          <p:cNvSpPr/>
          <p:nvPr/>
        </p:nvSpPr>
        <p:spPr>
          <a:xfrm>
            <a:off x="8446925" y="2279696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Mendix App Pod</a:t>
            </a:r>
            <a:endParaRPr lang="en-US" sz="1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9EDD09-34BF-4248-8E7F-20745E5E96C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569314" y="2604317"/>
            <a:ext cx="64930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CBE657-890D-4E44-A2DB-5D558881BF3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183468" y="2604317"/>
            <a:ext cx="64930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35EB5B-6B6A-4922-88A2-DA6405588E42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7797622" y="2604317"/>
            <a:ext cx="649303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Browser window with solid fill">
            <a:extLst>
              <a:ext uri="{FF2B5EF4-FFF2-40B4-BE49-F238E27FC236}">
                <a16:creationId xmlns:a16="http://schemas.microsoft.com/office/drawing/2014/main" id="{4454AAF6-0942-43C0-B9AA-73DB60AF7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3935" y="2085702"/>
            <a:ext cx="1037230" cy="1037230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A21BD5BD-4BB2-45B4-9F64-78E81B8EA43D}"/>
              </a:ext>
            </a:extLst>
          </p:cNvPr>
          <p:cNvSpPr/>
          <p:nvPr/>
        </p:nvSpPr>
        <p:spPr>
          <a:xfrm>
            <a:off x="3001754" y="2474662"/>
            <a:ext cx="602711" cy="259308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7E756E-D9A7-45CD-8EC4-14991100F9C2}"/>
              </a:ext>
            </a:extLst>
          </p:cNvPr>
          <p:cNvSpPr txBox="1"/>
          <p:nvPr/>
        </p:nvSpPr>
        <p:spPr>
          <a:xfrm>
            <a:off x="2033935" y="2928936"/>
            <a:ext cx="10372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Web Browser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1CC243-0C7A-44C8-A289-F5F9A21A45AC}"/>
              </a:ext>
            </a:extLst>
          </p:cNvPr>
          <p:cNvSpPr/>
          <p:nvPr/>
        </p:nvSpPr>
        <p:spPr>
          <a:xfrm rot="1944063">
            <a:off x="8097245" y="1032402"/>
            <a:ext cx="41216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Old version</a:t>
            </a:r>
          </a:p>
        </p:txBody>
      </p:sp>
    </p:spTree>
    <p:extLst>
      <p:ext uri="{BB962C8B-B14F-4D97-AF65-F5344CB8AC3E}">
        <p14:creationId xmlns:p14="http://schemas.microsoft.com/office/powerpoint/2010/main" val="2401413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62">
            <a:extLst>
              <a:ext uri="{FF2B5EF4-FFF2-40B4-BE49-F238E27FC236}">
                <a16:creationId xmlns:a16="http://schemas.microsoft.com/office/drawing/2014/main" id="{A1AECB97-5AF1-4916-B851-9A4A4A477D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529432" cy="605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mx4pc-traffic-service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4496DC-FBB9-427D-A217-5D36B4BFF022}"/>
              </a:ext>
            </a:extLst>
          </p:cNvPr>
          <p:cNvSpPr/>
          <p:nvPr/>
        </p:nvSpPr>
        <p:spPr>
          <a:xfrm>
            <a:off x="3604464" y="2279696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Load Balancer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CCBF27-43A6-4212-838B-4DA09A023545}"/>
              </a:ext>
            </a:extLst>
          </p:cNvPr>
          <p:cNvSpPr/>
          <p:nvPr/>
        </p:nvSpPr>
        <p:spPr>
          <a:xfrm>
            <a:off x="5218618" y="2279696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Kubernetes 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AB171E-D8DB-4A62-BBCB-E4A798B1D18B}"/>
              </a:ext>
            </a:extLst>
          </p:cNvPr>
          <p:cNvSpPr/>
          <p:nvPr/>
        </p:nvSpPr>
        <p:spPr>
          <a:xfrm>
            <a:off x="6832771" y="2279696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Mendix App Pod</a:t>
            </a:r>
            <a:endParaRPr lang="en-US" sz="1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9EDD09-34BF-4248-8E7F-20745E5E96C6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569314" y="2604317"/>
            <a:ext cx="64930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35EB5B-6B6A-4922-88A2-DA6405588E42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183468" y="2604317"/>
            <a:ext cx="649303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Browser window with solid fill">
            <a:extLst>
              <a:ext uri="{FF2B5EF4-FFF2-40B4-BE49-F238E27FC236}">
                <a16:creationId xmlns:a16="http://schemas.microsoft.com/office/drawing/2014/main" id="{4454AAF6-0942-43C0-B9AA-73DB60AF7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3935" y="2085702"/>
            <a:ext cx="1037230" cy="1037230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A21BD5BD-4BB2-45B4-9F64-78E81B8EA43D}"/>
              </a:ext>
            </a:extLst>
          </p:cNvPr>
          <p:cNvSpPr/>
          <p:nvPr/>
        </p:nvSpPr>
        <p:spPr>
          <a:xfrm>
            <a:off x="3005419" y="2474662"/>
            <a:ext cx="599046" cy="259308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7E756E-D9A7-45CD-8EC4-14991100F9C2}"/>
              </a:ext>
            </a:extLst>
          </p:cNvPr>
          <p:cNvSpPr txBox="1"/>
          <p:nvPr/>
        </p:nvSpPr>
        <p:spPr>
          <a:xfrm>
            <a:off x="2033935" y="2928936"/>
            <a:ext cx="10372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Web Browser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FA7ACC-843D-4938-86DF-C55DA90E5314}"/>
              </a:ext>
            </a:extLst>
          </p:cNvPr>
          <p:cNvSpPr/>
          <p:nvPr/>
        </p:nvSpPr>
        <p:spPr>
          <a:xfrm rot="1944063">
            <a:off x="8097245" y="1032402"/>
            <a:ext cx="41216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Old version</a:t>
            </a:r>
          </a:p>
        </p:txBody>
      </p:sp>
    </p:spTree>
    <p:extLst>
      <p:ext uri="{BB962C8B-B14F-4D97-AF65-F5344CB8AC3E}">
        <p14:creationId xmlns:p14="http://schemas.microsoft.com/office/powerpoint/2010/main" val="358713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566E2BC9-DFE4-45D9-8DCD-A024F93545D4}"/>
              </a:ext>
            </a:extLst>
          </p:cNvPr>
          <p:cNvCxnSpPr>
            <a:cxnSpLocks/>
          </p:cNvCxnSpPr>
          <p:nvPr/>
        </p:nvCxnSpPr>
        <p:spPr>
          <a:xfrm>
            <a:off x="3717925" y="488950"/>
            <a:ext cx="0" cy="600215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87EE-BD50-4655-A95C-048B4EBE4C02}"/>
              </a:ext>
            </a:extLst>
          </p:cNvPr>
          <p:cNvCxnSpPr>
            <a:cxnSpLocks/>
          </p:cNvCxnSpPr>
          <p:nvPr/>
        </p:nvCxnSpPr>
        <p:spPr>
          <a:xfrm>
            <a:off x="4295775" y="1557335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15552B-4796-4151-8238-893B8818E7B2}"/>
              </a:ext>
            </a:extLst>
          </p:cNvPr>
          <p:cNvCxnSpPr>
            <a:cxnSpLocks/>
          </p:cNvCxnSpPr>
          <p:nvPr/>
        </p:nvCxnSpPr>
        <p:spPr>
          <a:xfrm>
            <a:off x="3108325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78D399-24AB-4AF1-8B73-155CBAC25C17}"/>
              </a:ext>
            </a:extLst>
          </p:cNvPr>
          <p:cNvCxnSpPr>
            <a:cxnSpLocks/>
          </p:cNvCxnSpPr>
          <p:nvPr/>
        </p:nvCxnSpPr>
        <p:spPr>
          <a:xfrm>
            <a:off x="1882775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C1E47F-2A50-40D7-9647-72BDC1BF61E6}"/>
              </a:ext>
            </a:extLst>
          </p:cNvPr>
          <p:cNvCxnSpPr>
            <a:cxnSpLocks/>
          </p:cNvCxnSpPr>
          <p:nvPr/>
        </p:nvCxnSpPr>
        <p:spPr>
          <a:xfrm>
            <a:off x="6708775" y="1557336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4EDAA3-0C33-4793-987A-DDF5793A679B}"/>
              </a:ext>
            </a:extLst>
          </p:cNvPr>
          <p:cNvCxnSpPr>
            <a:cxnSpLocks/>
          </p:cNvCxnSpPr>
          <p:nvPr/>
        </p:nvCxnSpPr>
        <p:spPr>
          <a:xfrm>
            <a:off x="5519738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5D8BEE-CF06-43A7-9E76-BA552D263081}"/>
              </a:ext>
            </a:extLst>
          </p:cNvPr>
          <p:cNvCxnSpPr>
            <a:cxnSpLocks/>
          </p:cNvCxnSpPr>
          <p:nvPr/>
        </p:nvCxnSpPr>
        <p:spPr>
          <a:xfrm>
            <a:off x="695325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AF79A8-5911-4A1C-BD20-AEA92AF5F143}"/>
              </a:ext>
            </a:extLst>
          </p:cNvPr>
          <p:cNvCxnSpPr>
            <a:cxnSpLocks/>
          </p:cNvCxnSpPr>
          <p:nvPr/>
        </p:nvCxnSpPr>
        <p:spPr>
          <a:xfrm>
            <a:off x="7896225" y="1557337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7671F2-5F2F-4493-B942-98FB72A1049E}"/>
              </a:ext>
            </a:extLst>
          </p:cNvPr>
          <p:cNvCxnSpPr>
            <a:cxnSpLocks/>
          </p:cNvCxnSpPr>
          <p:nvPr/>
        </p:nvCxnSpPr>
        <p:spPr>
          <a:xfrm>
            <a:off x="9120188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7848B4-D0CB-4B8A-813B-272BD55C5D24}"/>
              </a:ext>
            </a:extLst>
          </p:cNvPr>
          <p:cNvCxnSpPr>
            <a:cxnSpLocks/>
          </p:cNvCxnSpPr>
          <p:nvPr/>
        </p:nvCxnSpPr>
        <p:spPr>
          <a:xfrm>
            <a:off x="10309225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24B44F-6013-4C43-A99A-1182E91E8E95}"/>
              </a:ext>
            </a:extLst>
          </p:cNvPr>
          <p:cNvCxnSpPr>
            <a:cxnSpLocks/>
          </p:cNvCxnSpPr>
          <p:nvPr/>
        </p:nvCxnSpPr>
        <p:spPr>
          <a:xfrm>
            <a:off x="11496675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4504BD8-4298-427A-9C4C-512B01E0506E}"/>
              </a:ext>
            </a:extLst>
          </p:cNvPr>
          <p:cNvSpPr txBox="1"/>
          <p:nvPr/>
        </p:nvSpPr>
        <p:spPr>
          <a:xfrm>
            <a:off x="3115883" y="4514484"/>
            <a:ext cx="11745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endpoint ready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CB5123F-2C0C-4B7B-B3C6-6B6662961CA8}"/>
              </a:ext>
            </a:extLst>
          </p:cNvPr>
          <p:cNvSpPr/>
          <p:nvPr/>
        </p:nvSpPr>
        <p:spPr>
          <a:xfrm>
            <a:off x="5455769" y="2622062"/>
            <a:ext cx="125046" cy="3043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6D399A-B3A5-4817-876A-908FC49189B6}"/>
              </a:ext>
            </a:extLst>
          </p:cNvPr>
          <p:cNvSpPr/>
          <p:nvPr/>
        </p:nvSpPr>
        <p:spPr>
          <a:xfrm>
            <a:off x="1828799" y="1847719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07B5C05-3CC4-4A33-9275-4949D6C5A105}"/>
              </a:ext>
            </a:extLst>
          </p:cNvPr>
          <p:cNvSpPr/>
          <p:nvPr/>
        </p:nvSpPr>
        <p:spPr>
          <a:xfrm>
            <a:off x="3056723" y="1840881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0A1A1F-4C51-4F67-9F2C-D617CABFA157}"/>
              </a:ext>
            </a:extLst>
          </p:cNvPr>
          <p:cNvSpPr/>
          <p:nvPr/>
        </p:nvSpPr>
        <p:spPr>
          <a:xfrm>
            <a:off x="4252581" y="1840881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6829DB-6734-4888-B20A-B1148E20C68A}"/>
              </a:ext>
            </a:extLst>
          </p:cNvPr>
          <p:cNvSpPr txBox="1"/>
          <p:nvPr/>
        </p:nvSpPr>
        <p:spPr>
          <a:xfrm>
            <a:off x="1873982" y="1648829"/>
            <a:ext cx="12343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environment spec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6DF0F-7E2C-4A31-81C5-BF827DB82E68}"/>
              </a:ext>
            </a:extLst>
          </p:cNvPr>
          <p:cNvSpPr txBox="1"/>
          <p:nvPr/>
        </p:nvSpPr>
        <p:spPr>
          <a:xfrm>
            <a:off x="3100057" y="1669811"/>
            <a:ext cx="12025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 </a:t>
            </a:r>
            <a:r>
              <a:rPr lang="en-US" sz="700" dirty="0" err="1"/>
              <a:t>MendixApp</a:t>
            </a:r>
            <a:r>
              <a:rPr lang="en-US" sz="700" dirty="0"/>
              <a:t> CR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3F04A8-EF33-492E-9CED-6E6FB1FA6669}"/>
              </a:ext>
            </a:extLst>
          </p:cNvPr>
          <p:cNvSpPr txBox="1"/>
          <p:nvPr/>
        </p:nvSpPr>
        <p:spPr>
          <a:xfrm>
            <a:off x="695324" y="1669811"/>
            <a:ext cx="11941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 environment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3F8673-EDEA-4007-94F1-0EC30540A28C}"/>
              </a:ext>
            </a:extLst>
          </p:cNvPr>
          <p:cNvSpPr/>
          <p:nvPr/>
        </p:nvSpPr>
        <p:spPr>
          <a:xfrm>
            <a:off x="1400350" y="908097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Developer Portal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02672C-E3A8-48F7-A92D-A5CF214DB396}"/>
              </a:ext>
            </a:extLst>
          </p:cNvPr>
          <p:cNvSpPr/>
          <p:nvPr/>
        </p:nvSpPr>
        <p:spPr>
          <a:xfrm>
            <a:off x="2657946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Mendix Gateway Agent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56A71A-397D-4A7E-873B-EB2445B0539B}"/>
              </a:ext>
            </a:extLst>
          </p:cNvPr>
          <p:cNvSpPr/>
          <p:nvPr/>
        </p:nvSpPr>
        <p:spPr>
          <a:xfrm>
            <a:off x="3813350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Kubernetes API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6FF4A9-8B5C-4578-A32F-8D99A2E853BC}"/>
              </a:ext>
            </a:extLst>
          </p:cNvPr>
          <p:cNvSpPr/>
          <p:nvPr/>
        </p:nvSpPr>
        <p:spPr>
          <a:xfrm>
            <a:off x="5020395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MxOperator</a:t>
            </a:r>
            <a:r>
              <a:rPr lang="en-US" sz="1000" dirty="0"/>
              <a:t> </a:t>
            </a:r>
            <a:r>
              <a:rPr lang="en-US" sz="1000" dirty="0" err="1"/>
              <a:t>MendixApp</a:t>
            </a:r>
            <a:r>
              <a:rPr lang="en-US" sz="1000" dirty="0"/>
              <a:t> Controller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EC4B35-1B48-48C4-AFA4-9CB99AE66D5A}"/>
              </a:ext>
            </a:extLst>
          </p:cNvPr>
          <p:cNvSpPr/>
          <p:nvPr/>
        </p:nvSpPr>
        <p:spPr>
          <a:xfrm>
            <a:off x="6242811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MxOperator</a:t>
            </a:r>
            <a:r>
              <a:rPr lang="en-US" sz="800" dirty="0"/>
              <a:t> </a:t>
            </a:r>
            <a:r>
              <a:rPr lang="en-US" sz="800" dirty="0" err="1"/>
              <a:t>StorageInstance</a:t>
            </a:r>
            <a:r>
              <a:rPr lang="en-US" sz="800" dirty="0"/>
              <a:t> Controller (DB)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1242F2-AFFA-4035-9554-6ABC87D928C7}"/>
              </a:ext>
            </a:extLst>
          </p:cNvPr>
          <p:cNvSpPr/>
          <p:nvPr/>
        </p:nvSpPr>
        <p:spPr>
          <a:xfrm>
            <a:off x="7401746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MxOperator</a:t>
            </a:r>
            <a:r>
              <a:rPr lang="en-US" sz="800" dirty="0"/>
              <a:t> </a:t>
            </a:r>
            <a:r>
              <a:rPr lang="en-US" sz="800" dirty="0" err="1"/>
              <a:t>StorageInstance</a:t>
            </a:r>
            <a:r>
              <a:rPr lang="en-US" sz="800" dirty="0"/>
              <a:t> Controller (file)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1B4A48-CF01-47EF-9A13-D916C3FC1FD3}"/>
              </a:ext>
            </a:extLst>
          </p:cNvPr>
          <p:cNvSpPr/>
          <p:nvPr/>
        </p:nvSpPr>
        <p:spPr>
          <a:xfrm>
            <a:off x="8671395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Mendix Endpoint Controller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EFFDDB-8C2B-413F-8832-5B6514FF26C4}"/>
              </a:ext>
            </a:extLst>
          </p:cNvPr>
          <p:cNvSpPr/>
          <p:nvPr/>
        </p:nvSpPr>
        <p:spPr>
          <a:xfrm>
            <a:off x="9826800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MxOperator</a:t>
            </a:r>
            <a:r>
              <a:rPr lang="en-US" sz="1000" dirty="0"/>
              <a:t> Build Controller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2F2EF3-95F0-4D40-9E7C-99BF4D303296}"/>
              </a:ext>
            </a:extLst>
          </p:cNvPr>
          <p:cNvSpPr/>
          <p:nvPr/>
        </p:nvSpPr>
        <p:spPr>
          <a:xfrm>
            <a:off x="11014250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MxOperator</a:t>
            </a:r>
            <a:r>
              <a:rPr lang="en-US" sz="1000" dirty="0"/>
              <a:t> Runtime Controller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392C1F1-856D-4E41-B189-7BC6525BA54E}"/>
              </a:ext>
            </a:extLst>
          </p:cNvPr>
          <p:cNvGrpSpPr/>
          <p:nvPr/>
        </p:nvGrpSpPr>
        <p:grpSpPr>
          <a:xfrm>
            <a:off x="323132" y="901788"/>
            <a:ext cx="744386" cy="655547"/>
            <a:chOff x="323132" y="901788"/>
            <a:chExt cx="744386" cy="655547"/>
          </a:xfrm>
        </p:grpSpPr>
        <p:pic>
          <p:nvPicPr>
            <p:cNvPr id="25" name="Graphic 24" descr="Man outline">
              <a:extLst>
                <a:ext uri="{FF2B5EF4-FFF2-40B4-BE49-F238E27FC236}">
                  <a16:creationId xmlns:a16="http://schemas.microsoft.com/office/drawing/2014/main" id="{B1CBCCE6-5024-477E-9A23-B9868B9F7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1050" y="1229708"/>
              <a:ext cx="388550" cy="327627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5E3315-13E2-4B79-A6CE-FAFF463E989C}"/>
                </a:ext>
              </a:extLst>
            </p:cNvPr>
            <p:cNvSpPr txBox="1"/>
            <p:nvPr/>
          </p:nvSpPr>
          <p:spPr>
            <a:xfrm>
              <a:off x="323132" y="901788"/>
              <a:ext cx="7443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Cluster member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4CE50D-CF52-4806-8DC3-272F945C5B12}"/>
              </a:ext>
            </a:extLst>
          </p:cNvPr>
          <p:cNvCxnSpPr>
            <a:cxnSpLocks/>
          </p:cNvCxnSpPr>
          <p:nvPr/>
        </p:nvCxnSpPr>
        <p:spPr>
          <a:xfrm>
            <a:off x="695325" y="1847719"/>
            <a:ext cx="1133474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7B377A3-DDE2-4221-8C4E-EE682F4A7A99}"/>
              </a:ext>
            </a:extLst>
          </p:cNvPr>
          <p:cNvSpPr txBox="1"/>
          <p:nvPr/>
        </p:nvSpPr>
        <p:spPr>
          <a:xfrm>
            <a:off x="679615" y="2130057"/>
            <a:ext cx="1180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D0DB290-CE9F-4622-A7D1-1B15CF6A8BF0}"/>
              </a:ext>
            </a:extLst>
          </p:cNvPr>
          <p:cNvCxnSpPr>
            <a:cxnSpLocks/>
          </p:cNvCxnSpPr>
          <p:nvPr/>
        </p:nvCxnSpPr>
        <p:spPr>
          <a:xfrm>
            <a:off x="700416" y="2336363"/>
            <a:ext cx="1125897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264E58A-7EBC-4CA8-A939-20D253FE68DE}"/>
              </a:ext>
            </a:extLst>
          </p:cNvPr>
          <p:cNvSpPr txBox="1"/>
          <p:nvPr/>
        </p:nvSpPr>
        <p:spPr>
          <a:xfrm>
            <a:off x="1889452" y="2136308"/>
            <a:ext cx="1180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018DB5B-2CDE-4DCD-8EAD-40CD2CBA7ACF}"/>
              </a:ext>
            </a:extLst>
          </p:cNvPr>
          <p:cNvCxnSpPr>
            <a:cxnSpLocks/>
          </p:cNvCxnSpPr>
          <p:nvPr/>
        </p:nvCxnSpPr>
        <p:spPr>
          <a:xfrm>
            <a:off x="1923392" y="2314216"/>
            <a:ext cx="1133331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C51EF66-77F5-40E4-99CB-DF1D88C6D3ED}"/>
              </a:ext>
            </a:extLst>
          </p:cNvPr>
          <p:cNvSpPr txBox="1"/>
          <p:nvPr/>
        </p:nvSpPr>
        <p:spPr>
          <a:xfrm>
            <a:off x="3110812" y="2142559"/>
            <a:ext cx="1180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C4BCD4E-196D-4F97-ACAF-C80F997F72C4}"/>
              </a:ext>
            </a:extLst>
          </p:cNvPr>
          <p:cNvCxnSpPr>
            <a:cxnSpLocks/>
          </p:cNvCxnSpPr>
          <p:nvPr/>
        </p:nvCxnSpPr>
        <p:spPr>
          <a:xfrm>
            <a:off x="3151316" y="2320467"/>
            <a:ext cx="1140268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28C65FA-462E-4CCC-A5D6-FB9EB4120806}"/>
              </a:ext>
            </a:extLst>
          </p:cNvPr>
          <p:cNvCxnSpPr>
            <a:cxnSpLocks/>
          </p:cNvCxnSpPr>
          <p:nvPr/>
        </p:nvCxnSpPr>
        <p:spPr>
          <a:xfrm>
            <a:off x="1923392" y="1847719"/>
            <a:ext cx="113333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58CA71D-82E9-4E7C-9C73-8F85CC375F2E}"/>
              </a:ext>
            </a:extLst>
          </p:cNvPr>
          <p:cNvCxnSpPr>
            <a:cxnSpLocks/>
          </p:cNvCxnSpPr>
          <p:nvPr/>
        </p:nvCxnSpPr>
        <p:spPr>
          <a:xfrm>
            <a:off x="3151316" y="1847719"/>
            <a:ext cx="1101265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1082B85-5DAC-4E10-8AD7-D63E61FAEC12}"/>
              </a:ext>
            </a:extLst>
          </p:cNvPr>
          <p:cNvCxnSpPr/>
          <p:nvPr/>
        </p:nvCxnSpPr>
        <p:spPr>
          <a:xfrm>
            <a:off x="4299877" y="2618684"/>
            <a:ext cx="118077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1C5FE37-16C2-43A9-ADF4-13AAC1C49334}"/>
              </a:ext>
            </a:extLst>
          </p:cNvPr>
          <p:cNvCxnSpPr>
            <a:cxnSpLocks/>
          </p:cNvCxnSpPr>
          <p:nvPr/>
        </p:nvCxnSpPr>
        <p:spPr>
          <a:xfrm>
            <a:off x="5576851" y="2742894"/>
            <a:ext cx="4684642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29384B4-AACC-491C-8DF9-7DDFD730C977}"/>
              </a:ext>
            </a:extLst>
          </p:cNvPr>
          <p:cNvCxnSpPr>
            <a:cxnSpLocks/>
          </p:cNvCxnSpPr>
          <p:nvPr/>
        </p:nvCxnSpPr>
        <p:spPr>
          <a:xfrm>
            <a:off x="5576851" y="3018607"/>
            <a:ext cx="3473980" cy="19092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0F74EA2-26C6-4BC3-B948-AAE05894DAC6}"/>
              </a:ext>
            </a:extLst>
          </p:cNvPr>
          <p:cNvCxnSpPr/>
          <p:nvPr/>
        </p:nvCxnSpPr>
        <p:spPr>
          <a:xfrm>
            <a:off x="715250" y="4138828"/>
            <a:ext cx="118077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0F74134-2633-419C-884B-4492D1F5916C}"/>
              </a:ext>
            </a:extLst>
          </p:cNvPr>
          <p:cNvCxnSpPr/>
          <p:nvPr/>
        </p:nvCxnSpPr>
        <p:spPr>
          <a:xfrm>
            <a:off x="701219" y="5299973"/>
            <a:ext cx="118077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22395B1-0EA8-4F79-8560-74D63BC9DA62}"/>
              </a:ext>
            </a:extLst>
          </p:cNvPr>
          <p:cNvCxnSpPr>
            <a:cxnSpLocks/>
          </p:cNvCxnSpPr>
          <p:nvPr/>
        </p:nvCxnSpPr>
        <p:spPr>
          <a:xfrm>
            <a:off x="5586539" y="5097612"/>
            <a:ext cx="5863362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7086B9D-5309-461E-824A-B6E8B89CB892}"/>
              </a:ext>
            </a:extLst>
          </p:cNvPr>
          <p:cNvCxnSpPr/>
          <p:nvPr/>
        </p:nvCxnSpPr>
        <p:spPr>
          <a:xfrm>
            <a:off x="690242" y="6084075"/>
            <a:ext cx="118077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10412B3-063E-485C-A50F-DB7715711CA1}"/>
              </a:ext>
            </a:extLst>
          </p:cNvPr>
          <p:cNvCxnSpPr/>
          <p:nvPr/>
        </p:nvCxnSpPr>
        <p:spPr>
          <a:xfrm>
            <a:off x="715358" y="3669021"/>
            <a:ext cx="118077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A4F7266-CBF3-4005-A883-18154DF72BA0}"/>
              </a:ext>
            </a:extLst>
          </p:cNvPr>
          <p:cNvSpPr txBox="1"/>
          <p:nvPr/>
        </p:nvSpPr>
        <p:spPr>
          <a:xfrm>
            <a:off x="4280827" y="2415252"/>
            <a:ext cx="12486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notify/reconcile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23B3CCD-A39E-4034-9ACE-43E67D06BA33}"/>
              </a:ext>
            </a:extLst>
          </p:cNvPr>
          <p:cNvSpPr/>
          <p:nvPr/>
        </p:nvSpPr>
        <p:spPr>
          <a:xfrm>
            <a:off x="6677920" y="3496305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9EC6834-D5A7-4567-B755-B72FF675417B}"/>
              </a:ext>
            </a:extLst>
          </p:cNvPr>
          <p:cNvSpPr/>
          <p:nvPr/>
        </p:nvSpPr>
        <p:spPr>
          <a:xfrm>
            <a:off x="9079661" y="2909723"/>
            <a:ext cx="101262" cy="16524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94AE875-D908-46DB-B578-484EF59AB812}"/>
              </a:ext>
            </a:extLst>
          </p:cNvPr>
          <p:cNvCxnSpPr>
            <a:cxnSpLocks/>
          </p:cNvCxnSpPr>
          <p:nvPr/>
        </p:nvCxnSpPr>
        <p:spPr>
          <a:xfrm>
            <a:off x="5576851" y="3871097"/>
            <a:ext cx="1093228" cy="1639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4026398-7116-480B-827A-41F4B5EE857F}"/>
              </a:ext>
            </a:extLst>
          </p:cNvPr>
          <p:cNvSpPr/>
          <p:nvPr/>
        </p:nvSpPr>
        <p:spPr>
          <a:xfrm>
            <a:off x="7853514" y="3183560"/>
            <a:ext cx="72870" cy="11047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D802885-39B3-4248-8EDA-5F88447D995A}"/>
              </a:ext>
            </a:extLst>
          </p:cNvPr>
          <p:cNvSpPr txBox="1"/>
          <p:nvPr/>
        </p:nvSpPr>
        <p:spPr>
          <a:xfrm>
            <a:off x="1870414" y="5686170"/>
            <a:ext cx="12170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runtime ready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42152C8-2D4D-45A1-A11A-2AFCC7A5C5FC}"/>
              </a:ext>
            </a:extLst>
          </p:cNvPr>
          <p:cNvSpPr txBox="1"/>
          <p:nvPr/>
        </p:nvSpPr>
        <p:spPr>
          <a:xfrm>
            <a:off x="3089544" y="5517278"/>
            <a:ext cx="12103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runtime ready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CF55E54-C0F5-4F84-A14E-3D103FDFD5A2}"/>
              </a:ext>
            </a:extLst>
          </p:cNvPr>
          <p:cNvSpPr txBox="1"/>
          <p:nvPr/>
        </p:nvSpPr>
        <p:spPr>
          <a:xfrm>
            <a:off x="4289612" y="5353790"/>
            <a:ext cx="12212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runtime ready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D98D12E-F4A1-445E-8676-9C6AE0E91CE2}"/>
              </a:ext>
            </a:extLst>
          </p:cNvPr>
          <p:cNvSpPr txBox="1"/>
          <p:nvPr/>
        </p:nvSpPr>
        <p:spPr>
          <a:xfrm>
            <a:off x="5560227" y="3944712"/>
            <a:ext cx="23375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ready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9A16532-21DA-4A0A-9554-ACD75E78394D}"/>
              </a:ext>
            </a:extLst>
          </p:cNvPr>
          <p:cNvSpPr txBox="1"/>
          <p:nvPr/>
        </p:nvSpPr>
        <p:spPr>
          <a:xfrm>
            <a:off x="686795" y="5097612"/>
            <a:ext cx="11885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refresh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B9D242B-36DB-4608-A5EE-5776D4AAEF52}"/>
              </a:ext>
            </a:extLst>
          </p:cNvPr>
          <p:cNvSpPr txBox="1"/>
          <p:nvPr/>
        </p:nvSpPr>
        <p:spPr>
          <a:xfrm>
            <a:off x="700416" y="3477441"/>
            <a:ext cx="11745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refresh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58A417-309F-45A5-9295-1CC7F407DEB7}"/>
              </a:ext>
            </a:extLst>
          </p:cNvPr>
          <p:cNvSpPr txBox="1"/>
          <p:nvPr/>
        </p:nvSpPr>
        <p:spPr>
          <a:xfrm>
            <a:off x="707951" y="3936468"/>
            <a:ext cx="11732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refresh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17FCFA7-54C3-486D-A6DC-A92A7A1D3583}"/>
              </a:ext>
            </a:extLst>
          </p:cNvPr>
          <p:cNvSpPr txBox="1"/>
          <p:nvPr/>
        </p:nvSpPr>
        <p:spPr>
          <a:xfrm>
            <a:off x="5519737" y="2542839"/>
            <a:ext cx="4787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C0173ED-6A0E-443E-8C03-FF1C649F1AB1}"/>
              </a:ext>
            </a:extLst>
          </p:cNvPr>
          <p:cNvSpPr txBox="1"/>
          <p:nvPr/>
        </p:nvSpPr>
        <p:spPr>
          <a:xfrm>
            <a:off x="683383" y="5883639"/>
            <a:ext cx="11794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refresh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F35AA56B-793C-4D4A-94B5-0859C524EF22}"/>
              </a:ext>
            </a:extLst>
          </p:cNvPr>
          <p:cNvCxnSpPr>
            <a:cxnSpLocks/>
          </p:cNvCxnSpPr>
          <p:nvPr/>
        </p:nvCxnSpPr>
        <p:spPr>
          <a:xfrm flipV="1">
            <a:off x="5576851" y="4424162"/>
            <a:ext cx="3493731" cy="14237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081D3E5-ED1F-476F-9C99-8E83A049B985}"/>
              </a:ext>
            </a:extLst>
          </p:cNvPr>
          <p:cNvCxnSpPr>
            <a:cxnSpLocks/>
          </p:cNvCxnSpPr>
          <p:nvPr/>
        </p:nvCxnSpPr>
        <p:spPr>
          <a:xfrm>
            <a:off x="5576851" y="4148449"/>
            <a:ext cx="2233500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22630A9-C78D-47FB-BD29-83E7DA51EC9A}"/>
              </a:ext>
            </a:extLst>
          </p:cNvPr>
          <p:cNvCxnSpPr>
            <a:cxnSpLocks/>
          </p:cNvCxnSpPr>
          <p:nvPr/>
        </p:nvCxnSpPr>
        <p:spPr>
          <a:xfrm>
            <a:off x="4291535" y="5557568"/>
            <a:ext cx="1142764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07F53D0-1A79-4D0F-A591-103162EC75BE}"/>
              </a:ext>
            </a:extLst>
          </p:cNvPr>
          <p:cNvCxnSpPr>
            <a:cxnSpLocks/>
          </p:cNvCxnSpPr>
          <p:nvPr/>
        </p:nvCxnSpPr>
        <p:spPr>
          <a:xfrm>
            <a:off x="3102554" y="5720349"/>
            <a:ext cx="1164784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67DCE6C-095B-46BE-B4E3-136A1FB4AC74}"/>
              </a:ext>
            </a:extLst>
          </p:cNvPr>
          <p:cNvCxnSpPr>
            <a:cxnSpLocks/>
          </p:cNvCxnSpPr>
          <p:nvPr/>
        </p:nvCxnSpPr>
        <p:spPr>
          <a:xfrm>
            <a:off x="1888866" y="5896857"/>
            <a:ext cx="1142764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E2A25CC-72D7-427B-8703-70EE41E91460}"/>
              </a:ext>
            </a:extLst>
          </p:cNvPr>
          <p:cNvCxnSpPr>
            <a:cxnSpLocks/>
          </p:cNvCxnSpPr>
          <p:nvPr/>
        </p:nvCxnSpPr>
        <p:spPr>
          <a:xfrm flipV="1">
            <a:off x="5573516" y="5365380"/>
            <a:ext cx="5876385" cy="19583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Title 162">
            <a:extLst>
              <a:ext uri="{FF2B5EF4-FFF2-40B4-BE49-F238E27FC236}">
                <a16:creationId xmlns:a16="http://schemas.microsoft.com/office/drawing/2014/main" id="{0BFAE171-55CE-4C18-94D2-B6B7516526F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529432" cy="313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mx4pc-deployment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CC2AF16-8188-4D63-B5BD-6E1D63FD5D83}"/>
              </a:ext>
            </a:extLst>
          </p:cNvPr>
          <p:cNvSpPr/>
          <p:nvPr/>
        </p:nvSpPr>
        <p:spPr>
          <a:xfrm>
            <a:off x="10257841" y="2642865"/>
            <a:ext cx="93595" cy="21861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640F7EC-D9A2-4C6B-B814-EE6BD44DDCF8}"/>
              </a:ext>
            </a:extLst>
          </p:cNvPr>
          <p:cNvCxnSpPr>
            <a:cxnSpLocks/>
          </p:cNvCxnSpPr>
          <p:nvPr/>
        </p:nvCxnSpPr>
        <p:spPr>
          <a:xfrm>
            <a:off x="5576851" y="3313412"/>
            <a:ext cx="2263799" cy="6259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5C90C77-9E17-40D9-8625-4EAEF911B3BA}"/>
              </a:ext>
            </a:extLst>
          </p:cNvPr>
          <p:cNvCxnSpPr>
            <a:cxnSpLocks/>
          </p:cNvCxnSpPr>
          <p:nvPr/>
        </p:nvCxnSpPr>
        <p:spPr>
          <a:xfrm>
            <a:off x="5576851" y="3595384"/>
            <a:ext cx="111088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42F83F9-A314-4CB7-A208-EE14C7E14235}"/>
              </a:ext>
            </a:extLst>
          </p:cNvPr>
          <p:cNvCxnSpPr>
            <a:cxnSpLocks/>
          </p:cNvCxnSpPr>
          <p:nvPr/>
        </p:nvCxnSpPr>
        <p:spPr>
          <a:xfrm flipV="1">
            <a:off x="5576851" y="4714113"/>
            <a:ext cx="4682564" cy="7486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A99B3C62-AA29-47D9-9935-309AB3E80976}"/>
              </a:ext>
            </a:extLst>
          </p:cNvPr>
          <p:cNvSpPr txBox="1"/>
          <p:nvPr/>
        </p:nvSpPr>
        <p:spPr>
          <a:xfrm>
            <a:off x="5502277" y="2829890"/>
            <a:ext cx="36179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D96757D-12AE-43F8-837B-08AEABB43C1D}"/>
              </a:ext>
            </a:extLst>
          </p:cNvPr>
          <p:cNvSpPr txBox="1"/>
          <p:nvPr/>
        </p:nvSpPr>
        <p:spPr>
          <a:xfrm>
            <a:off x="5521326" y="3116942"/>
            <a:ext cx="23748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8A98732-D85D-46E7-9380-972F511CB1FD}"/>
              </a:ext>
            </a:extLst>
          </p:cNvPr>
          <p:cNvSpPr txBox="1"/>
          <p:nvPr/>
        </p:nvSpPr>
        <p:spPr>
          <a:xfrm>
            <a:off x="5519738" y="3389889"/>
            <a:ext cx="11890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4F8323D-31C5-4D10-B0C3-C3273F6CA2E6}"/>
              </a:ext>
            </a:extLst>
          </p:cNvPr>
          <p:cNvSpPr txBox="1"/>
          <p:nvPr/>
        </p:nvSpPr>
        <p:spPr>
          <a:xfrm>
            <a:off x="5543463" y="4238841"/>
            <a:ext cx="35946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ready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71C9E75-BCD5-4E75-BAB3-AC5A4C6C8DAA}"/>
              </a:ext>
            </a:extLst>
          </p:cNvPr>
          <p:cNvSpPr txBox="1"/>
          <p:nvPr/>
        </p:nvSpPr>
        <p:spPr>
          <a:xfrm>
            <a:off x="5532330" y="4532473"/>
            <a:ext cx="47745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ready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1CE8721-1479-44C3-AA65-80DD17969934}"/>
              </a:ext>
            </a:extLst>
          </p:cNvPr>
          <p:cNvSpPr txBox="1"/>
          <p:nvPr/>
        </p:nvSpPr>
        <p:spPr>
          <a:xfrm>
            <a:off x="5525711" y="3676363"/>
            <a:ext cx="11814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ready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661AB00-E2D3-4390-A90A-6E8E95C5B884}"/>
              </a:ext>
            </a:extLst>
          </p:cNvPr>
          <p:cNvCxnSpPr>
            <a:cxnSpLocks/>
          </p:cNvCxnSpPr>
          <p:nvPr/>
        </p:nvCxnSpPr>
        <p:spPr>
          <a:xfrm>
            <a:off x="4305818" y="4028381"/>
            <a:ext cx="1093228" cy="1639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E47EE67-E6FF-4AC3-B78C-25914892E562}"/>
              </a:ext>
            </a:extLst>
          </p:cNvPr>
          <p:cNvSpPr txBox="1"/>
          <p:nvPr/>
        </p:nvSpPr>
        <p:spPr>
          <a:xfrm>
            <a:off x="4305818" y="4101996"/>
            <a:ext cx="12236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file storage ready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87F00C8-1429-4D3F-BC0C-92B4635BAD35}"/>
              </a:ext>
            </a:extLst>
          </p:cNvPr>
          <p:cNvCxnSpPr>
            <a:cxnSpLocks/>
          </p:cNvCxnSpPr>
          <p:nvPr/>
        </p:nvCxnSpPr>
        <p:spPr>
          <a:xfrm flipV="1">
            <a:off x="4305818" y="4595683"/>
            <a:ext cx="1149950" cy="1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7FBCB21-38B7-4923-8CB1-5E371BD435CD}"/>
              </a:ext>
            </a:extLst>
          </p:cNvPr>
          <p:cNvCxnSpPr>
            <a:cxnSpLocks/>
          </p:cNvCxnSpPr>
          <p:nvPr/>
        </p:nvCxnSpPr>
        <p:spPr>
          <a:xfrm>
            <a:off x="4305818" y="4305733"/>
            <a:ext cx="1156808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29D6C95-123D-47E0-84F7-D7D86DBC9598}"/>
              </a:ext>
            </a:extLst>
          </p:cNvPr>
          <p:cNvCxnSpPr>
            <a:cxnSpLocks/>
          </p:cNvCxnSpPr>
          <p:nvPr/>
        </p:nvCxnSpPr>
        <p:spPr>
          <a:xfrm>
            <a:off x="4305818" y="4878883"/>
            <a:ext cx="1141602" cy="10929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9A75912-8C54-4F46-BACD-0A2A213352DD}"/>
              </a:ext>
            </a:extLst>
          </p:cNvPr>
          <p:cNvSpPr txBox="1"/>
          <p:nvPr/>
        </p:nvSpPr>
        <p:spPr>
          <a:xfrm>
            <a:off x="4305819" y="4396125"/>
            <a:ext cx="12139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endpoint ready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3C625B4-CD69-42C5-BF57-EDCD3A55C965}"/>
              </a:ext>
            </a:extLst>
          </p:cNvPr>
          <p:cNvSpPr txBox="1"/>
          <p:nvPr/>
        </p:nvSpPr>
        <p:spPr>
          <a:xfrm>
            <a:off x="4299877" y="4689757"/>
            <a:ext cx="12198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build ready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13CFFA6-645F-4B5A-B859-9E616D3F9C46}"/>
              </a:ext>
            </a:extLst>
          </p:cNvPr>
          <p:cNvSpPr txBox="1"/>
          <p:nvPr/>
        </p:nvSpPr>
        <p:spPr>
          <a:xfrm>
            <a:off x="4305818" y="3833647"/>
            <a:ext cx="12242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DB ready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811B482-B52E-4849-983F-D99E44240EF0}"/>
              </a:ext>
            </a:extLst>
          </p:cNvPr>
          <p:cNvCxnSpPr>
            <a:cxnSpLocks/>
          </p:cNvCxnSpPr>
          <p:nvPr/>
        </p:nvCxnSpPr>
        <p:spPr>
          <a:xfrm>
            <a:off x="3103504" y="4146740"/>
            <a:ext cx="1186957" cy="21413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6835291-E9E9-464A-9C68-A2CF461C6BA8}"/>
              </a:ext>
            </a:extLst>
          </p:cNvPr>
          <p:cNvSpPr txBox="1"/>
          <p:nvPr/>
        </p:nvSpPr>
        <p:spPr>
          <a:xfrm>
            <a:off x="3106738" y="4220355"/>
            <a:ext cx="11837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file storage ready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D8CCB34-7F5C-4C4A-BDEA-750C406BFC6A}"/>
              </a:ext>
            </a:extLst>
          </p:cNvPr>
          <p:cNvCxnSpPr>
            <a:cxnSpLocks/>
          </p:cNvCxnSpPr>
          <p:nvPr/>
        </p:nvCxnSpPr>
        <p:spPr>
          <a:xfrm>
            <a:off x="3092824" y="4733475"/>
            <a:ext cx="1196788" cy="6613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71684F4-95C9-49F6-96ED-66C0E6D719EC}"/>
              </a:ext>
            </a:extLst>
          </p:cNvPr>
          <p:cNvCxnSpPr>
            <a:cxnSpLocks/>
          </p:cNvCxnSpPr>
          <p:nvPr/>
        </p:nvCxnSpPr>
        <p:spPr>
          <a:xfrm>
            <a:off x="3109338" y="4424092"/>
            <a:ext cx="1181123" cy="7511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5CAD70A-0FDB-4034-A26B-0A0EECA87729}"/>
              </a:ext>
            </a:extLst>
          </p:cNvPr>
          <p:cNvCxnSpPr>
            <a:cxnSpLocks/>
          </p:cNvCxnSpPr>
          <p:nvPr/>
        </p:nvCxnSpPr>
        <p:spPr>
          <a:xfrm>
            <a:off x="3087888" y="4997242"/>
            <a:ext cx="1202573" cy="11513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1DC6BDF0-D039-42D9-BC3C-D85B06D89291}"/>
              </a:ext>
            </a:extLst>
          </p:cNvPr>
          <p:cNvSpPr txBox="1"/>
          <p:nvPr/>
        </p:nvSpPr>
        <p:spPr>
          <a:xfrm>
            <a:off x="3119495" y="4808116"/>
            <a:ext cx="11709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build ready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EFE1519-0B08-4205-8762-817D38303DE7}"/>
              </a:ext>
            </a:extLst>
          </p:cNvPr>
          <p:cNvSpPr txBox="1"/>
          <p:nvPr/>
        </p:nvSpPr>
        <p:spPr>
          <a:xfrm>
            <a:off x="3107313" y="3952006"/>
            <a:ext cx="11831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DB ready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B12347A-6338-4203-A250-DD3E98470DFC}"/>
              </a:ext>
            </a:extLst>
          </p:cNvPr>
          <p:cNvSpPr txBox="1"/>
          <p:nvPr/>
        </p:nvSpPr>
        <p:spPr>
          <a:xfrm>
            <a:off x="1897040" y="4631224"/>
            <a:ext cx="12079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endpoint ready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BB1BCB9-2599-403E-BA7E-8BCBFC48B23B}"/>
              </a:ext>
            </a:extLst>
          </p:cNvPr>
          <p:cNvCxnSpPr>
            <a:cxnSpLocks/>
          </p:cNvCxnSpPr>
          <p:nvPr/>
        </p:nvCxnSpPr>
        <p:spPr>
          <a:xfrm flipV="1">
            <a:off x="1884309" y="4284893"/>
            <a:ext cx="1220661" cy="11473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EEDE3923-7CA3-4A78-BBD1-5CC06608D2D3}"/>
              </a:ext>
            </a:extLst>
          </p:cNvPr>
          <p:cNvSpPr txBox="1"/>
          <p:nvPr/>
        </p:nvSpPr>
        <p:spPr>
          <a:xfrm>
            <a:off x="1887635" y="4337095"/>
            <a:ext cx="12173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file storage ready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04161455-AAE0-4BF8-8434-51B5F6BB3F65}"/>
              </a:ext>
            </a:extLst>
          </p:cNvPr>
          <p:cNvCxnSpPr>
            <a:cxnSpLocks/>
          </p:cNvCxnSpPr>
          <p:nvPr/>
        </p:nvCxnSpPr>
        <p:spPr>
          <a:xfrm flipV="1">
            <a:off x="1873350" y="4856828"/>
            <a:ext cx="1230771" cy="3544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83EBE517-FB9B-46F7-A222-CB4E9109C379}"/>
              </a:ext>
            </a:extLst>
          </p:cNvPr>
          <p:cNvCxnSpPr>
            <a:cxnSpLocks/>
          </p:cNvCxnSpPr>
          <p:nvPr/>
        </p:nvCxnSpPr>
        <p:spPr>
          <a:xfrm flipV="1">
            <a:off x="1890309" y="4548343"/>
            <a:ext cx="1214661" cy="4025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6AEA46D-E5D0-43A9-BB43-D72EEB31DB76}"/>
              </a:ext>
            </a:extLst>
          </p:cNvPr>
          <p:cNvCxnSpPr>
            <a:cxnSpLocks/>
          </p:cNvCxnSpPr>
          <p:nvPr/>
        </p:nvCxnSpPr>
        <p:spPr>
          <a:xfrm flipV="1">
            <a:off x="1868249" y="5125495"/>
            <a:ext cx="1236721" cy="6169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1FD629DF-74B2-4459-8035-74438D0C163C}"/>
              </a:ext>
            </a:extLst>
          </p:cNvPr>
          <p:cNvSpPr txBox="1"/>
          <p:nvPr/>
        </p:nvSpPr>
        <p:spPr>
          <a:xfrm>
            <a:off x="1859398" y="4924856"/>
            <a:ext cx="12455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build ready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D129279-30D1-401C-A8A9-79345893AE33}"/>
              </a:ext>
            </a:extLst>
          </p:cNvPr>
          <p:cNvSpPr txBox="1"/>
          <p:nvPr/>
        </p:nvSpPr>
        <p:spPr>
          <a:xfrm>
            <a:off x="1888226" y="4068746"/>
            <a:ext cx="12167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DB ready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0001F57-3944-41C5-819A-2179F39D92C0}"/>
              </a:ext>
            </a:extLst>
          </p:cNvPr>
          <p:cNvSpPr/>
          <p:nvPr/>
        </p:nvSpPr>
        <p:spPr>
          <a:xfrm>
            <a:off x="11449901" y="4998679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41554BB-AF29-4B43-86CE-E0F0E9F148F8}"/>
              </a:ext>
            </a:extLst>
          </p:cNvPr>
          <p:cNvSpPr txBox="1"/>
          <p:nvPr/>
        </p:nvSpPr>
        <p:spPr>
          <a:xfrm>
            <a:off x="5510559" y="4910696"/>
            <a:ext cx="5980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F0C9DD1-D1F3-47F7-9B30-A00322FD0C09}"/>
              </a:ext>
            </a:extLst>
          </p:cNvPr>
          <p:cNvSpPr txBox="1"/>
          <p:nvPr/>
        </p:nvSpPr>
        <p:spPr>
          <a:xfrm>
            <a:off x="5516400" y="5175976"/>
            <a:ext cx="5980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ready and started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BE66194-7403-40FF-8E72-31096852AF1C}"/>
              </a:ext>
            </a:extLst>
          </p:cNvPr>
          <p:cNvSpPr txBox="1"/>
          <p:nvPr/>
        </p:nvSpPr>
        <p:spPr>
          <a:xfrm>
            <a:off x="3718744" y="511020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accent4"/>
                </a:solidFill>
              </a:rPr>
              <a:t>Standalone and Connected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714D862-2BE1-4579-9EC0-8B7A42002BC1}"/>
              </a:ext>
            </a:extLst>
          </p:cNvPr>
          <p:cNvSpPr txBox="1"/>
          <p:nvPr/>
        </p:nvSpPr>
        <p:spPr>
          <a:xfrm>
            <a:off x="628209" y="511020"/>
            <a:ext cx="308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dirty="0">
                <a:solidFill>
                  <a:schemeClr val="accent4"/>
                </a:solidFill>
              </a:rPr>
              <a:t>Connected only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4EDAA3-0C33-4793-987A-DDF5793A679B}"/>
              </a:ext>
            </a:extLst>
          </p:cNvPr>
          <p:cNvCxnSpPr>
            <a:cxnSpLocks/>
          </p:cNvCxnSpPr>
          <p:nvPr/>
        </p:nvCxnSpPr>
        <p:spPr>
          <a:xfrm>
            <a:off x="5513015" y="1906961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87EE-BD50-4655-A95C-048B4EBE4C02}"/>
              </a:ext>
            </a:extLst>
          </p:cNvPr>
          <p:cNvCxnSpPr>
            <a:cxnSpLocks/>
          </p:cNvCxnSpPr>
          <p:nvPr/>
        </p:nvCxnSpPr>
        <p:spPr>
          <a:xfrm>
            <a:off x="4289052" y="190695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15552B-4796-4151-8238-893B8818E7B2}"/>
              </a:ext>
            </a:extLst>
          </p:cNvPr>
          <p:cNvCxnSpPr>
            <a:cxnSpLocks/>
          </p:cNvCxnSpPr>
          <p:nvPr/>
        </p:nvCxnSpPr>
        <p:spPr>
          <a:xfrm>
            <a:off x="3101602" y="1906961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78D399-24AB-4AF1-8B73-155CBAC25C17}"/>
              </a:ext>
            </a:extLst>
          </p:cNvPr>
          <p:cNvCxnSpPr>
            <a:cxnSpLocks/>
          </p:cNvCxnSpPr>
          <p:nvPr/>
        </p:nvCxnSpPr>
        <p:spPr>
          <a:xfrm>
            <a:off x="1876052" y="1906961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C1E47F-2A50-40D7-9647-72BDC1BF61E6}"/>
              </a:ext>
            </a:extLst>
          </p:cNvPr>
          <p:cNvCxnSpPr>
            <a:cxnSpLocks/>
          </p:cNvCxnSpPr>
          <p:nvPr/>
        </p:nvCxnSpPr>
        <p:spPr>
          <a:xfrm>
            <a:off x="6702052" y="1906959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D530A41-9A04-4FBD-860D-694139EB0F04}"/>
              </a:ext>
            </a:extLst>
          </p:cNvPr>
          <p:cNvSpPr/>
          <p:nvPr/>
        </p:nvSpPr>
        <p:spPr>
          <a:xfrm>
            <a:off x="5465248" y="3001105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6D399A-B3A5-4817-876A-908FC49189B6}"/>
              </a:ext>
            </a:extLst>
          </p:cNvPr>
          <p:cNvSpPr/>
          <p:nvPr/>
        </p:nvSpPr>
        <p:spPr>
          <a:xfrm>
            <a:off x="1824065" y="2197341"/>
            <a:ext cx="85127" cy="242171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6829DB-6734-4888-B20A-B1148E20C68A}"/>
              </a:ext>
            </a:extLst>
          </p:cNvPr>
          <p:cNvSpPr txBox="1"/>
          <p:nvPr/>
        </p:nvSpPr>
        <p:spPr>
          <a:xfrm>
            <a:off x="1866628" y="2104807"/>
            <a:ext cx="12343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6DF0F-7E2C-4A31-81C5-BF827DB82E68}"/>
              </a:ext>
            </a:extLst>
          </p:cNvPr>
          <p:cNvSpPr txBox="1"/>
          <p:nvPr/>
        </p:nvSpPr>
        <p:spPr>
          <a:xfrm>
            <a:off x="3101987" y="2221511"/>
            <a:ext cx="36079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get </a:t>
            </a:r>
            <a:r>
              <a:rPr lang="en-US" sz="700" dirty="0" err="1"/>
              <a:t>storageplan</a:t>
            </a:r>
            <a:endParaRPr lang="en-US" sz="7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3F8673-EDEA-4007-94F1-0EC30540A28C}"/>
              </a:ext>
            </a:extLst>
          </p:cNvPr>
          <p:cNvSpPr/>
          <p:nvPr/>
        </p:nvSpPr>
        <p:spPr>
          <a:xfrm>
            <a:off x="1393627" y="1257720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MxOperator</a:t>
            </a:r>
            <a:r>
              <a:rPr lang="en-US" sz="1000" dirty="0"/>
              <a:t> </a:t>
            </a:r>
            <a:r>
              <a:rPr lang="en-US" sz="1000" dirty="0" err="1"/>
              <a:t>MendixApp</a:t>
            </a:r>
            <a:r>
              <a:rPr lang="en-US" sz="1000" dirty="0"/>
              <a:t> Controller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02672C-E3A8-48F7-A92D-A5CF214DB396}"/>
              </a:ext>
            </a:extLst>
          </p:cNvPr>
          <p:cNvSpPr/>
          <p:nvPr/>
        </p:nvSpPr>
        <p:spPr>
          <a:xfrm>
            <a:off x="2651223" y="1257717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MxOperator</a:t>
            </a:r>
            <a:r>
              <a:rPr lang="en-US" sz="800" dirty="0"/>
              <a:t> </a:t>
            </a:r>
            <a:r>
              <a:rPr lang="en-US" sz="800" dirty="0" err="1"/>
              <a:t>StorageInstance</a:t>
            </a:r>
            <a:r>
              <a:rPr lang="en-US" sz="800" dirty="0"/>
              <a:t> Controller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56A71A-397D-4A7E-873B-EB2445B0539B}"/>
              </a:ext>
            </a:extLst>
          </p:cNvPr>
          <p:cNvSpPr/>
          <p:nvPr/>
        </p:nvSpPr>
        <p:spPr>
          <a:xfrm>
            <a:off x="3806627" y="1257717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Provisioner 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6FF4A9-8B5C-4578-A32F-8D99A2E853BC}"/>
              </a:ext>
            </a:extLst>
          </p:cNvPr>
          <p:cNvSpPr/>
          <p:nvPr/>
        </p:nvSpPr>
        <p:spPr>
          <a:xfrm>
            <a:off x="5013672" y="1257717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DB/File server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EC4B35-1B48-48C4-AFA4-9CB99AE66D5A}"/>
              </a:ext>
            </a:extLst>
          </p:cNvPr>
          <p:cNvSpPr/>
          <p:nvPr/>
        </p:nvSpPr>
        <p:spPr>
          <a:xfrm>
            <a:off x="6236088" y="1257717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Kubernetes API</a:t>
            </a:r>
            <a:endParaRPr 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64E58A-7EBC-4CA8-A939-20D253FE68DE}"/>
              </a:ext>
            </a:extLst>
          </p:cNvPr>
          <p:cNvSpPr txBox="1"/>
          <p:nvPr/>
        </p:nvSpPr>
        <p:spPr>
          <a:xfrm>
            <a:off x="1867260" y="4186423"/>
            <a:ext cx="12427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ready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018DB5B-2CDE-4DCD-8EAD-40CD2CBA7ACF}"/>
              </a:ext>
            </a:extLst>
          </p:cNvPr>
          <p:cNvCxnSpPr>
            <a:cxnSpLocks/>
          </p:cNvCxnSpPr>
          <p:nvPr/>
        </p:nvCxnSpPr>
        <p:spPr>
          <a:xfrm>
            <a:off x="1916206" y="4390464"/>
            <a:ext cx="1117119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C51EF66-77F5-40E4-99CB-DF1D88C6D3ED}"/>
              </a:ext>
            </a:extLst>
          </p:cNvPr>
          <p:cNvSpPr txBox="1"/>
          <p:nvPr/>
        </p:nvSpPr>
        <p:spPr>
          <a:xfrm>
            <a:off x="3104089" y="2492182"/>
            <a:ext cx="36058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/>
              <a:t>storageplan</a:t>
            </a:r>
            <a:endParaRPr lang="en-US" sz="7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C4BCD4E-196D-4F97-ACAF-C80F997F72C4}"/>
              </a:ext>
            </a:extLst>
          </p:cNvPr>
          <p:cNvCxnSpPr>
            <a:cxnSpLocks/>
          </p:cNvCxnSpPr>
          <p:nvPr/>
        </p:nvCxnSpPr>
        <p:spPr>
          <a:xfrm>
            <a:off x="3144593" y="2670090"/>
            <a:ext cx="3518763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28C65FA-462E-4CCC-A5D6-FB9EB4120806}"/>
              </a:ext>
            </a:extLst>
          </p:cNvPr>
          <p:cNvCxnSpPr>
            <a:cxnSpLocks/>
          </p:cNvCxnSpPr>
          <p:nvPr/>
        </p:nvCxnSpPr>
        <p:spPr>
          <a:xfrm>
            <a:off x="1916669" y="2324755"/>
            <a:ext cx="113333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823B3CCD-A39E-4034-9ACE-43E67D06BA33}"/>
              </a:ext>
            </a:extLst>
          </p:cNvPr>
          <p:cNvSpPr/>
          <p:nvPr/>
        </p:nvSpPr>
        <p:spPr>
          <a:xfrm>
            <a:off x="6678211" y="3657998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94AE875-D908-46DB-B578-484EF59AB812}"/>
              </a:ext>
            </a:extLst>
          </p:cNvPr>
          <p:cNvCxnSpPr>
            <a:cxnSpLocks/>
          </p:cNvCxnSpPr>
          <p:nvPr/>
        </p:nvCxnSpPr>
        <p:spPr>
          <a:xfrm>
            <a:off x="4338431" y="3367922"/>
            <a:ext cx="1093228" cy="1639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742152C8-2D4D-45A1-A11A-2AFCC7A5C5FC}"/>
              </a:ext>
            </a:extLst>
          </p:cNvPr>
          <p:cNvSpPr txBox="1"/>
          <p:nvPr/>
        </p:nvSpPr>
        <p:spPr>
          <a:xfrm>
            <a:off x="3113647" y="3978867"/>
            <a:ext cx="12103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completed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17FCFA7-54C3-486D-A6DC-A92A7A1D3583}"/>
              </a:ext>
            </a:extLst>
          </p:cNvPr>
          <p:cNvSpPr txBox="1"/>
          <p:nvPr/>
        </p:nvSpPr>
        <p:spPr>
          <a:xfrm>
            <a:off x="4299096" y="2885384"/>
            <a:ext cx="12105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 tenant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A4F7266-CBF3-4005-A883-18154DF72BA0}"/>
              </a:ext>
            </a:extLst>
          </p:cNvPr>
          <p:cNvSpPr txBox="1"/>
          <p:nvPr/>
        </p:nvSpPr>
        <p:spPr>
          <a:xfrm>
            <a:off x="3122876" y="2716662"/>
            <a:ext cx="12486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07F53D0-1A79-4D0F-A591-103162EC75BE}"/>
              </a:ext>
            </a:extLst>
          </p:cNvPr>
          <p:cNvCxnSpPr>
            <a:cxnSpLocks/>
          </p:cNvCxnSpPr>
          <p:nvPr/>
        </p:nvCxnSpPr>
        <p:spPr>
          <a:xfrm>
            <a:off x="3126657" y="4181938"/>
            <a:ext cx="1164784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Title 162">
            <a:extLst>
              <a:ext uri="{FF2B5EF4-FFF2-40B4-BE49-F238E27FC236}">
                <a16:creationId xmlns:a16="http://schemas.microsoft.com/office/drawing/2014/main" id="{0BFAE171-55CE-4C18-94D2-B6B7516526F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529432" cy="605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mx4pc-provision-storage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1CE8721-1479-44C3-AA65-80DD17969934}"/>
              </a:ext>
            </a:extLst>
          </p:cNvPr>
          <p:cNvSpPr txBox="1"/>
          <p:nvPr/>
        </p:nvSpPr>
        <p:spPr>
          <a:xfrm>
            <a:off x="4287291" y="3173188"/>
            <a:ext cx="11814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completed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661AB00-E2D3-4390-A90A-6E8E95C5B884}"/>
              </a:ext>
            </a:extLst>
          </p:cNvPr>
          <p:cNvCxnSpPr>
            <a:cxnSpLocks/>
          </p:cNvCxnSpPr>
          <p:nvPr/>
        </p:nvCxnSpPr>
        <p:spPr>
          <a:xfrm>
            <a:off x="4353100" y="3991658"/>
            <a:ext cx="2317270" cy="3683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213CFFA6-645F-4B5A-B859-9E616D3F9C46}"/>
              </a:ext>
            </a:extLst>
          </p:cNvPr>
          <p:cNvSpPr txBox="1"/>
          <p:nvPr/>
        </p:nvSpPr>
        <p:spPr>
          <a:xfrm>
            <a:off x="4292732" y="3799745"/>
            <a:ext cx="24471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completed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7B2139F-96FD-4512-AC31-5C88D83FB726}"/>
              </a:ext>
            </a:extLst>
          </p:cNvPr>
          <p:cNvSpPr/>
          <p:nvPr/>
        </p:nvSpPr>
        <p:spPr>
          <a:xfrm>
            <a:off x="6671197" y="2324755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F532748-80B4-40B4-B84A-8A486A199732}"/>
              </a:ext>
            </a:extLst>
          </p:cNvPr>
          <p:cNvSpPr/>
          <p:nvPr/>
        </p:nvSpPr>
        <p:spPr>
          <a:xfrm>
            <a:off x="3045559" y="2308613"/>
            <a:ext cx="91307" cy="21744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58CA71D-82E9-4E7C-9C73-8F85CC375F2E}"/>
              </a:ext>
            </a:extLst>
          </p:cNvPr>
          <p:cNvCxnSpPr>
            <a:cxnSpLocks/>
          </p:cNvCxnSpPr>
          <p:nvPr/>
        </p:nvCxnSpPr>
        <p:spPr>
          <a:xfrm>
            <a:off x="3139626" y="2432666"/>
            <a:ext cx="3523730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6EA2B13-AE07-4D68-8948-37734BF37DFB}"/>
              </a:ext>
            </a:extLst>
          </p:cNvPr>
          <p:cNvSpPr/>
          <p:nvPr/>
        </p:nvSpPr>
        <p:spPr>
          <a:xfrm>
            <a:off x="4261088" y="2804026"/>
            <a:ext cx="91306" cy="15677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1082B85-5DAC-4E10-8AD7-D63E61FAEC12}"/>
              </a:ext>
            </a:extLst>
          </p:cNvPr>
          <p:cNvCxnSpPr>
            <a:cxnSpLocks/>
          </p:cNvCxnSpPr>
          <p:nvPr/>
        </p:nvCxnSpPr>
        <p:spPr>
          <a:xfrm>
            <a:off x="3141926" y="2920094"/>
            <a:ext cx="1119162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58A98732-D85D-46E7-9380-972F511CB1FD}"/>
              </a:ext>
            </a:extLst>
          </p:cNvPr>
          <p:cNvSpPr txBox="1"/>
          <p:nvPr/>
        </p:nvSpPr>
        <p:spPr>
          <a:xfrm>
            <a:off x="4371481" y="3551582"/>
            <a:ext cx="23375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 secret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5C90C77-9E17-40D9-8625-4EAEF911B3BA}"/>
              </a:ext>
            </a:extLst>
          </p:cNvPr>
          <p:cNvCxnSpPr>
            <a:cxnSpLocks/>
          </p:cNvCxnSpPr>
          <p:nvPr/>
        </p:nvCxnSpPr>
        <p:spPr>
          <a:xfrm>
            <a:off x="4355743" y="3756656"/>
            <a:ext cx="2314627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1C5FE37-16C2-43A9-ADF4-13AAC1C49334}"/>
              </a:ext>
            </a:extLst>
          </p:cNvPr>
          <p:cNvCxnSpPr>
            <a:cxnSpLocks/>
          </p:cNvCxnSpPr>
          <p:nvPr/>
        </p:nvCxnSpPr>
        <p:spPr>
          <a:xfrm>
            <a:off x="4346086" y="3092517"/>
            <a:ext cx="1119162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31F72DD-6EB8-420F-86D9-E0F98958A8ED}"/>
              </a:ext>
            </a:extLst>
          </p:cNvPr>
          <p:cNvSpPr txBox="1"/>
          <p:nvPr/>
        </p:nvSpPr>
        <p:spPr>
          <a:xfrm>
            <a:off x="1393627" y="719663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accent4"/>
                </a:solidFill>
              </a:rPr>
              <a:t>Standalone and Connected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27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87EE-BD50-4655-A95C-048B4EBE4C02}"/>
              </a:ext>
            </a:extLst>
          </p:cNvPr>
          <p:cNvCxnSpPr>
            <a:cxnSpLocks/>
          </p:cNvCxnSpPr>
          <p:nvPr/>
        </p:nvCxnSpPr>
        <p:spPr>
          <a:xfrm>
            <a:off x="4295775" y="1557335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15552B-4796-4151-8238-893B8818E7B2}"/>
              </a:ext>
            </a:extLst>
          </p:cNvPr>
          <p:cNvCxnSpPr>
            <a:cxnSpLocks/>
          </p:cNvCxnSpPr>
          <p:nvPr/>
        </p:nvCxnSpPr>
        <p:spPr>
          <a:xfrm>
            <a:off x="3108325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78D399-24AB-4AF1-8B73-155CBAC25C17}"/>
              </a:ext>
            </a:extLst>
          </p:cNvPr>
          <p:cNvCxnSpPr>
            <a:cxnSpLocks/>
          </p:cNvCxnSpPr>
          <p:nvPr/>
        </p:nvCxnSpPr>
        <p:spPr>
          <a:xfrm>
            <a:off x="1882775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C1E47F-2A50-40D7-9647-72BDC1BF61E6}"/>
              </a:ext>
            </a:extLst>
          </p:cNvPr>
          <p:cNvCxnSpPr>
            <a:cxnSpLocks/>
          </p:cNvCxnSpPr>
          <p:nvPr/>
        </p:nvCxnSpPr>
        <p:spPr>
          <a:xfrm>
            <a:off x="6708775" y="1557336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4EDAA3-0C33-4793-987A-DDF5793A679B}"/>
              </a:ext>
            </a:extLst>
          </p:cNvPr>
          <p:cNvCxnSpPr>
            <a:cxnSpLocks/>
            <a:endCxn id="85" idx="0"/>
          </p:cNvCxnSpPr>
          <p:nvPr/>
        </p:nvCxnSpPr>
        <p:spPr>
          <a:xfrm flipH="1">
            <a:off x="5517149" y="1557338"/>
            <a:ext cx="2590" cy="105796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5D8BEE-CF06-43A7-9E76-BA552D263081}"/>
              </a:ext>
            </a:extLst>
          </p:cNvPr>
          <p:cNvCxnSpPr>
            <a:cxnSpLocks/>
          </p:cNvCxnSpPr>
          <p:nvPr/>
        </p:nvCxnSpPr>
        <p:spPr>
          <a:xfrm>
            <a:off x="695325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AF79A8-5911-4A1C-BD20-AEA92AF5F143}"/>
              </a:ext>
            </a:extLst>
          </p:cNvPr>
          <p:cNvCxnSpPr>
            <a:cxnSpLocks/>
          </p:cNvCxnSpPr>
          <p:nvPr/>
        </p:nvCxnSpPr>
        <p:spPr>
          <a:xfrm>
            <a:off x="7896225" y="1557337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7671F2-5F2F-4493-B942-98FB72A1049E}"/>
              </a:ext>
            </a:extLst>
          </p:cNvPr>
          <p:cNvCxnSpPr>
            <a:cxnSpLocks/>
          </p:cNvCxnSpPr>
          <p:nvPr/>
        </p:nvCxnSpPr>
        <p:spPr>
          <a:xfrm>
            <a:off x="9120188" y="1557338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955FE3D9-1780-4E7B-B9D8-7E48F0A818A9}"/>
              </a:ext>
            </a:extLst>
          </p:cNvPr>
          <p:cNvSpPr/>
          <p:nvPr/>
        </p:nvSpPr>
        <p:spPr>
          <a:xfrm>
            <a:off x="6661993" y="2754107"/>
            <a:ext cx="87742" cy="18299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6D399A-B3A5-4817-876A-908FC49189B6}"/>
              </a:ext>
            </a:extLst>
          </p:cNvPr>
          <p:cNvSpPr/>
          <p:nvPr/>
        </p:nvSpPr>
        <p:spPr>
          <a:xfrm>
            <a:off x="1828799" y="1847719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07B5C05-3CC4-4A33-9275-4949D6C5A105}"/>
              </a:ext>
            </a:extLst>
          </p:cNvPr>
          <p:cNvSpPr/>
          <p:nvPr/>
        </p:nvSpPr>
        <p:spPr>
          <a:xfrm>
            <a:off x="3056723" y="1840881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0A1A1F-4C51-4F67-9F2C-D617CABFA157}"/>
              </a:ext>
            </a:extLst>
          </p:cNvPr>
          <p:cNvSpPr/>
          <p:nvPr/>
        </p:nvSpPr>
        <p:spPr>
          <a:xfrm>
            <a:off x="4252581" y="1840881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6829DB-6734-4888-B20A-B1148E20C68A}"/>
              </a:ext>
            </a:extLst>
          </p:cNvPr>
          <p:cNvSpPr txBox="1"/>
          <p:nvPr/>
        </p:nvSpPr>
        <p:spPr>
          <a:xfrm>
            <a:off x="1839582" y="1581354"/>
            <a:ext cx="1315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update environment spec</a:t>
            </a:r>
          </a:p>
          <a:p>
            <a:pPr algn="ctr"/>
            <a:r>
              <a:rPr lang="en-US" sz="700" dirty="0" err="1"/>
              <a:t>newsourceURL</a:t>
            </a:r>
            <a:endParaRPr lang="en-US" sz="7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6DF0F-7E2C-4A31-81C5-BF827DB82E68}"/>
              </a:ext>
            </a:extLst>
          </p:cNvPr>
          <p:cNvSpPr txBox="1"/>
          <p:nvPr/>
        </p:nvSpPr>
        <p:spPr>
          <a:xfrm>
            <a:off x="3100057" y="1669811"/>
            <a:ext cx="12025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update </a:t>
            </a:r>
            <a:r>
              <a:rPr lang="en-US" sz="700" dirty="0" err="1"/>
              <a:t>MendixApp</a:t>
            </a:r>
            <a:r>
              <a:rPr lang="en-US" sz="700" dirty="0"/>
              <a:t> CR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3F04A8-EF33-492E-9CED-6E6FB1FA6669}"/>
              </a:ext>
            </a:extLst>
          </p:cNvPr>
          <p:cNvSpPr txBox="1"/>
          <p:nvPr/>
        </p:nvSpPr>
        <p:spPr>
          <a:xfrm>
            <a:off x="695324" y="1669811"/>
            <a:ext cx="11941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deploy MDA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3F8673-EDEA-4007-94F1-0EC30540A28C}"/>
              </a:ext>
            </a:extLst>
          </p:cNvPr>
          <p:cNvSpPr/>
          <p:nvPr/>
        </p:nvSpPr>
        <p:spPr>
          <a:xfrm>
            <a:off x="1400350" y="908097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Developer Portal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02672C-E3A8-48F7-A92D-A5CF214DB396}"/>
              </a:ext>
            </a:extLst>
          </p:cNvPr>
          <p:cNvSpPr/>
          <p:nvPr/>
        </p:nvSpPr>
        <p:spPr>
          <a:xfrm>
            <a:off x="2657946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Mendix Gateway Agent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56A71A-397D-4A7E-873B-EB2445B0539B}"/>
              </a:ext>
            </a:extLst>
          </p:cNvPr>
          <p:cNvSpPr/>
          <p:nvPr/>
        </p:nvSpPr>
        <p:spPr>
          <a:xfrm>
            <a:off x="3813350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Kubernetes API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6FF4A9-8B5C-4578-A32F-8D99A2E853BC}"/>
              </a:ext>
            </a:extLst>
          </p:cNvPr>
          <p:cNvSpPr/>
          <p:nvPr/>
        </p:nvSpPr>
        <p:spPr>
          <a:xfrm>
            <a:off x="5020395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MxOperator</a:t>
            </a:r>
            <a:r>
              <a:rPr lang="en-US" sz="1000" dirty="0"/>
              <a:t> </a:t>
            </a:r>
            <a:r>
              <a:rPr lang="en-US" sz="1000" dirty="0" err="1"/>
              <a:t>MendixApp</a:t>
            </a:r>
            <a:r>
              <a:rPr lang="en-US" sz="1000" dirty="0"/>
              <a:t> Controller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EC4B35-1B48-48C4-AFA4-9CB99AE66D5A}"/>
              </a:ext>
            </a:extLst>
          </p:cNvPr>
          <p:cNvSpPr/>
          <p:nvPr/>
        </p:nvSpPr>
        <p:spPr>
          <a:xfrm>
            <a:off x="6242811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MxOperator</a:t>
            </a:r>
            <a:r>
              <a:rPr lang="en-US" sz="1000" dirty="0"/>
              <a:t> Build Controller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1242F2-AFFA-4035-9554-6ABC87D928C7}"/>
              </a:ext>
            </a:extLst>
          </p:cNvPr>
          <p:cNvSpPr/>
          <p:nvPr/>
        </p:nvSpPr>
        <p:spPr>
          <a:xfrm>
            <a:off x="7401746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Mendix Image Registry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1B4A48-CF01-47EF-9A13-D916C3FC1FD3}"/>
              </a:ext>
            </a:extLst>
          </p:cNvPr>
          <p:cNvSpPr/>
          <p:nvPr/>
        </p:nvSpPr>
        <p:spPr>
          <a:xfrm>
            <a:off x="8671395" y="90809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Your (private) Image Registry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392C1F1-856D-4E41-B189-7BC6525BA54E}"/>
              </a:ext>
            </a:extLst>
          </p:cNvPr>
          <p:cNvGrpSpPr/>
          <p:nvPr/>
        </p:nvGrpSpPr>
        <p:grpSpPr>
          <a:xfrm>
            <a:off x="323132" y="901788"/>
            <a:ext cx="744386" cy="655547"/>
            <a:chOff x="323132" y="901788"/>
            <a:chExt cx="744386" cy="655547"/>
          </a:xfrm>
        </p:grpSpPr>
        <p:pic>
          <p:nvPicPr>
            <p:cNvPr id="25" name="Graphic 24" descr="Man outline">
              <a:extLst>
                <a:ext uri="{FF2B5EF4-FFF2-40B4-BE49-F238E27FC236}">
                  <a16:creationId xmlns:a16="http://schemas.microsoft.com/office/drawing/2014/main" id="{B1CBCCE6-5024-477E-9A23-B9868B9F7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1050" y="1229708"/>
              <a:ext cx="388550" cy="327627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5E3315-13E2-4B79-A6CE-FAFF463E989C}"/>
                </a:ext>
              </a:extLst>
            </p:cNvPr>
            <p:cNvSpPr txBox="1"/>
            <p:nvPr/>
          </p:nvSpPr>
          <p:spPr>
            <a:xfrm>
              <a:off x="323132" y="901788"/>
              <a:ext cx="7443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Cluster member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4CE50D-CF52-4806-8DC3-272F945C5B12}"/>
              </a:ext>
            </a:extLst>
          </p:cNvPr>
          <p:cNvCxnSpPr>
            <a:cxnSpLocks/>
          </p:cNvCxnSpPr>
          <p:nvPr/>
        </p:nvCxnSpPr>
        <p:spPr>
          <a:xfrm>
            <a:off x="695325" y="1847719"/>
            <a:ext cx="1133474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7B377A3-DDE2-4221-8C4E-EE682F4A7A99}"/>
              </a:ext>
            </a:extLst>
          </p:cNvPr>
          <p:cNvSpPr txBox="1"/>
          <p:nvPr/>
        </p:nvSpPr>
        <p:spPr>
          <a:xfrm>
            <a:off x="679615" y="2130057"/>
            <a:ext cx="1180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D0DB290-CE9F-4622-A7D1-1B15CF6A8BF0}"/>
              </a:ext>
            </a:extLst>
          </p:cNvPr>
          <p:cNvCxnSpPr>
            <a:cxnSpLocks/>
          </p:cNvCxnSpPr>
          <p:nvPr/>
        </p:nvCxnSpPr>
        <p:spPr>
          <a:xfrm>
            <a:off x="700416" y="2336363"/>
            <a:ext cx="1125897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264E58A-7EBC-4CA8-A939-20D253FE68DE}"/>
              </a:ext>
            </a:extLst>
          </p:cNvPr>
          <p:cNvSpPr txBox="1"/>
          <p:nvPr/>
        </p:nvSpPr>
        <p:spPr>
          <a:xfrm>
            <a:off x="1889452" y="2136308"/>
            <a:ext cx="1180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018DB5B-2CDE-4DCD-8EAD-40CD2CBA7ACF}"/>
              </a:ext>
            </a:extLst>
          </p:cNvPr>
          <p:cNvCxnSpPr>
            <a:cxnSpLocks/>
          </p:cNvCxnSpPr>
          <p:nvPr/>
        </p:nvCxnSpPr>
        <p:spPr>
          <a:xfrm>
            <a:off x="1923392" y="2314216"/>
            <a:ext cx="1133331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C51EF66-77F5-40E4-99CB-DF1D88C6D3ED}"/>
              </a:ext>
            </a:extLst>
          </p:cNvPr>
          <p:cNvSpPr txBox="1"/>
          <p:nvPr/>
        </p:nvSpPr>
        <p:spPr>
          <a:xfrm>
            <a:off x="3110812" y="2142559"/>
            <a:ext cx="1180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C4BCD4E-196D-4F97-ACAF-C80F997F72C4}"/>
              </a:ext>
            </a:extLst>
          </p:cNvPr>
          <p:cNvCxnSpPr>
            <a:cxnSpLocks/>
          </p:cNvCxnSpPr>
          <p:nvPr/>
        </p:nvCxnSpPr>
        <p:spPr>
          <a:xfrm>
            <a:off x="3151316" y="2320467"/>
            <a:ext cx="1140268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28C65FA-462E-4CCC-A5D6-FB9EB4120806}"/>
              </a:ext>
            </a:extLst>
          </p:cNvPr>
          <p:cNvCxnSpPr>
            <a:cxnSpLocks/>
          </p:cNvCxnSpPr>
          <p:nvPr/>
        </p:nvCxnSpPr>
        <p:spPr>
          <a:xfrm>
            <a:off x="1923392" y="1847719"/>
            <a:ext cx="113333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58CA71D-82E9-4E7C-9C73-8F85CC375F2E}"/>
              </a:ext>
            </a:extLst>
          </p:cNvPr>
          <p:cNvCxnSpPr>
            <a:cxnSpLocks/>
          </p:cNvCxnSpPr>
          <p:nvPr/>
        </p:nvCxnSpPr>
        <p:spPr>
          <a:xfrm>
            <a:off x="3151316" y="1847719"/>
            <a:ext cx="1101265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1082B85-5DAC-4E10-8AD7-D63E61FAEC12}"/>
              </a:ext>
            </a:extLst>
          </p:cNvPr>
          <p:cNvCxnSpPr/>
          <p:nvPr/>
        </p:nvCxnSpPr>
        <p:spPr>
          <a:xfrm>
            <a:off x="4299877" y="2618684"/>
            <a:ext cx="118077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29384B4-AACC-491C-8DF9-7DDFD730C977}"/>
              </a:ext>
            </a:extLst>
          </p:cNvPr>
          <p:cNvCxnSpPr>
            <a:cxnSpLocks/>
          </p:cNvCxnSpPr>
          <p:nvPr/>
        </p:nvCxnSpPr>
        <p:spPr>
          <a:xfrm>
            <a:off x="6758914" y="2971068"/>
            <a:ext cx="1102854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0F74EA2-26C6-4BC3-B948-AAE05894DAC6}"/>
              </a:ext>
            </a:extLst>
          </p:cNvPr>
          <p:cNvCxnSpPr/>
          <p:nvPr/>
        </p:nvCxnSpPr>
        <p:spPr>
          <a:xfrm>
            <a:off x="708681" y="3379612"/>
            <a:ext cx="118077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0F74134-2633-419C-884B-4492D1F5916C}"/>
              </a:ext>
            </a:extLst>
          </p:cNvPr>
          <p:cNvCxnSpPr/>
          <p:nvPr/>
        </p:nvCxnSpPr>
        <p:spPr>
          <a:xfrm>
            <a:off x="708681" y="4727632"/>
            <a:ext cx="118077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22395B1-0EA8-4F79-8560-74D63BC9DA62}"/>
              </a:ext>
            </a:extLst>
          </p:cNvPr>
          <p:cNvCxnSpPr>
            <a:cxnSpLocks/>
          </p:cNvCxnSpPr>
          <p:nvPr/>
        </p:nvCxnSpPr>
        <p:spPr>
          <a:xfrm>
            <a:off x="6786336" y="4214401"/>
            <a:ext cx="2283058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7086B9D-5309-461E-824A-B6E8B89CB892}"/>
              </a:ext>
            </a:extLst>
          </p:cNvPr>
          <p:cNvCxnSpPr/>
          <p:nvPr/>
        </p:nvCxnSpPr>
        <p:spPr>
          <a:xfrm>
            <a:off x="702004" y="5140007"/>
            <a:ext cx="118077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10412B3-063E-485C-A50F-DB7715711CA1}"/>
              </a:ext>
            </a:extLst>
          </p:cNvPr>
          <p:cNvCxnSpPr/>
          <p:nvPr/>
        </p:nvCxnSpPr>
        <p:spPr>
          <a:xfrm>
            <a:off x="708681" y="2971068"/>
            <a:ext cx="118077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A4F7266-CBF3-4005-A883-18154DF72BA0}"/>
              </a:ext>
            </a:extLst>
          </p:cNvPr>
          <p:cNvSpPr txBox="1"/>
          <p:nvPr/>
        </p:nvSpPr>
        <p:spPr>
          <a:xfrm>
            <a:off x="4280827" y="2415252"/>
            <a:ext cx="12486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notify/reconcile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23B3CCD-A39E-4034-9ACE-43E67D06BA33}"/>
              </a:ext>
            </a:extLst>
          </p:cNvPr>
          <p:cNvSpPr/>
          <p:nvPr/>
        </p:nvSpPr>
        <p:spPr>
          <a:xfrm>
            <a:off x="7861768" y="2897109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9EC6834-D5A7-4567-B755-B72FF675417B}"/>
              </a:ext>
            </a:extLst>
          </p:cNvPr>
          <p:cNvSpPr/>
          <p:nvPr/>
        </p:nvSpPr>
        <p:spPr>
          <a:xfrm>
            <a:off x="9069394" y="4108074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94AE875-D908-46DB-B578-484EF59AB812}"/>
              </a:ext>
            </a:extLst>
          </p:cNvPr>
          <p:cNvCxnSpPr>
            <a:cxnSpLocks/>
          </p:cNvCxnSpPr>
          <p:nvPr/>
        </p:nvCxnSpPr>
        <p:spPr>
          <a:xfrm>
            <a:off x="6768540" y="3289860"/>
            <a:ext cx="1093228" cy="1639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4EC945D-AB3B-4CB1-BB77-873E19922BD4}"/>
              </a:ext>
            </a:extLst>
          </p:cNvPr>
          <p:cNvCxnSpPr>
            <a:cxnSpLocks/>
          </p:cNvCxnSpPr>
          <p:nvPr/>
        </p:nvCxnSpPr>
        <p:spPr>
          <a:xfrm flipH="1" flipV="1">
            <a:off x="1934911" y="3677241"/>
            <a:ext cx="4709282" cy="34164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4026398-7116-480B-827A-41F4B5EE857F}"/>
              </a:ext>
            </a:extLst>
          </p:cNvPr>
          <p:cNvSpPr/>
          <p:nvPr/>
        </p:nvSpPr>
        <p:spPr>
          <a:xfrm>
            <a:off x="1833637" y="3559248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5860AA2-4FAC-4238-8D7B-FD8779789216}"/>
              </a:ext>
            </a:extLst>
          </p:cNvPr>
          <p:cNvCxnSpPr>
            <a:cxnSpLocks/>
          </p:cNvCxnSpPr>
          <p:nvPr/>
        </p:nvCxnSpPr>
        <p:spPr>
          <a:xfrm flipH="1" flipV="1">
            <a:off x="1984942" y="3933421"/>
            <a:ext cx="4687233" cy="38974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6A3E4E87-4F0F-4DD0-A5C9-CCCF78B19E63}"/>
              </a:ext>
            </a:extLst>
          </p:cNvPr>
          <p:cNvSpPr txBox="1"/>
          <p:nvPr/>
        </p:nvSpPr>
        <p:spPr>
          <a:xfrm>
            <a:off x="676075" y="5276646"/>
            <a:ext cx="119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build ready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D802885-39B3-4248-8EDA-5F88447D995A}"/>
              </a:ext>
            </a:extLst>
          </p:cNvPr>
          <p:cNvSpPr txBox="1"/>
          <p:nvPr/>
        </p:nvSpPr>
        <p:spPr>
          <a:xfrm>
            <a:off x="1895507" y="5079508"/>
            <a:ext cx="12170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build ready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42152C8-2D4D-45A1-A11A-2AFCC7A5C5FC}"/>
              </a:ext>
            </a:extLst>
          </p:cNvPr>
          <p:cNvSpPr txBox="1"/>
          <p:nvPr/>
        </p:nvSpPr>
        <p:spPr>
          <a:xfrm>
            <a:off x="3108324" y="4829017"/>
            <a:ext cx="11874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build ready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CF55E54-C0F5-4F84-A14E-3D103FDFD5A2}"/>
              </a:ext>
            </a:extLst>
          </p:cNvPr>
          <p:cNvSpPr txBox="1"/>
          <p:nvPr/>
        </p:nvSpPr>
        <p:spPr>
          <a:xfrm>
            <a:off x="4308183" y="4537754"/>
            <a:ext cx="12212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build ready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D98D12E-F4A1-445E-8676-9C6AE0E91CE2}"/>
              </a:ext>
            </a:extLst>
          </p:cNvPr>
          <p:cNvSpPr txBox="1"/>
          <p:nvPr/>
        </p:nvSpPr>
        <p:spPr>
          <a:xfrm>
            <a:off x="5508245" y="4333976"/>
            <a:ext cx="11840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ready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85C33E6-CDDB-4106-8A8C-63C3026AC1F6}"/>
              </a:ext>
            </a:extLst>
          </p:cNvPr>
          <p:cNvSpPr txBox="1"/>
          <p:nvPr/>
        </p:nvSpPr>
        <p:spPr>
          <a:xfrm>
            <a:off x="6692275" y="4265767"/>
            <a:ext cx="24279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image pushed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C9B12CB-DEC3-40FE-B803-737CD1317FBD}"/>
              </a:ext>
            </a:extLst>
          </p:cNvPr>
          <p:cNvSpPr txBox="1"/>
          <p:nvPr/>
        </p:nvSpPr>
        <p:spPr>
          <a:xfrm>
            <a:off x="3675315" y="3497778"/>
            <a:ext cx="12486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download MDA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9926974-712A-493C-986A-C5A7896898BB}"/>
              </a:ext>
            </a:extLst>
          </p:cNvPr>
          <p:cNvSpPr txBox="1"/>
          <p:nvPr/>
        </p:nvSpPr>
        <p:spPr>
          <a:xfrm>
            <a:off x="3692716" y="3759508"/>
            <a:ext cx="12486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MDA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9A16532-21DA-4A0A-9554-ACD75E78394D}"/>
              </a:ext>
            </a:extLst>
          </p:cNvPr>
          <p:cNvSpPr txBox="1"/>
          <p:nvPr/>
        </p:nvSpPr>
        <p:spPr>
          <a:xfrm>
            <a:off x="694257" y="4525271"/>
            <a:ext cx="11885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refresh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B9D242B-36DB-4608-A5EE-5776D4AAEF52}"/>
              </a:ext>
            </a:extLst>
          </p:cNvPr>
          <p:cNvSpPr txBox="1"/>
          <p:nvPr/>
        </p:nvSpPr>
        <p:spPr>
          <a:xfrm>
            <a:off x="693739" y="2779488"/>
            <a:ext cx="11745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refresh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58A417-309F-45A5-9295-1CC7F407DEB7}"/>
              </a:ext>
            </a:extLst>
          </p:cNvPr>
          <p:cNvSpPr txBox="1"/>
          <p:nvPr/>
        </p:nvSpPr>
        <p:spPr>
          <a:xfrm>
            <a:off x="701382" y="3177252"/>
            <a:ext cx="11732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refresh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2BC742D-F768-4832-8971-FA44683094B2}"/>
              </a:ext>
            </a:extLst>
          </p:cNvPr>
          <p:cNvSpPr txBox="1"/>
          <p:nvPr/>
        </p:nvSpPr>
        <p:spPr>
          <a:xfrm>
            <a:off x="6715369" y="3982638"/>
            <a:ext cx="24048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push app image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17FCFA7-54C3-486D-A6DC-A92A7A1D3583}"/>
              </a:ext>
            </a:extLst>
          </p:cNvPr>
          <p:cNvSpPr txBox="1"/>
          <p:nvPr/>
        </p:nvSpPr>
        <p:spPr>
          <a:xfrm>
            <a:off x="5519738" y="2542839"/>
            <a:ext cx="11971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dispatch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B95D974-58B3-45B8-88A0-C77AD338B588}"/>
              </a:ext>
            </a:extLst>
          </p:cNvPr>
          <p:cNvSpPr txBox="1"/>
          <p:nvPr/>
        </p:nvSpPr>
        <p:spPr>
          <a:xfrm>
            <a:off x="6661993" y="2741113"/>
            <a:ext cx="129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download runtime-base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C0173ED-6A0E-443E-8C03-FF1C649F1AB1}"/>
              </a:ext>
            </a:extLst>
          </p:cNvPr>
          <p:cNvSpPr txBox="1"/>
          <p:nvPr/>
        </p:nvSpPr>
        <p:spPr>
          <a:xfrm>
            <a:off x="695145" y="4939571"/>
            <a:ext cx="11794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refresh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F35AA56B-793C-4D4A-94B5-0859C524EF22}"/>
              </a:ext>
            </a:extLst>
          </p:cNvPr>
          <p:cNvCxnSpPr>
            <a:cxnSpLocks/>
          </p:cNvCxnSpPr>
          <p:nvPr/>
        </p:nvCxnSpPr>
        <p:spPr>
          <a:xfrm>
            <a:off x="6743331" y="4458589"/>
            <a:ext cx="2340256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081D3E5-ED1F-476F-9C99-8E83A049B985}"/>
              </a:ext>
            </a:extLst>
          </p:cNvPr>
          <p:cNvCxnSpPr>
            <a:cxnSpLocks/>
          </p:cNvCxnSpPr>
          <p:nvPr/>
        </p:nvCxnSpPr>
        <p:spPr>
          <a:xfrm>
            <a:off x="5568918" y="4538873"/>
            <a:ext cx="1093228" cy="1639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22630A9-C78D-47FB-BD29-83E7DA51EC9A}"/>
              </a:ext>
            </a:extLst>
          </p:cNvPr>
          <p:cNvCxnSpPr>
            <a:cxnSpLocks/>
          </p:cNvCxnSpPr>
          <p:nvPr/>
        </p:nvCxnSpPr>
        <p:spPr>
          <a:xfrm>
            <a:off x="4310106" y="4741532"/>
            <a:ext cx="1142764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07F53D0-1A79-4D0F-A591-103162EC75BE}"/>
              </a:ext>
            </a:extLst>
          </p:cNvPr>
          <p:cNvCxnSpPr>
            <a:cxnSpLocks/>
          </p:cNvCxnSpPr>
          <p:nvPr/>
        </p:nvCxnSpPr>
        <p:spPr>
          <a:xfrm>
            <a:off x="3121334" y="5032088"/>
            <a:ext cx="1142764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67DCE6C-095B-46BE-B4E3-136A1FB4AC74}"/>
              </a:ext>
            </a:extLst>
          </p:cNvPr>
          <p:cNvCxnSpPr>
            <a:cxnSpLocks/>
          </p:cNvCxnSpPr>
          <p:nvPr/>
        </p:nvCxnSpPr>
        <p:spPr>
          <a:xfrm>
            <a:off x="1913959" y="5290195"/>
            <a:ext cx="1142764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E2A25CC-72D7-427B-8703-70EE41E91460}"/>
              </a:ext>
            </a:extLst>
          </p:cNvPr>
          <p:cNvCxnSpPr>
            <a:cxnSpLocks/>
          </p:cNvCxnSpPr>
          <p:nvPr/>
        </p:nvCxnSpPr>
        <p:spPr>
          <a:xfrm>
            <a:off x="701420" y="5508045"/>
            <a:ext cx="1142764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C2066F97-8D23-4F13-B3CD-49CBE08B3385}"/>
              </a:ext>
            </a:extLst>
          </p:cNvPr>
          <p:cNvSpPr txBox="1"/>
          <p:nvPr/>
        </p:nvSpPr>
        <p:spPr>
          <a:xfrm>
            <a:off x="6643187" y="3089804"/>
            <a:ext cx="1293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runtime-base image</a:t>
            </a:r>
          </a:p>
        </p:txBody>
      </p:sp>
      <p:sp>
        <p:nvSpPr>
          <p:cNvPr id="163" name="Title 162">
            <a:extLst>
              <a:ext uri="{FF2B5EF4-FFF2-40B4-BE49-F238E27FC236}">
                <a16:creationId xmlns:a16="http://schemas.microsoft.com/office/drawing/2014/main" id="{B041FC75-0583-4FC9-A90E-5E0F94807A0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5529432" cy="318204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mx4pc-build-image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85330F0-38DF-48C7-BB63-527E8C4BFD98}"/>
              </a:ext>
            </a:extLst>
          </p:cNvPr>
          <p:cNvCxnSpPr>
            <a:cxnSpLocks/>
          </p:cNvCxnSpPr>
          <p:nvPr/>
        </p:nvCxnSpPr>
        <p:spPr>
          <a:xfrm>
            <a:off x="3717925" y="488950"/>
            <a:ext cx="0" cy="600215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E270C4C-9E88-4A97-A49E-E3201B5B0D2A}"/>
              </a:ext>
            </a:extLst>
          </p:cNvPr>
          <p:cNvSpPr txBox="1"/>
          <p:nvPr/>
        </p:nvSpPr>
        <p:spPr>
          <a:xfrm>
            <a:off x="3718744" y="511020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accent4"/>
                </a:solidFill>
              </a:rPr>
              <a:t>Standalone and Connected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1FA2B63-F879-4983-938C-E81E0C6152F0}"/>
              </a:ext>
            </a:extLst>
          </p:cNvPr>
          <p:cNvSpPr txBox="1"/>
          <p:nvPr/>
        </p:nvSpPr>
        <p:spPr>
          <a:xfrm>
            <a:off x="628209" y="511020"/>
            <a:ext cx="308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dirty="0">
                <a:solidFill>
                  <a:schemeClr val="accent4"/>
                </a:solidFill>
              </a:rPr>
              <a:t>Connected only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CB5123F-2C0C-4B7B-B3C6-6B6662961CA8}"/>
              </a:ext>
            </a:extLst>
          </p:cNvPr>
          <p:cNvSpPr/>
          <p:nvPr/>
        </p:nvSpPr>
        <p:spPr>
          <a:xfrm>
            <a:off x="5454793" y="2615307"/>
            <a:ext cx="124711" cy="2171846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5EB7643-0A9F-4B34-B682-E2AF45C3E2FB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5517149" y="4787153"/>
            <a:ext cx="12283" cy="169562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1C5FE37-16C2-43A9-ADF4-13AAC1C49334}"/>
              </a:ext>
            </a:extLst>
          </p:cNvPr>
          <p:cNvCxnSpPr>
            <a:cxnSpLocks/>
          </p:cNvCxnSpPr>
          <p:nvPr/>
        </p:nvCxnSpPr>
        <p:spPr>
          <a:xfrm>
            <a:off x="5573200" y="2754107"/>
            <a:ext cx="1088793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03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87EE-BD50-4655-A95C-048B4EBE4C02}"/>
              </a:ext>
            </a:extLst>
          </p:cNvPr>
          <p:cNvCxnSpPr>
            <a:cxnSpLocks/>
          </p:cNvCxnSpPr>
          <p:nvPr/>
        </p:nvCxnSpPr>
        <p:spPr>
          <a:xfrm>
            <a:off x="5216898" y="1893512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15552B-4796-4151-8238-893B8818E7B2}"/>
              </a:ext>
            </a:extLst>
          </p:cNvPr>
          <p:cNvCxnSpPr>
            <a:cxnSpLocks/>
          </p:cNvCxnSpPr>
          <p:nvPr/>
        </p:nvCxnSpPr>
        <p:spPr>
          <a:xfrm>
            <a:off x="4029448" y="1893515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78D399-24AB-4AF1-8B73-155CBAC25C17}"/>
              </a:ext>
            </a:extLst>
          </p:cNvPr>
          <p:cNvCxnSpPr>
            <a:cxnSpLocks/>
          </p:cNvCxnSpPr>
          <p:nvPr/>
        </p:nvCxnSpPr>
        <p:spPr>
          <a:xfrm>
            <a:off x="2803898" y="1893515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5D8BEE-CF06-43A7-9E76-BA552D263081}"/>
              </a:ext>
            </a:extLst>
          </p:cNvPr>
          <p:cNvCxnSpPr>
            <a:cxnSpLocks/>
          </p:cNvCxnSpPr>
          <p:nvPr/>
        </p:nvCxnSpPr>
        <p:spPr>
          <a:xfrm>
            <a:off x="1616448" y="1893515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C46DF0F-7E2C-4A31-81C5-BF827DB82E68}"/>
              </a:ext>
            </a:extLst>
          </p:cNvPr>
          <p:cNvSpPr txBox="1"/>
          <p:nvPr/>
        </p:nvSpPr>
        <p:spPr>
          <a:xfrm>
            <a:off x="1629807" y="3571842"/>
            <a:ext cx="35981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 DNS zone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58CA71D-82E9-4E7C-9C73-8F85CC375F2E}"/>
              </a:ext>
            </a:extLst>
          </p:cNvPr>
          <p:cNvCxnSpPr>
            <a:cxnSpLocks/>
          </p:cNvCxnSpPr>
          <p:nvPr/>
        </p:nvCxnSpPr>
        <p:spPr>
          <a:xfrm>
            <a:off x="1636484" y="3742912"/>
            <a:ext cx="3541412" cy="6838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36D399A-B3A5-4817-876A-908FC49189B6}"/>
              </a:ext>
            </a:extLst>
          </p:cNvPr>
          <p:cNvSpPr/>
          <p:nvPr/>
        </p:nvSpPr>
        <p:spPr>
          <a:xfrm>
            <a:off x="2749922" y="2183896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07B5C05-3CC4-4A33-9275-4949D6C5A105}"/>
              </a:ext>
            </a:extLst>
          </p:cNvPr>
          <p:cNvSpPr/>
          <p:nvPr/>
        </p:nvSpPr>
        <p:spPr>
          <a:xfrm>
            <a:off x="3964569" y="2965950"/>
            <a:ext cx="87734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0A1A1F-4C51-4F67-9F2C-D617CABFA157}"/>
              </a:ext>
            </a:extLst>
          </p:cNvPr>
          <p:cNvSpPr/>
          <p:nvPr/>
        </p:nvSpPr>
        <p:spPr>
          <a:xfrm>
            <a:off x="5177896" y="3742912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3F04A8-EF33-492E-9CED-6E6FB1FA6669}"/>
              </a:ext>
            </a:extLst>
          </p:cNvPr>
          <p:cNvSpPr txBox="1"/>
          <p:nvPr/>
        </p:nvSpPr>
        <p:spPr>
          <a:xfrm>
            <a:off x="1616447" y="2005988"/>
            <a:ext cx="11941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install ingress controller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3F8673-EDEA-4007-94F1-0EC30540A28C}"/>
              </a:ext>
            </a:extLst>
          </p:cNvPr>
          <p:cNvSpPr/>
          <p:nvPr/>
        </p:nvSpPr>
        <p:spPr>
          <a:xfrm>
            <a:off x="2321473" y="1244274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Kubernetes API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02672C-E3A8-48F7-A92D-A5CF214DB396}"/>
              </a:ext>
            </a:extLst>
          </p:cNvPr>
          <p:cNvSpPr/>
          <p:nvPr/>
        </p:nvSpPr>
        <p:spPr>
          <a:xfrm>
            <a:off x="3579069" y="1244271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Load Balancer Controller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56A71A-397D-4A7E-873B-EB2445B0539B}"/>
              </a:ext>
            </a:extLst>
          </p:cNvPr>
          <p:cNvSpPr/>
          <p:nvPr/>
        </p:nvSpPr>
        <p:spPr>
          <a:xfrm>
            <a:off x="4734473" y="1244271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DNS Server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392C1F1-856D-4E41-B189-7BC6525BA54E}"/>
              </a:ext>
            </a:extLst>
          </p:cNvPr>
          <p:cNvGrpSpPr/>
          <p:nvPr/>
        </p:nvGrpSpPr>
        <p:grpSpPr>
          <a:xfrm>
            <a:off x="1244255" y="1237965"/>
            <a:ext cx="744386" cy="655547"/>
            <a:chOff x="323132" y="901788"/>
            <a:chExt cx="744386" cy="655547"/>
          </a:xfrm>
        </p:grpSpPr>
        <p:pic>
          <p:nvPicPr>
            <p:cNvPr id="25" name="Graphic 24" descr="Man outline">
              <a:extLst>
                <a:ext uri="{FF2B5EF4-FFF2-40B4-BE49-F238E27FC236}">
                  <a16:creationId xmlns:a16="http://schemas.microsoft.com/office/drawing/2014/main" id="{B1CBCCE6-5024-477E-9A23-B9868B9F7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1050" y="1229708"/>
              <a:ext cx="388550" cy="327627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5E3315-13E2-4B79-A6CE-FAFF463E989C}"/>
                </a:ext>
              </a:extLst>
            </p:cNvPr>
            <p:cNvSpPr txBox="1"/>
            <p:nvPr/>
          </p:nvSpPr>
          <p:spPr>
            <a:xfrm>
              <a:off x="323132" y="901788"/>
              <a:ext cx="7443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Cluster Admin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4CE50D-CF52-4806-8DC3-272F945C5B12}"/>
              </a:ext>
            </a:extLst>
          </p:cNvPr>
          <p:cNvCxnSpPr>
            <a:cxnSpLocks/>
          </p:cNvCxnSpPr>
          <p:nvPr/>
        </p:nvCxnSpPr>
        <p:spPr>
          <a:xfrm>
            <a:off x="1616448" y="2183896"/>
            <a:ext cx="1133474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7B377A3-DDE2-4221-8C4E-EE682F4A7A99}"/>
              </a:ext>
            </a:extLst>
          </p:cNvPr>
          <p:cNvSpPr txBox="1"/>
          <p:nvPr/>
        </p:nvSpPr>
        <p:spPr>
          <a:xfrm>
            <a:off x="1600738" y="2466234"/>
            <a:ext cx="1180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completed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D0DB290-CE9F-4622-A7D1-1B15CF6A8BF0}"/>
              </a:ext>
            </a:extLst>
          </p:cNvPr>
          <p:cNvCxnSpPr>
            <a:cxnSpLocks/>
          </p:cNvCxnSpPr>
          <p:nvPr/>
        </p:nvCxnSpPr>
        <p:spPr>
          <a:xfrm>
            <a:off x="1621539" y="2672540"/>
            <a:ext cx="1125897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C51EF66-77F5-40E4-99CB-DF1D88C6D3ED}"/>
              </a:ext>
            </a:extLst>
          </p:cNvPr>
          <p:cNvSpPr txBox="1"/>
          <p:nvPr/>
        </p:nvSpPr>
        <p:spPr>
          <a:xfrm>
            <a:off x="1624197" y="4044590"/>
            <a:ext cx="35927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C4BCD4E-196D-4F97-ACAF-C80F997F72C4}"/>
              </a:ext>
            </a:extLst>
          </p:cNvPr>
          <p:cNvCxnSpPr>
            <a:cxnSpLocks/>
          </p:cNvCxnSpPr>
          <p:nvPr/>
        </p:nvCxnSpPr>
        <p:spPr>
          <a:xfrm>
            <a:off x="1622060" y="4222498"/>
            <a:ext cx="3594839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Title 162">
            <a:extLst>
              <a:ext uri="{FF2B5EF4-FFF2-40B4-BE49-F238E27FC236}">
                <a16:creationId xmlns:a16="http://schemas.microsoft.com/office/drawing/2014/main" id="{B041FC75-0583-4FC9-A90E-5E0F94807A0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5529432" cy="605446"/>
          </a:xfrm>
        </p:spPr>
        <p:txBody>
          <a:bodyPr>
            <a:normAutofit/>
          </a:bodyPr>
          <a:lstStyle/>
          <a:p>
            <a:r>
              <a:rPr lang="en-US" sz="2800" dirty="0"/>
              <a:t>mx4pc-ingress-controller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1418DB-95B1-401B-91EC-2BFBA0EFB5E5}"/>
              </a:ext>
            </a:extLst>
          </p:cNvPr>
          <p:cNvSpPr/>
          <p:nvPr/>
        </p:nvSpPr>
        <p:spPr>
          <a:xfrm>
            <a:off x="2745732" y="2978726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864311-BB52-4346-8918-20F4A3A53257}"/>
              </a:ext>
            </a:extLst>
          </p:cNvPr>
          <p:cNvSpPr txBox="1"/>
          <p:nvPr/>
        </p:nvSpPr>
        <p:spPr>
          <a:xfrm>
            <a:off x="2756515" y="2712361"/>
            <a:ext cx="13159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 load balancer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1CF080-A343-48DC-9EDF-6491D459E7E6}"/>
              </a:ext>
            </a:extLst>
          </p:cNvPr>
          <p:cNvSpPr txBox="1"/>
          <p:nvPr/>
        </p:nvSpPr>
        <p:spPr>
          <a:xfrm>
            <a:off x="2806385" y="3267315"/>
            <a:ext cx="1180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0DBC0A2-47C5-4C40-9D57-70285D1C0893}"/>
              </a:ext>
            </a:extLst>
          </p:cNvPr>
          <p:cNvCxnSpPr>
            <a:cxnSpLocks/>
          </p:cNvCxnSpPr>
          <p:nvPr/>
        </p:nvCxnSpPr>
        <p:spPr>
          <a:xfrm>
            <a:off x="2840325" y="3445223"/>
            <a:ext cx="1133331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FA3EFF-3910-4510-A170-BB16830964E2}"/>
              </a:ext>
            </a:extLst>
          </p:cNvPr>
          <p:cNvCxnSpPr>
            <a:cxnSpLocks/>
          </p:cNvCxnSpPr>
          <p:nvPr/>
        </p:nvCxnSpPr>
        <p:spPr>
          <a:xfrm>
            <a:off x="2840325" y="2978726"/>
            <a:ext cx="113333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6AEABC08-EBE3-4972-99C2-5945DB6D9AEA}"/>
              </a:ext>
            </a:extLst>
          </p:cNvPr>
          <p:cNvSpPr/>
          <p:nvPr/>
        </p:nvSpPr>
        <p:spPr>
          <a:xfrm>
            <a:off x="2730669" y="4662053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3F2BD4-C8CF-4BB9-80BC-3EBE7FA55CD7}"/>
              </a:ext>
            </a:extLst>
          </p:cNvPr>
          <p:cNvSpPr txBox="1"/>
          <p:nvPr/>
        </p:nvSpPr>
        <p:spPr>
          <a:xfrm>
            <a:off x="1597194" y="4484145"/>
            <a:ext cx="11941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 test ingress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644718F-9364-4903-A1F3-A4C82822BC28}"/>
              </a:ext>
            </a:extLst>
          </p:cNvPr>
          <p:cNvCxnSpPr>
            <a:cxnSpLocks/>
          </p:cNvCxnSpPr>
          <p:nvPr/>
        </p:nvCxnSpPr>
        <p:spPr>
          <a:xfrm>
            <a:off x="1597195" y="4662053"/>
            <a:ext cx="1133474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C3536A5-C787-4CBA-B356-57B85D9EA6F1}"/>
              </a:ext>
            </a:extLst>
          </p:cNvPr>
          <p:cNvSpPr txBox="1"/>
          <p:nvPr/>
        </p:nvSpPr>
        <p:spPr>
          <a:xfrm>
            <a:off x="1581485" y="4944391"/>
            <a:ext cx="1180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7205A38-9BFD-404C-BE7E-E6B61607BD87}"/>
              </a:ext>
            </a:extLst>
          </p:cNvPr>
          <p:cNvCxnSpPr>
            <a:cxnSpLocks/>
          </p:cNvCxnSpPr>
          <p:nvPr/>
        </p:nvCxnSpPr>
        <p:spPr>
          <a:xfrm>
            <a:off x="1602286" y="5150697"/>
            <a:ext cx="1125897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7B7D934-4AF8-446E-BC5E-263CC440AC37}"/>
              </a:ext>
            </a:extLst>
          </p:cNvPr>
          <p:cNvSpPr txBox="1"/>
          <p:nvPr/>
        </p:nvSpPr>
        <p:spPr>
          <a:xfrm>
            <a:off x="1422173" y="759690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accent4"/>
                </a:solidFill>
              </a:rPr>
              <a:t>Standalone and Connected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85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4EDAA3-0C33-4793-987A-DDF5793A679B}"/>
              </a:ext>
            </a:extLst>
          </p:cNvPr>
          <p:cNvCxnSpPr>
            <a:cxnSpLocks/>
          </p:cNvCxnSpPr>
          <p:nvPr/>
        </p:nvCxnSpPr>
        <p:spPr>
          <a:xfrm>
            <a:off x="5553356" y="1893514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87EE-BD50-4655-A95C-048B4EBE4C02}"/>
              </a:ext>
            </a:extLst>
          </p:cNvPr>
          <p:cNvCxnSpPr>
            <a:cxnSpLocks/>
          </p:cNvCxnSpPr>
          <p:nvPr/>
        </p:nvCxnSpPr>
        <p:spPr>
          <a:xfrm>
            <a:off x="4329393" y="1893511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15552B-4796-4151-8238-893B8818E7B2}"/>
              </a:ext>
            </a:extLst>
          </p:cNvPr>
          <p:cNvCxnSpPr>
            <a:cxnSpLocks/>
          </p:cNvCxnSpPr>
          <p:nvPr/>
        </p:nvCxnSpPr>
        <p:spPr>
          <a:xfrm>
            <a:off x="3141943" y="1893514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78D399-24AB-4AF1-8B73-155CBAC25C17}"/>
              </a:ext>
            </a:extLst>
          </p:cNvPr>
          <p:cNvCxnSpPr>
            <a:cxnSpLocks/>
          </p:cNvCxnSpPr>
          <p:nvPr/>
        </p:nvCxnSpPr>
        <p:spPr>
          <a:xfrm>
            <a:off x="1916393" y="1893514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C1E47F-2A50-40D7-9647-72BDC1BF61E6}"/>
              </a:ext>
            </a:extLst>
          </p:cNvPr>
          <p:cNvCxnSpPr>
            <a:cxnSpLocks/>
          </p:cNvCxnSpPr>
          <p:nvPr/>
        </p:nvCxnSpPr>
        <p:spPr>
          <a:xfrm>
            <a:off x="6742393" y="1893512"/>
            <a:ext cx="0" cy="492544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1CE8721-1479-44C3-AA65-80DD17969934}"/>
              </a:ext>
            </a:extLst>
          </p:cNvPr>
          <p:cNvSpPr txBox="1"/>
          <p:nvPr/>
        </p:nvSpPr>
        <p:spPr>
          <a:xfrm>
            <a:off x="3134489" y="3384817"/>
            <a:ext cx="23748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D530A41-9A04-4FBD-860D-694139EB0F04}"/>
              </a:ext>
            </a:extLst>
          </p:cNvPr>
          <p:cNvSpPr/>
          <p:nvPr/>
        </p:nvSpPr>
        <p:spPr>
          <a:xfrm>
            <a:off x="5505770" y="3212734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6D399A-B3A5-4817-876A-908FC49189B6}"/>
              </a:ext>
            </a:extLst>
          </p:cNvPr>
          <p:cNvSpPr/>
          <p:nvPr/>
        </p:nvSpPr>
        <p:spPr>
          <a:xfrm>
            <a:off x="1864406" y="2183894"/>
            <a:ext cx="85127" cy="242171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6829DB-6734-4888-B20A-B1148E20C68A}"/>
              </a:ext>
            </a:extLst>
          </p:cNvPr>
          <p:cNvSpPr txBox="1"/>
          <p:nvPr/>
        </p:nvSpPr>
        <p:spPr>
          <a:xfrm>
            <a:off x="1906969" y="2091360"/>
            <a:ext cx="12343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6DF0F-7E2C-4A31-81C5-BF827DB82E68}"/>
              </a:ext>
            </a:extLst>
          </p:cNvPr>
          <p:cNvSpPr txBox="1"/>
          <p:nvPr/>
        </p:nvSpPr>
        <p:spPr>
          <a:xfrm>
            <a:off x="1906970" y="4015915"/>
            <a:ext cx="48293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set </a:t>
            </a:r>
            <a:r>
              <a:rPr lang="en-US" sz="700" dirty="0" err="1"/>
              <a:t>appURL</a:t>
            </a:r>
            <a:r>
              <a:rPr lang="en-US" sz="700" dirty="0"/>
              <a:t> (</a:t>
            </a:r>
            <a:r>
              <a:rPr lang="en-US" sz="700" dirty="0" err="1"/>
              <a:t>ApplicationRootUrl</a:t>
            </a:r>
            <a:r>
              <a:rPr lang="en-US" sz="700" dirty="0"/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3F8673-EDEA-4007-94F1-0EC30540A28C}"/>
              </a:ext>
            </a:extLst>
          </p:cNvPr>
          <p:cNvSpPr/>
          <p:nvPr/>
        </p:nvSpPr>
        <p:spPr>
          <a:xfrm>
            <a:off x="1433968" y="1244273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MxOperator</a:t>
            </a:r>
            <a:r>
              <a:rPr lang="en-US" sz="1000" dirty="0"/>
              <a:t> </a:t>
            </a:r>
            <a:r>
              <a:rPr lang="en-US" sz="1000" dirty="0" err="1"/>
              <a:t>MendixApp</a:t>
            </a:r>
            <a:r>
              <a:rPr lang="en-US" sz="1000" dirty="0"/>
              <a:t> Controller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02672C-E3A8-48F7-A92D-A5CF214DB396}"/>
              </a:ext>
            </a:extLst>
          </p:cNvPr>
          <p:cNvSpPr/>
          <p:nvPr/>
        </p:nvSpPr>
        <p:spPr>
          <a:xfrm>
            <a:off x="2691564" y="1244270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MxOperator</a:t>
            </a:r>
            <a:r>
              <a:rPr lang="en-US" sz="1000" dirty="0"/>
              <a:t> Endpoint Controller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56A71A-397D-4A7E-873B-EB2445B0539B}"/>
              </a:ext>
            </a:extLst>
          </p:cNvPr>
          <p:cNvSpPr/>
          <p:nvPr/>
        </p:nvSpPr>
        <p:spPr>
          <a:xfrm>
            <a:off x="3846968" y="1244270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Kubernetes API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6FF4A9-8B5C-4578-A32F-8D99A2E853BC}"/>
              </a:ext>
            </a:extLst>
          </p:cNvPr>
          <p:cNvSpPr/>
          <p:nvPr/>
        </p:nvSpPr>
        <p:spPr>
          <a:xfrm>
            <a:off x="5054013" y="1244270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Ingress/Route Controller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EC4B35-1B48-48C4-AFA4-9CB99AE66D5A}"/>
              </a:ext>
            </a:extLst>
          </p:cNvPr>
          <p:cNvSpPr/>
          <p:nvPr/>
        </p:nvSpPr>
        <p:spPr>
          <a:xfrm>
            <a:off x="6276429" y="1244270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 err="1"/>
              <a:t>MxOperator</a:t>
            </a:r>
            <a:r>
              <a:rPr lang="en-IE" sz="1000" dirty="0"/>
              <a:t> Runtime Controller</a:t>
            </a:r>
            <a:endParaRPr 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64E58A-7EBC-4CA8-A939-20D253FE68DE}"/>
              </a:ext>
            </a:extLst>
          </p:cNvPr>
          <p:cNvSpPr txBox="1"/>
          <p:nvPr/>
        </p:nvSpPr>
        <p:spPr>
          <a:xfrm>
            <a:off x="1907591" y="3558477"/>
            <a:ext cx="12427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app URL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018DB5B-2CDE-4DCD-8EAD-40CD2CBA7ACF}"/>
              </a:ext>
            </a:extLst>
          </p:cNvPr>
          <p:cNvCxnSpPr>
            <a:cxnSpLocks/>
          </p:cNvCxnSpPr>
          <p:nvPr/>
        </p:nvCxnSpPr>
        <p:spPr>
          <a:xfrm>
            <a:off x="1956537" y="3762518"/>
            <a:ext cx="1117119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C51EF66-77F5-40E4-99CB-DF1D88C6D3ED}"/>
              </a:ext>
            </a:extLst>
          </p:cNvPr>
          <p:cNvSpPr txBox="1"/>
          <p:nvPr/>
        </p:nvSpPr>
        <p:spPr>
          <a:xfrm>
            <a:off x="1906970" y="4286586"/>
            <a:ext cx="48293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C4BCD4E-196D-4F97-ACAF-C80F997F72C4}"/>
              </a:ext>
            </a:extLst>
          </p:cNvPr>
          <p:cNvCxnSpPr>
            <a:cxnSpLocks/>
          </p:cNvCxnSpPr>
          <p:nvPr/>
        </p:nvCxnSpPr>
        <p:spPr>
          <a:xfrm>
            <a:off x="1949533" y="4464494"/>
            <a:ext cx="4740268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28C65FA-462E-4CCC-A5D6-FB9EB4120806}"/>
              </a:ext>
            </a:extLst>
          </p:cNvPr>
          <p:cNvCxnSpPr>
            <a:cxnSpLocks/>
          </p:cNvCxnSpPr>
          <p:nvPr/>
        </p:nvCxnSpPr>
        <p:spPr>
          <a:xfrm>
            <a:off x="1957010" y="2311308"/>
            <a:ext cx="113333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94AE875-D908-46DB-B578-484EF59AB812}"/>
              </a:ext>
            </a:extLst>
          </p:cNvPr>
          <p:cNvCxnSpPr>
            <a:cxnSpLocks/>
          </p:cNvCxnSpPr>
          <p:nvPr/>
        </p:nvCxnSpPr>
        <p:spPr>
          <a:xfrm flipV="1">
            <a:off x="3177094" y="3581190"/>
            <a:ext cx="2295087" cy="13935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917FCFA7-54C3-486D-A6DC-A92A7A1D3583}"/>
              </a:ext>
            </a:extLst>
          </p:cNvPr>
          <p:cNvSpPr txBox="1"/>
          <p:nvPr/>
        </p:nvSpPr>
        <p:spPr>
          <a:xfrm>
            <a:off x="3134488" y="3097013"/>
            <a:ext cx="24157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 ingress/route</a:t>
            </a:r>
          </a:p>
        </p:txBody>
      </p:sp>
      <p:sp>
        <p:nvSpPr>
          <p:cNvPr id="84" name="Title 162">
            <a:extLst>
              <a:ext uri="{FF2B5EF4-FFF2-40B4-BE49-F238E27FC236}">
                <a16:creationId xmlns:a16="http://schemas.microsoft.com/office/drawing/2014/main" id="{0BFAE171-55CE-4C18-94D2-B6B7516526F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529432" cy="605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mx4pc-applicationrooturl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7B2139F-96FD-4512-AC31-5C88D83FB726}"/>
              </a:ext>
            </a:extLst>
          </p:cNvPr>
          <p:cNvSpPr/>
          <p:nvPr/>
        </p:nvSpPr>
        <p:spPr>
          <a:xfrm>
            <a:off x="6697642" y="4119159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F532748-80B4-40B4-B84A-8A486A199732}"/>
              </a:ext>
            </a:extLst>
          </p:cNvPr>
          <p:cNvSpPr/>
          <p:nvPr/>
        </p:nvSpPr>
        <p:spPr>
          <a:xfrm>
            <a:off x="3085901" y="2295166"/>
            <a:ext cx="86970" cy="16392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58CA71D-82E9-4E7C-9C73-8F85CC375F2E}"/>
              </a:ext>
            </a:extLst>
          </p:cNvPr>
          <p:cNvCxnSpPr>
            <a:cxnSpLocks/>
          </p:cNvCxnSpPr>
          <p:nvPr/>
        </p:nvCxnSpPr>
        <p:spPr>
          <a:xfrm>
            <a:off x="1949533" y="4227070"/>
            <a:ext cx="4740268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1C5FE37-16C2-43A9-ADF4-13AAC1C49334}"/>
              </a:ext>
            </a:extLst>
          </p:cNvPr>
          <p:cNvCxnSpPr>
            <a:cxnSpLocks/>
          </p:cNvCxnSpPr>
          <p:nvPr/>
        </p:nvCxnSpPr>
        <p:spPr>
          <a:xfrm>
            <a:off x="3176026" y="3297068"/>
            <a:ext cx="2329744" cy="7078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735990F-1CAE-4733-9317-E50C0A16D41D}"/>
              </a:ext>
            </a:extLst>
          </p:cNvPr>
          <p:cNvSpPr/>
          <p:nvPr/>
        </p:nvSpPr>
        <p:spPr>
          <a:xfrm>
            <a:off x="4295188" y="2363438"/>
            <a:ext cx="94593" cy="479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3CDF638-DF88-46A5-9CB7-30E4E10A85B3}"/>
              </a:ext>
            </a:extLst>
          </p:cNvPr>
          <p:cNvCxnSpPr>
            <a:cxnSpLocks/>
          </p:cNvCxnSpPr>
          <p:nvPr/>
        </p:nvCxnSpPr>
        <p:spPr>
          <a:xfrm>
            <a:off x="3168371" y="2730255"/>
            <a:ext cx="1093228" cy="1639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0F729E2-B851-4754-8AD1-5646CDB62B38}"/>
              </a:ext>
            </a:extLst>
          </p:cNvPr>
          <p:cNvSpPr txBox="1"/>
          <p:nvPr/>
        </p:nvSpPr>
        <p:spPr>
          <a:xfrm>
            <a:off x="3129036" y="2247717"/>
            <a:ext cx="12105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create service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7B0A96-076C-4466-BD52-51669B7AF7C8}"/>
              </a:ext>
            </a:extLst>
          </p:cNvPr>
          <p:cNvSpPr txBox="1"/>
          <p:nvPr/>
        </p:nvSpPr>
        <p:spPr>
          <a:xfrm>
            <a:off x="3117231" y="2535521"/>
            <a:ext cx="11814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return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AFEDD0-9BC5-4CE2-A6BA-47657B7D17D4}"/>
              </a:ext>
            </a:extLst>
          </p:cNvPr>
          <p:cNvCxnSpPr>
            <a:cxnSpLocks/>
          </p:cNvCxnSpPr>
          <p:nvPr/>
        </p:nvCxnSpPr>
        <p:spPr>
          <a:xfrm>
            <a:off x="3176026" y="2454850"/>
            <a:ext cx="1119162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0A477A9-7352-44AB-BB61-A7A39139FF35}"/>
              </a:ext>
            </a:extLst>
          </p:cNvPr>
          <p:cNvSpPr txBox="1"/>
          <p:nvPr/>
        </p:nvSpPr>
        <p:spPr>
          <a:xfrm>
            <a:off x="1433968" y="758545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accent4"/>
                </a:solidFill>
              </a:rPr>
              <a:t>Standalone and Connected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71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62">
            <a:extLst>
              <a:ext uri="{FF2B5EF4-FFF2-40B4-BE49-F238E27FC236}">
                <a16:creationId xmlns:a16="http://schemas.microsoft.com/office/drawing/2014/main" id="{A1AECB97-5AF1-4916-B851-9A4A4A477D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529432" cy="605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mx4pc-traffic-ingress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4496DC-FBB9-427D-A217-5D36B4BFF022}"/>
              </a:ext>
            </a:extLst>
          </p:cNvPr>
          <p:cNvSpPr/>
          <p:nvPr/>
        </p:nvSpPr>
        <p:spPr>
          <a:xfrm>
            <a:off x="3483441" y="3429000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Load Balancer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F9244A-C7B9-4E4C-91A4-22CBE5DE8E3B}"/>
              </a:ext>
            </a:extLst>
          </p:cNvPr>
          <p:cNvSpPr/>
          <p:nvPr/>
        </p:nvSpPr>
        <p:spPr>
          <a:xfrm>
            <a:off x="5097595" y="3429000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Ingress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CCBF27-43A6-4212-838B-4DA09A023545}"/>
              </a:ext>
            </a:extLst>
          </p:cNvPr>
          <p:cNvSpPr/>
          <p:nvPr/>
        </p:nvSpPr>
        <p:spPr>
          <a:xfrm>
            <a:off x="6711749" y="3429000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Kubernetes 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AB171E-D8DB-4A62-BBCB-E4A798B1D18B}"/>
              </a:ext>
            </a:extLst>
          </p:cNvPr>
          <p:cNvSpPr/>
          <p:nvPr/>
        </p:nvSpPr>
        <p:spPr>
          <a:xfrm>
            <a:off x="8325902" y="3429000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Mendix App Pod</a:t>
            </a:r>
            <a:endParaRPr lang="en-US" sz="1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9EDD09-34BF-4248-8E7F-20745E5E96C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48291" y="3753621"/>
            <a:ext cx="64930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CBE657-890D-4E44-A2DB-5D558881BF3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062445" y="3753621"/>
            <a:ext cx="64930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35EB5B-6B6A-4922-88A2-DA6405588E42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7676599" y="3753621"/>
            <a:ext cx="649303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Browser window with solid fill">
            <a:extLst>
              <a:ext uri="{FF2B5EF4-FFF2-40B4-BE49-F238E27FC236}">
                <a16:creationId xmlns:a16="http://schemas.microsoft.com/office/drawing/2014/main" id="{4454AAF6-0942-43C0-B9AA-73DB60AF7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2912" y="3235006"/>
            <a:ext cx="1037230" cy="1037230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A21BD5BD-4BB2-45B4-9F64-78E81B8EA43D}"/>
              </a:ext>
            </a:extLst>
          </p:cNvPr>
          <p:cNvSpPr/>
          <p:nvPr/>
        </p:nvSpPr>
        <p:spPr>
          <a:xfrm>
            <a:off x="2880731" y="3623966"/>
            <a:ext cx="602711" cy="259308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7E756E-D9A7-45CD-8EC4-14991100F9C2}"/>
              </a:ext>
            </a:extLst>
          </p:cNvPr>
          <p:cNvSpPr txBox="1"/>
          <p:nvPr/>
        </p:nvSpPr>
        <p:spPr>
          <a:xfrm>
            <a:off x="1912912" y="4078240"/>
            <a:ext cx="10372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Web Browser</a:t>
            </a:r>
          </a:p>
        </p:txBody>
      </p:sp>
      <p:pic>
        <p:nvPicPr>
          <p:cNvPr id="15" name="Graphic 14" descr="Browser window with solid fill">
            <a:extLst>
              <a:ext uri="{FF2B5EF4-FFF2-40B4-BE49-F238E27FC236}">
                <a16:creationId xmlns:a16="http://schemas.microsoft.com/office/drawing/2014/main" id="{C3F1D673-CBF5-47D3-809B-AD6877B45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2912" y="4444455"/>
            <a:ext cx="1037230" cy="1037230"/>
          </a:xfrm>
          <a:prstGeom prst="rect">
            <a:avLst/>
          </a:prstGeom>
        </p:spPr>
      </p:pic>
      <p:pic>
        <p:nvPicPr>
          <p:cNvPr id="16" name="Graphic 15" descr="Browser window with solid fill">
            <a:extLst>
              <a:ext uri="{FF2B5EF4-FFF2-40B4-BE49-F238E27FC236}">
                <a16:creationId xmlns:a16="http://schemas.microsoft.com/office/drawing/2014/main" id="{7EEAC4BB-A4A7-4DCB-B1FA-86F373D54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2912" y="2086583"/>
            <a:ext cx="1037230" cy="103723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202CB4E-05B5-494E-807B-4AC243A31D98}"/>
              </a:ext>
            </a:extLst>
          </p:cNvPr>
          <p:cNvSpPr/>
          <p:nvPr/>
        </p:nvSpPr>
        <p:spPr>
          <a:xfrm>
            <a:off x="3483441" y="2280577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Load Balancer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66B363A-61EA-4A8F-B14E-FB9C73A49A21}"/>
              </a:ext>
            </a:extLst>
          </p:cNvPr>
          <p:cNvSpPr/>
          <p:nvPr/>
        </p:nvSpPr>
        <p:spPr>
          <a:xfrm>
            <a:off x="2880730" y="2448898"/>
            <a:ext cx="602711" cy="259308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191BB73-E7ED-4F4D-ABED-B3E6DC55A2B2}"/>
              </a:ext>
            </a:extLst>
          </p:cNvPr>
          <p:cNvSpPr/>
          <p:nvPr/>
        </p:nvSpPr>
        <p:spPr>
          <a:xfrm rot="18630752">
            <a:off x="2735710" y="4491926"/>
            <a:ext cx="1310161" cy="259308"/>
          </a:xfrm>
          <a:prstGeom prst="rightArrow">
            <a:avLst>
              <a:gd name="adj1" fmla="val 50000"/>
              <a:gd name="adj2" fmla="val 5486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93F440-99CB-44B4-8A57-192448AE37C4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>
            <a:off x="4448291" y="2605198"/>
            <a:ext cx="649304" cy="114842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3BB7DA8-700C-4525-A8DD-6F72BF778B4B}"/>
              </a:ext>
            </a:extLst>
          </p:cNvPr>
          <p:cNvSpPr/>
          <p:nvPr/>
        </p:nvSpPr>
        <p:spPr>
          <a:xfrm>
            <a:off x="8325902" y="4638449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Mendix App Pod</a:t>
            </a:r>
            <a:endParaRPr lang="en-US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2465C8-D68A-43CB-A039-7448B6629ABF}"/>
              </a:ext>
            </a:extLst>
          </p:cNvPr>
          <p:cNvSpPr/>
          <p:nvPr/>
        </p:nvSpPr>
        <p:spPr>
          <a:xfrm>
            <a:off x="8325902" y="2274650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Mendix App Pod</a:t>
            </a:r>
            <a:endParaRPr lang="en-US" sz="10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206046-042D-49C4-86CA-9178935B1DE8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 flipV="1">
            <a:off x="7676599" y="2599271"/>
            <a:ext cx="649303" cy="115435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7C2C73-131F-4CF4-9F68-8D81D3A5ECC9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7676599" y="3753621"/>
            <a:ext cx="649303" cy="120944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D1E809B-0AB4-4A35-9914-9F41EF933683}"/>
              </a:ext>
            </a:extLst>
          </p:cNvPr>
          <p:cNvSpPr txBox="1"/>
          <p:nvPr/>
        </p:nvSpPr>
        <p:spPr>
          <a:xfrm>
            <a:off x="1912912" y="2926787"/>
            <a:ext cx="10372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Web Browser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07D298-D32C-4748-9467-268D25726659}"/>
              </a:ext>
            </a:extLst>
          </p:cNvPr>
          <p:cNvSpPr txBox="1"/>
          <p:nvPr/>
        </p:nvSpPr>
        <p:spPr>
          <a:xfrm>
            <a:off x="1912912" y="5281630"/>
            <a:ext cx="10372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Web Browser</a:t>
            </a:r>
          </a:p>
        </p:txBody>
      </p:sp>
    </p:spTree>
    <p:extLst>
      <p:ext uri="{BB962C8B-B14F-4D97-AF65-F5344CB8AC3E}">
        <p14:creationId xmlns:p14="http://schemas.microsoft.com/office/powerpoint/2010/main" val="84455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62">
            <a:extLst>
              <a:ext uri="{FF2B5EF4-FFF2-40B4-BE49-F238E27FC236}">
                <a16:creationId xmlns:a16="http://schemas.microsoft.com/office/drawing/2014/main" id="{A1AECB97-5AF1-4916-B851-9A4A4A477D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529432" cy="605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mx4pc-traffic-service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4496DC-FBB9-427D-A217-5D36B4BFF022}"/>
              </a:ext>
            </a:extLst>
          </p:cNvPr>
          <p:cNvSpPr/>
          <p:nvPr/>
        </p:nvSpPr>
        <p:spPr>
          <a:xfrm>
            <a:off x="3483441" y="3429000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Load Balancer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CCBF27-43A6-4212-838B-4DA09A023545}"/>
              </a:ext>
            </a:extLst>
          </p:cNvPr>
          <p:cNvSpPr/>
          <p:nvPr/>
        </p:nvSpPr>
        <p:spPr>
          <a:xfrm>
            <a:off x="5097595" y="3434927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Kubernetes 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AB171E-D8DB-4A62-BBCB-E4A798B1D18B}"/>
              </a:ext>
            </a:extLst>
          </p:cNvPr>
          <p:cNvSpPr/>
          <p:nvPr/>
        </p:nvSpPr>
        <p:spPr>
          <a:xfrm>
            <a:off x="6711748" y="3434927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Mendix App Pod</a:t>
            </a:r>
            <a:endParaRPr lang="en-US" sz="1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9EDD09-34BF-4248-8E7F-20745E5E96C6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448291" y="3753621"/>
            <a:ext cx="649304" cy="592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35EB5B-6B6A-4922-88A2-DA6405588E42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062445" y="3759548"/>
            <a:ext cx="649303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Browser window with solid fill">
            <a:extLst>
              <a:ext uri="{FF2B5EF4-FFF2-40B4-BE49-F238E27FC236}">
                <a16:creationId xmlns:a16="http://schemas.microsoft.com/office/drawing/2014/main" id="{4454AAF6-0942-43C0-B9AA-73DB60AF7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1060" y="3235006"/>
            <a:ext cx="1037230" cy="1037230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A21BD5BD-4BB2-45B4-9F64-78E81B8EA43D}"/>
              </a:ext>
            </a:extLst>
          </p:cNvPr>
          <p:cNvSpPr/>
          <p:nvPr/>
        </p:nvSpPr>
        <p:spPr>
          <a:xfrm>
            <a:off x="2880731" y="3623966"/>
            <a:ext cx="602711" cy="259308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7E756E-D9A7-45CD-8EC4-14991100F9C2}"/>
              </a:ext>
            </a:extLst>
          </p:cNvPr>
          <p:cNvSpPr txBox="1"/>
          <p:nvPr/>
        </p:nvSpPr>
        <p:spPr>
          <a:xfrm>
            <a:off x="1891060" y="4078240"/>
            <a:ext cx="10372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Web Browser</a:t>
            </a:r>
          </a:p>
        </p:txBody>
      </p:sp>
      <p:pic>
        <p:nvPicPr>
          <p:cNvPr id="15" name="Graphic 14" descr="Browser window with solid fill">
            <a:extLst>
              <a:ext uri="{FF2B5EF4-FFF2-40B4-BE49-F238E27FC236}">
                <a16:creationId xmlns:a16="http://schemas.microsoft.com/office/drawing/2014/main" id="{C3F1D673-CBF5-47D3-809B-AD6877B45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1060" y="4444455"/>
            <a:ext cx="1037230" cy="1037230"/>
          </a:xfrm>
          <a:prstGeom prst="rect">
            <a:avLst/>
          </a:prstGeom>
        </p:spPr>
      </p:pic>
      <p:pic>
        <p:nvPicPr>
          <p:cNvPr id="16" name="Graphic 15" descr="Browser window with solid fill">
            <a:extLst>
              <a:ext uri="{FF2B5EF4-FFF2-40B4-BE49-F238E27FC236}">
                <a16:creationId xmlns:a16="http://schemas.microsoft.com/office/drawing/2014/main" id="{7EEAC4BB-A4A7-4DCB-B1FA-86F373D54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1060" y="2086583"/>
            <a:ext cx="1037230" cy="103723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202CB4E-05B5-494E-807B-4AC243A31D98}"/>
              </a:ext>
            </a:extLst>
          </p:cNvPr>
          <p:cNvSpPr/>
          <p:nvPr/>
        </p:nvSpPr>
        <p:spPr>
          <a:xfrm>
            <a:off x="3483441" y="2280577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Load Balancer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66B363A-61EA-4A8F-B14E-FB9C73A49A21}"/>
              </a:ext>
            </a:extLst>
          </p:cNvPr>
          <p:cNvSpPr/>
          <p:nvPr/>
        </p:nvSpPr>
        <p:spPr>
          <a:xfrm>
            <a:off x="2880730" y="2448898"/>
            <a:ext cx="602711" cy="259308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191BB73-E7ED-4F4D-ABED-B3E6DC55A2B2}"/>
              </a:ext>
            </a:extLst>
          </p:cNvPr>
          <p:cNvSpPr/>
          <p:nvPr/>
        </p:nvSpPr>
        <p:spPr>
          <a:xfrm rot="18630752">
            <a:off x="2735710" y="4491926"/>
            <a:ext cx="1310161" cy="259308"/>
          </a:xfrm>
          <a:prstGeom prst="rightArrow">
            <a:avLst>
              <a:gd name="adj1" fmla="val 50000"/>
              <a:gd name="adj2" fmla="val 5486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93F440-99CB-44B4-8A57-192448AE37C4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4448291" y="2605198"/>
            <a:ext cx="649304" cy="115435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3BB7DA8-700C-4525-A8DD-6F72BF778B4B}"/>
              </a:ext>
            </a:extLst>
          </p:cNvPr>
          <p:cNvSpPr/>
          <p:nvPr/>
        </p:nvSpPr>
        <p:spPr>
          <a:xfrm>
            <a:off x="6711748" y="4644376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Mendix App Pod</a:t>
            </a:r>
            <a:endParaRPr lang="en-US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2465C8-D68A-43CB-A039-7448B6629ABF}"/>
              </a:ext>
            </a:extLst>
          </p:cNvPr>
          <p:cNvSpPr/>
          <p:nvPr/>
        </p:nvSpPr>
        <p:spPr>
          <a:xfrm>
            <a:off x="6711748" y="2280577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Mendix App Pod</a:t>
            </a:r>
            <a:endParaRPr lang="en-US" sz="10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206046-042D-49C4-86CA-9178935B1DE8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 flipV="1">
            <a:off x="6062445" y="2605198"/>
            <a:ext cx="649303" cy="115435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7C2C73-131F-4CF4-9F68-8D81D3A5ECC9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6062445" y="3759548"/>
            <a:ext cx="649303" cy="120944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Browser window with solid fill">
            <a:extLst>
              <a:ext uri="{FF2B5EF4-FFF2-40B4-BE49-F238E27FC236}">
                <a16:creationId xmlns:a16="http://schemas.microsoft.com/office/drawing/2014/main" id="{1B81F63E-F967-4C73-8D9E-68AAB0211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1060" y="3235006"/>
            <a:ext cx="1037230" cy="103723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E8CBA91-EDB9-4800-802D-150BED9794BD}"/>
              </a:ext>
            </a:extLst>
          </p:cNvPr>
          <p:cNvSpPr txBox="1"/>
          <p:nvPr/>
        </p:nvSpPr>
        <p:spPr>
          <a:xfrm>
            <a:off x="1891060" y="4078240"/>
            <a:ext cx="10372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Web Browser</a:t>
            </a:r>
          </a:p>
        </p:txBody>
      </p:sp>
      <p:pic>
        <p:nvPicPr>
          <p:cNvPr id="30" name="Graphic 29" descr="Browser window with solid fill">
            <a:extLst>
              <a:ext uri="{FF2B5EF4-FFF2-40B4-BE49-F238E27FC236}">
                <a16:creationId xmlns:a16="http://schemas.microsoft.com/office/drawing/2014/main" id="{39880727-C193-4E13-95B1-7E24D3F8B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1060" y="4444455"/>
            <a:ext cx="1037230" cy="1037230"/>
          </a:xfrm>
          <a:prstGeom prst="rect">
            <a:avLst/>
          </a:prstGeom>
        </p:spPr>
      </p:pic>
      <p:pic>
        <p:nvPicPr>
          <p:cNvPr id="31" name="Graphic 30" descr="Browser window with solid fill">
            <a:extLst>
              <a:ext uri="{FF2B5EF4-FFF2-40B4-BE49-F238E27FC236}">
                <a16:creationId xmlns:a16="http://schemas.microsoft.com/office/drawing/2014/main" id="{73EE03F3-21A2-4E06-A46E-6A20B462C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1060" y="2086583"/>
            <a:ext cx="1037230" cy="103723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CB4EF64-EA2D-41F4-BDF2-C970A6C01EB0}"/>
              </a:ext>
            </a:extLst>
          </p:cNvPr>
          <p:cNvSpPr txBox="1"/>
          <p:nvPr/>
        </p:nvSpPr>
        <p:spPr>
          <a:xfrm>
            <a:off x="1891060" y="2926787"/>
            <a:ext cx="10372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Web Browser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76955E-3E0E-41A8-B5FE-F91112B79136}"/>
              </a:ext>
            </a:extLst>
          </p:cNvPr>
          <p:cNvSpPr txBox="1"/>
          <p:nvPr/>
        </p:nvSpPr>
        <p:spPr>
          <a:xfrm>
            <a:off x="1891060" y="5281630"/>
            <a:ext cx="10372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Web Browser</a:t>
            </a:r>
          </a:p>
        </p:txBody>
      </p:sp>
    </p:spTree>
    <p:extLst>
      <p:ext uri="{BB962C8B-B14F-4D97-AF65-F5344CB8AC3E}">
        <p14:creationId xmlns:p14="http://schemas.microsoft.com/office/powerpoint/2010/main" val="1770140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62">
            <a:extLst>
              <a:ext uri="{FF2B5EF4-FFF2-40B4-BE49-F238E27FC236}">
                <a16:creationId xmlns:a16="http://schemas.microsoft.com/office/drawing/2014/main" id="{5E57EA59-AD42-49CA-A903-D9998FFB489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529432" cy="605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mx4pc-logging-metering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57793E-18B9-4AC4-8203-148BD4D76AA5}"/>
              </a:ext>
            </a:extLst>
          </p:cNvPr>
          <p:cNvSpPr/>
          <p:nvPr/>
        </p:nvSpPr>
        <p:spPr>
          <a:xfrm>
            <a:off x="1274016" y="1666199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Mendix App Pod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061B6-F864-41AF-AD8D-0E04FBD40182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H="1" flipV="1">
            <a:off x="2238866" y="1990820"/>
            <a:ext cx="1502892" cy="1982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3808275-3CE7-41FB-87EF-3FB68EDDADBA}"/>
              </a:ext>
            </a:extLst>
          </p:cNvPr>
          <p:cNvSpPr/>
          <p:nvPr/>
        </p:nvSpPr>
        <p:spPr>
          <a:xfrm>
            <a:off x="3741758" y="1686019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Prometheus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CA8AA7-DE3B-49ED-9213-178CC0339DCB}"/>
              </a:ext>
            </a:extLst>
          </p:cNvPr>
          <p:cNvSpPr/>
          <p:nvPr/>
        </p:nvSpPr>
        <p:spPr>
          <a:xfrm>
            <a:off x="3741758" y="4381451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Promtail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E78A84-2E78-4383-9892-A36F7F31222E}"/>
              </a:ext>
            </a:extLst>
          </p:cNvPr>
          <p:cNvSpPr/>
          <p:nvPr/>
        </p:nvSpPr>
        <p:spPr>
          <a:xfrm>
            <a:off x="6209500" y="4381451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Loki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C2A336-B491-4237-8EC6-10968561C3A3}"/>
              </a:ext>
            </a:extLst>
          </p:cNvPr>
          <p:cNvSpPr/>
          <p:nvPr/>
        </p:nvSpPr>
        <p:spPr>
          <a:xfrm>
            <a:off x="6209500" y="1686019"/>
            <a:ext cx="964850" cy="64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Grafana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997A4C-F5CD-4B4C-B567-D066615C0F0B}"/>
              </a:ext>
            </a:extLst>
          </p:cNvPr>
          <p:cNvCxnSpPr>
            <a:cxnSpLocks/>
            <a:stCxn id="6" idx="0"/>
            <a:endCxn id="28" idx="1"/>
          </p:cNvCxnSpPr>
          <p:nvPr/>
        </p:nvCxnSpPr>
        <p:spPr>
          <a:xfrm flipV="1">
            <a:off x="4224183" y="3804672"/>
            <a:ext cx="0" cy="57677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7FEC5F-9F33-450C-BF18-9A8CA08CAC77}"/>
              </a:ext>
            </a:extLst>
          </p:cNvPr>
          <p:cNvCxnSpPr>
            <a:cxnSpLocks/>
            <a:stCxn id="5" idx="2"/>
            <a:endCxn id="28" idx="3"/>
          </p:cNvCxnSpPr>
          <p:nvPr/>
        </p:nvCxnSpPr>
        <p:spPr>
          <a:xfrm>
            <a:off x="4224183" y="2335260"/>
            <a:ext cx="0" cy="60826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93719F-819D-4656-8132-55631E6188F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706608" y="4706072"/>
            <a:ext cx="150289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DCD9CC-6A46-4025-A586-3502F29F259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691925" y="2335260"/>
            <a:ext cx="0" cy="204619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337C3F-93B1-417C-BED7-18AC544E4A9A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>
            <a:off x="4706608" y="2010640"/>
            <a:ext cx="150289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Man outline">
            <a:extLst>
              <a:ext uri="{FF2B5EF4-FFF2-40B4-BE49-F238E27FC236}">
                <a16:creationId xmlns:a16="http://schemas.microsoft.com/office/drawing/2014/main" id="{17417CE5-8024-4E18-A9F2-395823F47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7242" y="1666198"/>
            <a:ext cx="649241" cy="649241"/>
          </a:xfrm>
          <a:prstGeom prst="rect">
            <a:avLst/>
          </a:prstGeom>
        </p:spPr>
      </p:pic>
      <p:sp>
        <p:nvSpPr>
          <p:cNvPr id="28" name="Cloud 27">
            <a:extLst>
              <a:ext uri="{FF2B5EF4-FFF2-40B4-BE49-F238E27FC236}">
                <a16:creationId xmlns:a16="http://schemas.microsoft.com/office/drawing/2014/main" id="{A0B787E7-608C-41B2-9CBB-49221201F708}"/>
              </a:ext>
            </a:extLst>
          </p:cNvPr>
          <p:cNvSpPr/>
          <p:nvPr/>
        </p:nvSpPr>
        <p:spPr>
          <a:xfrm>
            <a:off x="3524735" y="2891246"/>
            <a:ext cx="1398895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Kubernetes API</a:t>
            </a:r>
            <a:endParaRPr lang="en-US" sz="10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70C310-62FC-40BA-8421-10809C428089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7174350" y="1990819"/>
            <a:ext cx="1502892" cy="1982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Cylinder 36">
            <a:extLst>
              <a:ext uri="{FF2B5EF4-FFF2-40B4-BE49-F238E27FC236}">
                <a16:creationId xmlns:a16="http://schemas.microsoft.com/office/drawing/2014/main" id="{C672FE59-721C-4784-B9DA-265FC11D43E5}"/>
              </a:ext>
            </a:extLst>
          </p:cNvPr>
          <p:cNvSpPr/>
          <p:nvPr/>
        </p:nvSpPr>
        <p:spPr>
          <a:xfrm>
            <a:off x="1299241" y="4381450"/>
            <a:ext cx="914400" cy="6492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 err="1"/>
              <a:t>stdout</a:t>
            </a:r>
            <a:r>
              <a:rPr lang="en-IE" sz="1000" dirty="0"/>
              <a:t> Logs</a:t>
            </a:r>
            <a:endParaRPr lang="en-US" sz="1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9A63921-7401-476C-BDE5-1C3EE0EE66A5}"/>
              </a:ext>
            </a:extLst>
          </p:cNvPr>
          <p:cNvCxnSpPr>
            <a:cxnSpLocks/>
            <a:stCxn id="6" idx="1"/>
            <a:endCxn id="37" idx="4"/>
          </p:cNvCxnSpPr>
          <p:nvPr/>
        </p:nvCxnSpPr>
        <p:spPr>
          <a:xfrm flipH="1" flipV="1">
            <a:off x="2213641" y="4706071"/>
            <a:ext cx="1528117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D2CBBE-DA2C-49F3-A7C0-BCB8C5E062F5}"/>
              </a:ext>
            </a:extLst>
          </p:cNvPr>
          <p:cNvCxnSpPr>
            <a:cxnSpLocks/>
            <a:stCxn id="3" idx="2"/>
            <a:endCxn id="37" idx="1"/>
          </p:cNvCxnSpPr>
          <p:nvPr/>
        </p:nvCxnSpPr>
        <p:spPr>
          <a:xfrm>
            <a:off x="1756441" y="2315440"/>
            <a:ext cx="0" cy="206601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42AA82B-AF00-4646-BF6F-8457E862792E}"/>
              </a:ext>
            </a:extLst>
          </p:cNvPr>
          <p:cNvSpPr txBox="1"/>
          <p:nvPr/>
        </p:nvSpPr>
        <p:spPr>
          <a:xfrm>
            <a:off x="2238865" y="1810584"/>
            <a:ext cx="15028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Collect Metrics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177F11-7CC2-4B23-919B-C7B67E180464}"/>
              </a:ext>
            </a:extLst>
          </p:cNvPr>
          <p:cNvSpPr txBox="1"/>
          <p:nvPr/>
        </p:nvSpPr>
        <p:spPr>
          <a:xfrm>
            <a:off x="7174345" y="1790763"/>
            <a:ext cx="15028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Web UI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A6D87C-6A15-4DD4-9FF5-57FC5B1CF575}"/>
              </a:ext>
            </a:extLst>
          </p:cNvPr>
          <p:cNvSpPr txBox="1"/>
          <p:nvPr/>
        </p:nvSpPr>
        <p:spPr>
          <a:xfrm>
            <a:off x="4706605" y="4501447"/>
            <a:ext cx="15028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Stream Logs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AAF2C7-2110-4BF4-94B4-6C1F2660ABCE}"/>
              </a:ext>
            </a:extLst>
          </p:cNvPr>
          <p:cNvSpPr txBox="1"/>
          <p:nvPr/>
        </p:nvSpPr>
        <p:spPr>
          <a:xfrm>
            <a:off x="2213642" y="4501447"/>
            <a:ext cx="15028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Read Logs from OS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01368A1-3C93-4F29-B13B-CB3BB53A793F}"/>
              </a:ext>
            </a:extLst>
          </p:cNvPr>
          <p:cNvSpPr txBox="1"/>
          <p:nvPr/>
        </p:nvSpPr>
        <p:spPr>
          <a:xfrm>
            <a:off x="4706606" y="1806016"/>
            <a:ext cx="15028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Query Metrics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CBA2B7-A530-4663-AD86-2A296853C535}"/>
              </a:ext>
            </a:extLst>
          </p:cNvPr>
          <p:cNvSpPr txBox="1"/>
          <p:nvPr/>
        </p:nvSpPr>
        <p:spPr>
          <a:xfrm>
            <a:off x="4198955" y="2469663"/>
            <a:ext cx="580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Discover Pods</a:t>
            </a:r>
          </a:p>
        </p:txBody>
      </p:sp>
    </p:spTree>
    <p:extLst>
      <p:ext uri="{BB962C8B-B14F-4D97-AF65-F5344CB8AC3E}">
        <p14:creationId xmlns:p14="http://schemas.microsoft.com/office/powerpoint/2010/main" val="3699801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456</Words>
  <Application>Microsoft Office PowerPoint</Application>
  <PresentationFormat>Widescreen</PresentationFormat>
  <Paragraphs>218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Open Sans</vt:lpstr>
      <vt:lpstr>Office Theme</vt:lpstr>
      <vt:lpstr>mx4pc-installation</vt:lpstr>
      <vt:lpstr>PowerPoint Presentation</vt:lpstr>
      <vt:lpstr>PowerPoint Presentation</vt:lpstr>
      <vt:lpstr>mx4pc-build-image</vt:lpstr>
      <vt:lpstr>mx4pc-ingress-controller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van Ments</dc:creator>
  <cp:lastModifiedBy>Mark van Ments</cp:lastModifiedBy>
  <cp:revision>21</cp:revision>
  <dcterms:created xsi:type="dcterms:W3CDTF">2021-12-24T11:13:30Z</dcterms:created>
  <dcterms:modified xsi:type="dcterms:W3CDTF">2022-01-03T08:46:22Z</dcterms:modified>
</cp:coreProperties>
</file>