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32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6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2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0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47B0-CA75-4EB2-9A45-9D2318CD3869}" type="datetimeFigureOut">
              <a:rPr lang="pt-BR" smtClean="0"/>
              <a:t>29/04/2015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F4C5-2EA9-4B1C-9F08-4AE7764E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7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0" y="738665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Código de 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heap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sort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lang="es-E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6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#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include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&lt;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stdio.h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&gt;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void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heap_insert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*v,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n,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x) {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//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x inserida após o último item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v[n] = x;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//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Enquanto x é maior do que seu pai ...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while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(v[(n-1)/2] &lt; v[n]) {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//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X permutado com o pai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r>
              <a:rPr lang="en-U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aux = v[(n-1)/2];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v[(n-1)/2] = v[n];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v[n] = </a:t>
            </a:r>
            <a:r>
              <a:rPr lang="es-ES" sz="16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aux</a:t>
            </a: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//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Nós atualizamos a posição 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n = (n-1)/2;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//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e ele recebe o valor do novo pai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}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/*</a:t>
            </a:r>
            <a:endParaRPr lang="es-VE" sz="16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Elimina a raiz do monte e retorna seu valor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     v elemento vetorial (monte)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     n Número de elementos no vector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ea typeface="Calibri" pitchFamily="34" charset="0"/>
                <a:cs typeface="Arial" pitchFamily="34" charset="0"/>
              </a:rPr>
              <a:t>*/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0" y="0"/>
            <a:ext cx="914400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heap_remove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*v,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n) {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obtemos o valor da raiz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x = v[0];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// Move para a raiz do último elemento do monte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     // E podemos reduzir o número de elementos em 1 (--N)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v[0] = v[--n];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índice para o elemento movido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i=0;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índice para o primeiro filho do elemento movido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h=1;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enquanto há filhos 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while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(h &lt; n) {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       // Validar se uma segunda criança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         // E se o valor do segundo filho é mais velho do que o primeiro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if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(h+1&lt;n &amp;&amp; v[h+1]&gt;v[h]) {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em seguida, vamos considerar o segundo filho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h++;            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}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estávamos com índice de filho de maior valor "h“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se o valor da "h" criança é maior do que o pai "i“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if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(v[i] &lt; v[h]) {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Trocamos seus valores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aux = v[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];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        v[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] = v[h];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        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v[h] =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aux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elemento índice de atualização mudou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i = h;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Nós encontramos o índice do novo primeiro filho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h = 2*i+1;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3656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0" y="538609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 err="1">
                <a:ea typeface="Calibri" pitchFamily="34" charset="0"/>
                <a:cs typeface="Times New Roman" pitchFamily="18" charset="0"/>
              </a:rPr>
              <a:t>else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{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//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loop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final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    h = n;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    }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}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devolvemos o valor da raiz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 err="1">
                <a:ea typeface="Calibri" pitchFamily="34" charset="0"/>
                <a:cs typeface="Times New Roman" pitchFamily="18" charset="0"/>
              </a:rPr>
              <a:t>return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 x;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}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void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heap_sort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*v,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n) {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VE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//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declara o tamanho do vector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*w = new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[n];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 //Inserido no monte todos os elementos do vector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for(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=0;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&lt;n;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++) {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   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heap_insert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w,i,v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[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]);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}</a:t>
            </a:r>
            <a:endParaRPr lang="es-VE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// r</a:t>
            </a:r>
            <a:r>
              <a:rPr lang="pt-BR" sz="1400" dirty="0" err="1">
                <a:ea typeface="Calibri" pitchFamily="34" charset="0"/>
                <a:cs typeface="Times New Roman" pitchFamily="18" charset="0"/>
              </a:rPr>
              <a:t>emovidas</a:t>
            </a:r>
            <a:r>
              <a:rPr lang="pt-BR" sz="1400" dirty="0">
                <a:ea typeface="Calibri" pitchFamily="34" charset="0"/>
                <a:cs typeface="Times New Roman" pitchFamily="18" charset="0"/>
              </a:rPr>
              <a:t> cada vez que a raiz do monte e insere o seu valor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400" dirty="0">
                <a:ea typeface="Calibri" pitchFamily="34" charset="0"/>
                <a:cs typeface="Times New Roman" pitchFamily="18" charset="0"/>
              </a:rPr>
              <a:t>     // Na tabela a partir da última posição para o primeiro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for(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int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=n;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&gt;0;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--) {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    v[i-1] = 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heap_remove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1400" dirty="0" err="1">
                <a:ea typeface="Calibri" pitchFamily="34" charset="0"/>
                <a:cs typeface="Times New Roman" pitchFamily="18" charset="0"/>
              </a:rPr>
              <a:t>w,i</a:t>
            </a:r>
            <a:r>
              <a:rPr lang="en-US" sz="1400" dirty="0">
                <a:ea typeface="Calibri" pitchFamily="34" charset="0"/>
                <a:cs typeface="Times New Roman" pitchFamily="18" charset="0"/>
              </a:rPr>
              <a:t>);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    </a:t>
            </a:r>
            <a:r>
              <a:rPr lang="es-ES" sz="1400" dirty="0">
                <a:ea typeface="Calibri" pitchFamily="34" charset="0"/>
                <a:cs typeface="Times New Roman" pitchFamily="18" charset="0"/>
              </a:rPr>
              <a:t>}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}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/*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ea typeface="Calibri" pitchFamily="34" charset="0"/>
                <a:cs typeface="Times New Roman" pitchFamily="18" charset="0"/>
              </a:rPr>
              <a:t>    Programa principal</a:t>
            </a:r>
            <a:endParaRPr lang="es-VE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a typeface="Calibri" pitchFamily="34" charset="0"/>
                <a:cs typeface="Times New Roman" pitchFamily="18" charset="0"/>
              </a:rPr>
              <a:t>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01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0" y="107722"/>
            <a:ext cx="91440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main() {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*v, n;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// </a:t>
            </a:r>
            <a:r>
              <a:rPr lang="pt-BR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pede o numero de elementos do vetor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("n = ");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scanf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("%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d",&amp;n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// </a:t>
            </a: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cria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um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vetor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dinamico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v = new </a:t>
            </a: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[n];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// </a:t>
            </a:r>
            <a:r>
              <a:rPr lang="pt-BR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pede os valores para o vetor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for(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=0;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&lt;n;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++) {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("v[%d] = ",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scanf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("%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d",&amp;v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]);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}   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("Heap Sort...\n");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//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ordena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o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vetor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usando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HeapSort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heap_sort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v,n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); 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//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mostra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a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ordenação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for(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int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=0;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&lt;n;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++) {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    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printf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("v[%d] = %d\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n",i,v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[</a:t>
            </a:r>
            <a:r>
              <a:rPr lang="en-U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i</a:t>
            </a: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]);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}   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return</a:t>
            </a: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 0;</a:t>
            </a:r>
            <a:endParaRPr lang="es-VE" sz="14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Arial" pitchFamily="34" charset="0"/>
                <a:ea typeface="Calibri" pitchFamily="34" charset="0"/>
                <a:cs typeface="Arial" pitchFamily="34" charset="0"/>
              </a:rPr>
              <a:t>}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Bernardi</dc:creator>
  <cp:lastModifiedBy>Rodrigo Bernardi</cp:lastModifiedBy>
  <cp:revision>1</cp:revision>
  <dcterms:created xsi:type="dcterms:W3CDTF">2015-04-29T22:01:49Z</dcterms:created>
  <dcterms:modified xsi:type="dcterms:W3CDTF">2015-04-29T22:01:54Z</dcterms:modified>
</cp:coreProperties>
</file>