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cf8092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cf8092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fe18ab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fe18ab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fe18ab7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fe18ab7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2c15b2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2c15b2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eaa0f9e3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eaa0f9e3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aa0f9e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aa0f9e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fe18ab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fe18ab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fe18ab7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fe18ab7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tackoverflow.com/questions/3839966/can-anyone-explain-what-jsonp-is-in-layman-term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json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zone.com/refcardz/core-json" TargetMode="External"/><Relationship Id="rId4" Type="http://schemas.openxmlformats.org/officeDocument/2006/relationships/hyperlink" Target="https://www.w3schools.com/js/js_json_intro.a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soneditoronline.org/" TargetMode="External"/><Relationship Id="rId4" Type="http://schemas.openxmlformats.org/officeDocument/2006/relationships/hyperlink" Target="http://jsonlint.com/" TargetMode="External"/><Relationship Id="rId5" Type="http://schemas.openxmlformats.org/officeDocument/2006/relationships/hyperlink" Target="https://jsonformatter.org/json-pretty-print" TargetMode="External"/><Relationship Id="rId6" Type="http://schemas.openxmlformats.org/officeDocument/2006/relationships/hyperlink" Target="https://stedolan.github.io/jq/" TargetMode="External"/><Relationship Id="rId7" Type="http://schemas.openxmlformats.org/officeDocument/2006/relationships/hyperlink" Target="https://github.com/jayway/JsonPath" TargetMode="External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json-schema.org/" TargetMode="External"/><Relationship Id="rId4" Type="http://schemas.openxmlformats.org/officeDocument/2006/relationships/hyperlink" Target="https://www.jsonschemavalidator.net/" TargetMode="External"/><Relationship Id="rId5" Type="http://schemas.openxmlformats.org/officeDocument/2006/relationships/hyperlink" Target="https://jsonschema.net/" TargetMode="External"/><Relationship Id="rId6" Type="http://schemas.openxmlformats.org/officeDocument/2006/relationships/hyperlink" Target="https://github.com/brutusin/json-forms" TargetMode="External"/><Relationship Id="rId7" Type="http://schemas.openxmlformats.org/officeDocument/2006/relationships/hyperlink" Target="https://github.com/json-editor/json-edito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jsontest.com/" TargetMode="External"/><Relationship Id="rId4" Type="http://schemas.openxmlformats.org/officeDocument/2006/relationships/hyperlink" Target="https://httpbin.org/" TargetMode="External"/><Relationship Id="rId5" Type="http://schemas.openxmlformats.org/officeDocument/2006/relationships/hyperlink" Target="http://jsonplaceholder.typicode.com/" TargetMode="External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FasterXML/jackson-docs" TargetMode="External"/><Relationship Id="rId4" Type="http://schemas.openxmlformats.org/officeDocument/2006/relationships/hyperlink" Target="https://github.com/google/gson" TargetMode="External"/><Relationship Id="rId5" Type="http://schemas.openxmlformats.org/officeDocument/2006/relationships/hyperlink" Target="http://jsoniter.com/" TargetMode="External"/><Relationship Id="rId6" Type="http://schemas.openxmlformats.org/officeDocument/2006/relationships/hyperlink" Target="http://www.baeldung.com/jackson-vs-gson" TargetMode="External"/><Relationship Id="rId7" Type="http://schemas.openxmlformats.org/officeDocument/2006/relationships/hyperlink" Target="https://stedolan.github.io/jq/" TargetMode="External"/><Relationship Id="rId8" Type="http://schemas.openxmlformats.org/officeDocument/2006/relationships/hyperlink" Target="https://github.com/dfilatov/jspath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studytrails.com/java/json/java-google-json-introduction/" TargetMode="External"/><Relationship Id="rId4" Type="http://schemas.openxmlformats.org/officeDocument/2006/relationships/hyperlink" Target="https://github.com/google/gson/blob/master/UserGuide.md" TargetMode="External"/><Relationship Id="rId5" Type="http://schemas.openxmlformats.org/officeDocument/2006/relationships/hyperlink" Target="http://stackoverflow.com/questions/5490789/json-parsing-using-gson-for-java" TargetMode="External"/><Relationship Id="rId6" Type="http://schemas.openxmlformats.org/officeDocument/2006/relationships/hyperlink" Target="http://stackoverflow.com/questions/4683856/creating-gson-ob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pt-BR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pt-BR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JavaScript Object Notation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990775" y="4287150"/>
            <a:ext cx="59445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Fábio Nogueira de Lucena</a:t>
            </a:r>
            <a:br>
              <a:rPr lang="pt-BR"/>
            </a:br>
            <a:r>
              <a:rPr lang="pt-BR"/>
              <a:t>Instituto de Informática (UFG)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JSON e JSONP são elementos diferentes!!!!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https://stackoverflow.com/questions/3839966/can-anyone-explain-what-jsonp-is-in-layman-terms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/>
              <a:t>Portal principal sobre JSON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pt-BR" sz="6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www.json.org</a:t>
            </a:r>
            <a:r>
              <a:rPr b="0" i="0" lang="pt-BR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JSON?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JSON</a:t>
            </a:r>
            <a:br>
              <a:rPr lang="pt-BR"/>
            </a:br>
            <a:r>
              <a:rPr b="1" lang="pt-BR"/>
              <a:t>J</a:t>
            </a:r>
            <a:r>
              <a:rPr lang="pt-BR"/>
              <a:t>ava</a:t>
            </a:r>
            <a:r>
              <a:rPr b="1" lang="pt-BR"/>
              <a:t>S</a:t>
            </a:r>
            <a:r>
              <a:rPr lang="pt-BR"/>
              <a:t>cript </a:t>
            </a:r>
            <a:r>
              <a:rPr b="1" lang="pt-BR"/>
              <a:t>O</a:t>
            </a:r>
            <a:r>
              <a:rPr lang="pt-BR"/>
              <a:t>bject </a:t>
            </a:r>
            <a:r>
              <a:rPr b="1" lang="pt-BR"/>
              <a:t>N</a:t>
            </a:r>
            <a:r>
              <a:rPr lang="pt-BR"/>
              <a:t>otation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Formato (texto) para troca de dados (e também para armazenar)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Baseado em um subconjunto da linguagem JavaScript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“Fácil” para seres humanos lerem e escreverem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MIME-Type: </a:t>
            </a:r>
            <a:r>
              <a:rPr b="1" lang="pt-BR"/>
              <a:t>application/json</a:t>
            </a:r>
            <a:endParaRPr b="1"/>
          </a:p>
        </p:txBody>
      </p:sp>
      <p:sp>
        <p:nvSpPr>
          <p:cNvPr id="69" name="Google Shape;69;p15"/>
          <p:cNvSpPr txBox="1"/>
          <p:nvPr/>
        </p:nvSpPr>
        <p:spPr>
          <a:xfrm>
            <a:off x="476625" y="3290750"/>
            <a:ext cx="5944500" cy="1759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  "professor" : "Jackson",</a:t>
            </a:r>
            <a:endParaRPr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  "disciplina" : "O melhor curso é aqui!",</a:t>
            </a:r>
            <a:endParaRPr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  "semestre" : 1,</a:t>
            </a:r>
            <a:endParaRPr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  "ano" : 2018,</a:t>
            </a:r>
            <a:br>
              <a:rPr lang="pt-BR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  “ativo” : true</a:t>
            </a:r>
            <a:endParaRPr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Tutoriais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DZone</a:t>
            </a:r>
            <a:br>
              <a:rPr lang="pt-BR"/>
            </a:br>
            <a:r>
              <a:rPr lang="pt-BR" u="sng">
                <a:solidFill>
                  <a:schemeClr val="accent5"/>
                </a:solidFill>
                <a:hlinkClick r:id="rId3"/>
              </a:rPr>
              <a:t>https://dzone.com/refcardz/core-json</a:t>
            </a:r>
            <a:r>
              <a:rPr lang="pt-BR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W3Schools</a:t>
            </a: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4"/>
              </a:rPr>
              <a:t>https://www.w3schools.com/js/js_json_intro.asp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Editor</a:t>
            </a: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3"/>
              </a:rPr>
              <a:t>https://jsoneditoronline.org/</a:t>
            </a:r>
            <a:r>
              <a:rPr lang="pt-BR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Validar (e embelezar)</a:t>
            </a:r>
            <a:br>
              <a:rPr lang="pt-BR"/>
            </a:br>
            <a:r>
              <a:rPr lang="pt-BR" u="sng">
                <a:solidFill>
                  <a:schemeClr val="accent5"/>
                </a:solidFill>
                <a:hlinkClick r:id="rId4"/>
              </a:rPr>
              <a:t>http://jsonlint.com/</a:t>
            </a:r>
            <a:r>
              <a:rPr lang="pt-BR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Embelezar</a:t>
            </a:r>
            <a:br>
              <a:rPr lang="pt-BR"/>
            </a:br>
            <a:r>
              <a:rPr lang="pt-BR" u="sng">
                <a:solidFill>
                  <a:schemeClr val="accent5"/>
                </a:solidFill>
                <a:hlinkClick r:id="rId5"/>
              </a:rPr>
              <a:t>https://jsonformatter.org/json-pretty-print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jq (Json Query)</a:t>
            </a: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6"/>
              </a:rPr>
              <a:t>https://stedolan.github.io/jq/</a:t>
            </a:r>
            <a:r>
              <a:rPr lang="pt-BR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JsonPath (similar a XPath para XML)</a:t>
            </a: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7"/>
              </a:rPr>
              <a:t>https://github.com/jayway/JsonPath</a:t>
            </a:r>
            <a:r>
              <a:rPr lang="pt-BR"/>
              <a:t>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59250" y="1206425"/>
            <a:ext cx="1373051" cy="137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JSON Schema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JSON Schema (esquema para JSON)</a:t>
            </a: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3"/>
              </a:rPr>
              <a:t>http://json-schema.org/</a:t>
            </a:r>
            <a:r>
              <a:rPr lang="pt-BR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Validar JSON conforme JSON Schema</a:t>
            </a: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4"/>
              </a:rPr>
              <a:t>https://www.jsonschemavalidator.net/</a:t>
            </a:r>
            <a:r>
              <a:rPr lang="pt-BR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Editar JSON Schema</a:t>
            </a: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5"/>
              </a:rPr>
              <a:t>https://jsonschema.net/</a:t>
            </a:r>
            <a:r>
              <a:rPr lang="pt-BR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Criando formulários em HTML a partir de JSON Schema</a:t>
            </a: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6"/>
              </a:rPr>
              <a:t>https://github.com/brutusin/json-forms</a:t>
            </a:r>
            <a:r>
              <a:rPr lang="pt-BR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Outro gerador de formulário HTML a partir de JSON Schema</a:t>
            </a: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7"/>
              </a:rPr>
              <a:t>https://github.com/json-editor/json-editor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Serviços (respondem via JSON)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Serviço de teste que responde via JSON</a:t>
            </a:r>
            <a:br>
              <a:rPr lang="pt-BR"/>
            </a:br>
            <a:r>
              <a:rPr lang="pt-BR" u="sng">
                <a:solidFill>
                  <a:schemeClr val="accent5"/>
                </a:solidFill>
                <a:hlinkClick r:id="rId3"/>
              </a:rPr>
              <a:t>http://www.jsontest.com/</a:t>
            </a:r>
            <a:r>
              <a:rPr lang="pt-BR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Serviço que também responde via JSON (conforme requisição)</a:t>
            </a:r>
            <a:br>
              <a:rPr lang="pt-BR"/>
            </a:br>
            <a:r>
              <a:rPr lang="pt-BR" u="sng">
                <a:solidFill>
                  <a:schemeClr val="accent5"/>
                </a:solidFill>
                <a:hlinkClick r:id="rId4"/>
              </a:rPr>
              <a:t>https://httpbin.org/</a:t>
            </a:r>
            <a:r>
              <a:rPr lang="pt-BR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Outro serviço para teste</a:t>
            </a: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5"/>
              </a:rPr>
              <a:t>http://jsonplaceholder.typicode.com/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9250" y="1206425"/>
            <a:ext cx="1373051" cy="137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pode...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“Manualmente” criar um programa para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Interpretar uma String e recuperar os componentes de um objeto JSON.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Montar uma String JSON a partir de atributos de objetos.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>
                <a:solidFill>
                  <a:srgbClr val="FF0000"/>
                </a:solidFill>
              </a:rPr>
              <a:t>OU</a:t>
            </a:r>
            <a:r>
              <a:rPr lang="pt-BR"/>
              <a:t> usar uma dentre várias ferramentas para tal: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Jackson (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https://github.com/FasterXML/jackson-docs</a:t>
            </a:r>
            <a:r>
              <a:rPr lang="pt-BR" sz="1800"/>
              <a:t>)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Gson (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https://github.com/google/gson</a:t>
            </a:r>
            <a:r>
              <a:rPr lang="pt-BR" sz="1800"/>
              <a:t>)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Jsoniter (</a:t>
            </a:r>
            <a:r>
              <a:rPr lang="pt-BR" sz="1800" u="sng">
                <a:solidFill>
                  <a:schemeClr val="hlink"/>
                </a:solidFill>
                <a:hlinkClick r:id="rId5"/>
              </a:rPr>
              <a:t>http://jsoniter.com/</a:t>
            </a:r>
            <a:r>
              <a:rPr lang="pt-BR" sz="1800"/>
              <a:t>)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visão geral de Jackson e Gson pode ser vista 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800" u="sng">
                <a:solidFill>
                  <a:schemeClr val="hlink"/>
                </a:solidFill>
                <a:hlinkClick r:id="rId6"/>
              </a:rPr>
              <a:t>http://www.baeldung.com/jackson-vs-gson</a:t>
            </a:r>
            <a:r>
              <a:rPr lang="pt-BR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Extrair informações de 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jq (</a:t>
            </a:r>
            <a:r>
              <a:rPr lang="pt-BR" u="sng">
                <a:solidFill>
                  <a:schemeClr val="hlink"/>
                </a:solidFill>
                <a:hlinkClick r:id="rId7"/>
              </a:rPr>
              <a:t>https://stedolan.github.io/jq/</a:t>
            </a:r>
            <a:r>
              <a:rPr lang="pt-BR"/>
              <a:t>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jspath (</a:t>
            </a:r>
            <a:r>
              <a:rPr lang="pt-BR" u="sng">
                <a:solidFill>
                  <a:schemeClr val="hlink"/>
                </a:solidFill>
                <a:hlinkClick r:id="rId8"/>
              </a:rPr>
              <a:t>https://github.com/dfilatov/jspath</a:t>
            </a:r>
            <a:r>
              <a:rPr lang="pt-BR"/>
              <a:t>)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GSON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Introdução</a:t>
            </a: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3"/>
              </a:rPr>
              <a:t>http://www.studytrails.com/java/json/java-google-json-introduction/</a:t>
            </a:r>
            <a:r>
              <a:rPr lang="pt-BR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User Guide</a:t>
            </a: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4"/>
              </a:rPr>
              <a:t>https://github.com/google/gson/blob/master/UserGuide.md</a:t>
            </a:r>
            <a:r>
              <a:rPr lang="pt-BR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Como fazer </a:t>
            </a:r>
            <a:r>
              <a:rPr i="1" lang="pt-BR"/>
              <a:t>parsing </a:t>
            </a:r>
            <a:r>
              <a:rPr lang="pt-BR"/>
              <a:t>de String no formato JSON usando GSON?</a:t>
            </a: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5"/>
              </a:rPr>
              <a:t>http://stackoverflow.com/questions/5490789/json-parsing-using-gson-for-java</a:t>
            </a:r>
            <a:r>
              <a:rPr lang="pt-BR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Como criar objeto JSON usando GSON?</a:t>
            </a: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6"/>
              </a:rPr>
              <a:t>http://stackoverflow.com/questions/4683856/creating-gson-object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