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1FD9B-FFDE-4DB0-8AB1-3DC680128A5E}" v="10" dt="2024-05-20T18:30:5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Dantas Dias" userId="e3e6f638b146f2d7" providerId="LiveId" clId="{C4E1FD9B-FFDE-4DB0-8AB1-3DC680128A5E}"/>
    <pc:docChg chg="undo custSel modSld">
      <pc:chgData name="Rodrigo Dantas Dias" userId="e3e6f638b146f2d7" providerId="LiveId" clId="{C4E1FD9B-FFDE-4DB0-8AB1-3DC680128A5E}" dt="2024-05-21T19:22:57.584" v="374"/>
      <pc:docMkLst>
        <pc:docMk/>
      </pc:docMkLst>
      <pc:sldChg chg="addSp modSp mod">
        <pc:chgData name="Rodrigo Dantas Dias" userId="e3e6f638b146f2d7" providerId="LiveId" clId="{C4E1FD9B-FFDE-4DB0-8AB1-3DC680128A5E}" dt="2024-05-20T16:38:45.943" v="367" actId="13926"/>
        <pc:sldMkLst>
          <pc:docMk/>
          <pc:sldMk cId="3616869591" sldId="256"/>
        </pc:sldMkLst>
        <pc:spChg chg="add mod">
          <ac:chgData name="Rodrigo Dantas Dias" userId="e3e6f638b146f2d7" providerId="LiveId" clId="{C4E1FD9B-FFDE-4DB0-8AB1-3DC680128A5E}" dt="2024-05-06T00:20:50.123" v="352" actId="20577"/>
          <ac:spMkLst>
            <pc:docMk/>
            <pc:sldMk cId="3616869591" sldId="256"/>
            <ac:spMk id="2" creationId="{4BAE1B00-C4E1-3456-90BD-0269AFB388C9}"/>
          </ac:spMkLst>
        </pc:spChg>
        <pc:spChg chg="mod">
          <ac:chgData name="Rodrigo Dantas Dias" userId="e3e6f638b146f2d7" providerId="LiveId" clId="{C4E1FD9B-FFDE-4DB0-8AB1-3DC680128A5E}" dt="2024-05-20T13:02:28.516" v="357" actId="400"/>
          <ac:spMkLst>
            <pc:docMk/>
            <pc:sldMk cId="3616869591" sldId="256"/>
            <ac:spMk id="70" creationId="{2D3D0BA8-6EE7-3E11-B19A-0B2717DA87B5}"/>
          </ac:spMkLst>
        </pc:spChg>
        <pc:spChg chg="mod">
          <ac:chgData name="Rodrigo Dantas Dias" userId="e3e6f638b146f2d7" providerId="LiveId" clId="{C4E1FD9B-FFDE-4DB0-8AB1-3DC680128A5E}" dt="2024-05-20T13:02:41.853" v="358" actId="400"/>
          <ac:spMkLst>
            <pc:docMk/>
            <pc:sldMk cId="3616869591" sldId="256"/>
            <ac:spMk id="71" creationId="{2F09CA86-6751-4FB5-338E-6E99D2756CE2}"/>
          </ac:spMkLst>
        </pc:spChg>
        <pc:spChg chg="mod">
          <ac:chgData name="Rodrigo Dantas Dias" userId="e3e6f638b146f2d7" providerId="LiveId" clId="{C4E1FD9B-FFDE-4DB0-8AB1-3DC680128A5E}" dt="2024-05-20T13:02:14.081" v="353" actId="400"/>
          <ac:spMkLst>
            <pc:docMk/>
            <pc:sldMk cId="3616869591" sldId="256"/>
            <ac:spMk id="87" creationId="{D10FD5B6-4B27-F7A4-9FCA-B6780F1FC64A}"/>
          </ac:spMkLst>
        </pc:spChg>
        <pc:spChg chg="mod">
          <ac:chgData name="Rodrigo Dantas Dias" userId="e3e6f638b146f2d7" providerId="LiveId" clId="{C4E1FD9B-FFDE-4DB0-8AB1-3DC680128A5E}" dt="2024-05-20T16:38:45.943" v="367" actId="13926"/>
          <ac:spMkLst>
            <pc:docMk/>
            <pc:sldMk cId="3616869591" sldId="256"/>
            <ac:spMk id="134" creationId="{4E58D546-2426-6A18-E86F-2D52F23FD7B3}"/>
          </ac:spMkLst>
        </pc:spChg>
        <pc:spChg chg="mod">
          <ac:chgData name="Rodrigo Dantas Dias" userId="e3e6f638b146f2d7" providerId="LiveId" clId="{C4E1FD9B-FFDE-4DB0-8AB1-3DC680128A5E}" dt="2024-05-20T13:02:22.558" v="356" actId="400"/>
          <ac:spMkLst>
            <pc:docMk/>
            <pc:sldMk cId="3616869591" sldId="256"/>
            <ac:spMk id="153" creationId="{31F2839F-BD25-8399-364C-D9BD82FFBBF0}"/>
          </ac:spMkLst>
        </pc:spChg>
        <pc:spChg chg="mod">
          <ac:chgData name="Rodrigo Dantas Dias" userId="e3e6f638b146f2d7" providerId="LiveId" clId="{C4E1FD9B-FFDE-4DB0-8AB1-3DC680128A5E}" dt="2024-05-20T13:57:23.130" v="366" actId="20578"/>
          <ac:spMkLst>
            <pc:docMk/>
            <pc:sldMk cId="3616869591" sldId="256"/>
            <ac:spMk id="191" creationId="{75AA4C29-A135-FA91-B8F1-C5BEE2D520DA}"/>
          </ac:spMkLst>
        </pc:spChg>
        <pc:cxnChg chg="mod">
          <ac:chgData name="Rodrigo Dantas Dias" userId="e3e6f638b146f2d7" providerId="LiveId" clId="{C4E1FD9B-FFDE-4DB0-8AB1-3DC680128A5E}" dt="2024-05-20T13:04:12.481" v="360" actId="1076"/>
          <ac:cxnSpMkLst>
            <pc:docMk/>
            <pc:sldMk cId="3616869591" sldId="256"/>
            <ac:cxnSpMk id="136" creationId="{72CC4423-08A2-CACB-7F4A-A5A0D51BAFC1}"/>
          </ac:cxnSpMkLst>
        </pc:cxnChg>
        <pc:cxnChg chg="mod">
          <ac:chgData name="Rodrigo Dantas Dias" userId="e3e6f638b146f2d7" providerId="LiveId" clId="{C4E1FD9B-FFDE-4DB0-8AB1-3DC680128A5E}" dt="2024-05-20T13:02:18.037" v="355" actId="1076"/>
          <ac:cxnSpMkLst>
            <pc:docMk/>
            <pc:sldMk cId="3616869591" sldId="256"/>
            <ac:cxnSpMk id="157" creationId="{83500187-107D-9DA5-E2ED-9D41A068CC3F}"/>
          </ac:cxnSpMkLst>
        </pc:cxnChg>
        <pc:cxnChg chg="mod">
          <ac:chgData name="Rodrigo Dantas Dias" userId="e3e6f638b146f2d7" providerId="LiveId" clId="{C4E1FD9B-FFDE-4DB0-8AB1-3DC680128A5E}" dt="2024-05-20T13:02:18.037" v="355" actId="1076"/>
          <ac:cxnSpMkLst>
            <pc:docMk/>
            <pc:sldMk cId="3616869591" sldId="256"/>
            <ac:cxnSpMk id="186" creationId="{98BACA73-9A6E-CA16-A255-50084D712C9B}"/>
          </ac:cxnSpMkLst>
        </pc:cxnChg>
      </pc:sldChg>
      <pc:sldChg chg="modSp mod">
        <pc:chgData name="Rodrigo Dantas Dias" userId="e3e6f638b146f2d7" providerId="LiveId" clId="{C4E1FD9B-FFDE-4DB0-8AB1-3DC680128A5E}" dt="2024-05-20T13:05:09.193" v="363" actId="14100"/>
        <pc:sldMkLst>
          <pc:docMk/>
          <pc:sldMk cId="2514924001" sldId="257"/>
        </pc:sldMkLst>
        <pc:spChg chg="mod">
          <ac:chgData name="Rodrigo Dantas Dias" userId="e3e6f638b146f2d7" providerId="LiveId" clId="{C4E1FD9B-FFDE-4DB0-8AB1-3DC680128A5E}" dt="2024-05-05T23:01:08.986" v="37" actId="1076"/>
          <ac:spMkLst>
            <pc:docMk/>
            <pc:sldMk cId="2514924001" sldId="257"/>
            <ac:spMk id="7" creationId="{0AA4AE6F-0345-FB48-51E7-E0DC61985B1F}"/>
          </ac:spMkLst>
        </pc:spChg>
        <pc:spChg chg="mod">
          <ac:chgData name="Rodrigo Dantas Dias" userId="e3e6f638b146f2d7" providerId="LiveId" clId="{C4E1FD9B-FFDE-4DB0-8AB1-3DC680128A5E}" dt="2024-05-06T00:13:12.124" v="97" actId="207"/>
          <ac:spMkLst>
            <pc:docMk/>
            <pc:sldMk cId="2514924001" sldId="257"/>
            <ac:spMk id="12" creationId="{0AF90484-9742-792A-0ADD-0E466AFA92B7}"/>
          </ac:spMkLst>
        </pc:spChg>
        <pc:spChg chg="mod">
          <ac:chgData name="Rodrigo Dantas Dias" userId="e3e6f638b146f2d7" providerId="LiveId" clId="{C4E1FD9B-FFDE-4DB0-8AB1-3DC680128A5E}" dt="2024-05-05T23:01:12.218" v="38" actId="1076"/>
          <ac:spMkLst>
            <pc:docMk/>
            <pc:sldMk cId="2514924001" sldId="257"/>
            <ac:spMk id="13" creationId="{A5A02A56-4BF7-6A0D-54AE-5A087E9FE959}"/>
          </ac:spMkLst>
        </pc:spChg>
        <pc:spChg chg="mod">
          <ac:chgData name="Rodrigo Dantas Dias" userId="e3e6f638b146f2d7" providerId="LiveId" clId="{C4E1FD9B-FFDE-4DB0-8AB1-3DC680128A5E}" dt="2024-05-05T23:01:05.612" v="36" actId="1076"/>
          <ac:spMkLst>
            <pc:docMk/>
            <pc:sldMk cId="2514924001" sldId="257"/>
            <ac:spMk id="14" creationId="{9775EF01-3606-115F-289A-87F0C4294110}"/>
          </ac:spMkLst>
        </pc:spChg>
        <pc:spChg chg="mod">
          <ac:chgData name="Rodrigo Dantas Dias" userId="e3e6f638b146f2d7" providerId="LiveId" clId="{C4E1FD9B-FFDE-4DB0-8AB1-3DC680128A5E}" dt="2024-05-06T00:13:22.022" v="98" actId="207"/>
          <ac:spMkLst>
            <pc:docMk/>
            <pc:sldMk cId="2514924001" sldId="257"/>
            <ac:spMk id="15" creationId="{A1534ABC-EE60-2709-43D6-131708C927E9}"/>
          </ac:spMkLst>
        </pc:spChg>
        <pc:spChg chg="mod">
          <ac:chgData name="Rodrigo Dantas Dias" userId="e3e6f638b146f2d7" providerId="LiveId" clId="{C4E1FD9B-FFDE-4DB0-8AB1-3DC680128A5E}" dt="2024-05-05T23:00:38.284" v="32" actId="947"/>
          <ac:spMkLst>
            <pc:docMk/>
            <pc:sldMk cId="2514924001" sldId="257"/>
            <ac:spMk id="25" creationId="{5BAD3C13-4D27-F5D3-BA02-9E4D1C51EF25}"/>
          </ac:spMkLst>
        </pc:spChg>
        <pc:spChg chg="mod">
          <ac:chgData name="Rodrigo Dantas Dias" userId="e3e6f638b146f2d7" providerId="LiveId" clId="{C4E1FD9B-FFDE-4DB0-8AB1-3DC680128A5E}" dt="2024-05-05T22:57:31.907" v="4" actId="1035"/>
          <ac:spMkLst>
            <pc:docMk/>
            <pc:sldMk cId="2514924001" sldId="257"/>
            <ac:spMk id="26" creationId="{571C1551-6D9E-B50B-D08E-165CC0C888FA}"/>
          </ac:spMkLst>
        </pc:spChg>
        <pc:spChg chg="mod">
          <ac:chgData name="Rodrigo Dantas Dias" userId="e3e6f638b146f2d7" providerId="LiveId" clId="{C4E1FD9B-FFDE-4DB0-8AB1-3DC680128A5E}" dt="2024-05-05T23:01:59.986" v="88" actId="20577"/>
          <ac:spMkLst>
            <pc:docMk/>
            <pc:sldMk cId="2514924001" sldId="257"/>
            <ac:spMk id="32" creationId="{0975CC22-D829-70BE-CEBA-A0B5213840BA}"/>
          </ac:spMkLst>
        </pc:spChg>
        <pc:spChg chg="mod">
          <ac:chgData name="Rodrigo Dantas Dias" userId="e3e6f638b146f2d7" providerId="LiveId" clId="{C4E1FD9B-FFDE-4DB0-8AB1-3DC680128A5E}" dt="2024-05-05T23:01:33.343" v="55" actId="20577"/>
          <ac:spMkLst>
            <pc:docMk/>
            <pc:sldMk cId="2514924001" sldId="257"/>
            <ac:spMk id="34" creationId="{8185FA2D-44D4-CF2A-BBB2-84B7C87D0768}"/>
          </ac:spMkLst>
        </pc:spChg>
        <pc:spChg chg="mod">
          <ac:chgData name="Rodrigo Dantas Dias" userId="e3e6f638b146f2d7" providerId="LiveId" clId="{C4E1FD9B-FFDE-4DB0-8AB1-3DC680128A5E}" dt="2024-05-05T22:58:30.759" v="7" actId="1035"/>
          <ac:spMkLst>
            <pc:docMk/>
            <pc:sldMk cId="2514924001" sldId="257"/>
            <ac:spMk id="139" creationId="{2B414A9B-C070-696C-846A-0560F6F2CB2B}"/>
          </ac:spMkLst>
        </pc:spChg>
        <pc:spChg chg="mod">
          <ac:chgData name="Rodrigo Dantas Dias" userId="e3e6f638b146f2d7" providerId="LiveId" clId="{C4E1FD9B-FFDE-4DB0-8AB1-3DC680128A5E}" dt="2024-05-05T23:03:07.802" v="94" actId="207"/>
          <ac:spMkLst>
            <pc:docMk/>
            <pc:sldMk cId="2514924001" sldId="257"/>
            <ac:spMk id="148" creationId="{E8428142-C1C8-1FB3-65B1-DA456F034A23}"/>
          </ac:spMkLst>
        </pc:spChg>
        <pc:cxnChg chg="mod">
          <ac:chgData name="Rodrigo Dantas Dias" userId="e3e6f638b146f2d7" providerId="LiveId" clId="{C4E1FD9B-FFDE-4DB0-8AB1-3DC680128A5E}" dt="2024-05-20T13:05:04.870" v="362" actId="14100"/>
          <ac:cxnSpMkLst>
            <pc:docMk/>
            <pc:sldMk cId="2514924001" sldId="257"/>
            <ac:cxnSpMk id="9" creationId="{5441536F-B602-A8DD-E461-347DB8789A60}"/>
          </ac:cxnSpMkLst>
        </pc:cxnChg>
        <pc:cxnChg chg="mod">
          <ac:chgData name="Rodrigo Dantas Dias" userId="e3e6f638b146f2d7" providerId="LiveId" clId="{C4E1FD9B-FFDE-4DB0-8AB1-3DC680128A5E}" dt="2024-05-20T13:05:09.193" v="363" actId="14100"/>
          <ac:cxnSpMkLst>
            <pc:docMk/>
            <pc:sldMk cId="2514924001" sldId="257"/>
            <ac:cxnSpMk id="11" creationId="{A9846F55-6245-482A-2C76-EAF516C3B5BE}"/>
          </ac:cxnSpMkLst>
        </pc:cxnChg>
        <pc:cxnChg chg="mod">
          <ac:chgData name="Rodrigo Dantas Dias" userId="e3e6f638b146f2d7" providerId="LiveId" clId="{C4E1FD9B-FFDE-4DB0-8AB1-3DC680128A5E}" dt="2024-05-05T23:01:08.986" v="37" actId="1076"/>
          <ac:cxnSpMkLst>
            <pc:docMk/>
            <pc:sldMk cId="2514924001" sldId="257"/>
            <ac:cxnSpMk id="22" creationId="{EF3F6F1F-1F98-C611-052D-CA946D3A57E1}"/>
          </ac:cxnSpMkLst>
        </pc:cxnChg>
        <pc:cxnChg chg="mod">
          <ac:chgData name="Rodrigo Dantas Dias" userId="e3e6f638b146f2d7" providerId="LiveId" clId="{C4E1FD9B-FFDE-4DB0-8AB1-3DC680128A5E}" dt="2024-05-05T22:59:22.901" v="17" actId="14100"/>
          <ac:cxnSpMkLst>
            <pc:docMk/>
            <pc:sldMk cId="2514924001" sldId="257"/>
            <ac:cxnSpMk id="28" creationId="{20FF7B12-CFAE-7715-105A-7530B6CE3D97}"/>
          </ac:cxnSpMkLst>
        </pc:cxnChg>
        <pc:cxnChg chg="mod">
          <ac:chgData name="Rodrigo Dantas Dias" userId="e3e6f638b146f2d7" providerId="LiveId" clId="{C4E1FD9B-FFDE-4DB0-8AB1-3DC680128A5E}" dt="2024-05-05T22:57:31.907" v="4" actId="1035"/>
          <ac:cxnSpMkLst>
            <pc:docMk/>
            <pc:sldMk cId="2514924001" sldId="257"/>
            <ac:cxnSpMk id="29" creationId="{77BECB0A-4802-3704-9162-E10B6596DE33}"/>
          </ac:cxnSpMkLst>
        </pc:cxnChg>
        <pc:cxnChg chg="mod">
          <ac:chgData name="Rodrigo Dantas Dias" userId="e3e6f638b146f2d7" providerId="LiveId" clId="{C4E1FD9B-FFDE-4DB0-8AB1-3DC680128A5E}" dt="2024-05-05T23:01:12.218" v="38" actId="1076"/>
          <ac:cxnSpMkLst>
            <pc:docMk/>
            <pc:sldMk cId="2514924001" sldId="257"/>
            <ac:cxnSpMk id="31" creationId="{D2701EA5-8E6E-01C2-1BC6-D6370E561846}"/>
          </ac:cxnSpMkLst>
        </pc:cxnChg>
        <pc:cxnChg chg="mod">
          <ac:chgData name="Rodrigo Dantas Dias" userId="e3e6f638b146f2d7" providerId="LiveId" clId="{C4E1FD9B-FFDE-4DB0-8AB1-3DC680128A5E}" dt="2024-05-05T23:01:22.177" v="40" actId="14100"/>
          <ac:cxnSpMkLst>
            <pc:docMk/>
            <pc:sldMk cId="2514924001" sldId="257"/>
            <ac:cxnSpMk id="33" creationId="{CDDA3DC5-68CF-347B-05AB-D2A6E696B6B7}"/>
          </ac:cxnSpMkLst>
        </pc:cxnChg>
        <pc:cxnChg chg="mod">
          <ac:chgData name="Rodrigo Dantas Dias" userId="e3e6f638b146f2d7" providerId="LiveId" clId="{C4E1FD9B-FFDE-4DB0-8AB1-3DC680128A5E}" dt="2024-05-05T22:58:30.759" v="7" actId="1035"/>
          <ac:cxnSpMkLst>
            <pc:docMk/>
            <pc:sldMk cId="2514924001" sldId="257"/>
            <ac:cxnSpMk id="140" creationId="{7B43EDEE-4874-AD0F-D17C-3162633EEAB8}"/>
          </ac:cxnSpMkLst>
        </pc:cxnChg>
      </pc:sldChg>
      <pc:sldChg chg="modSp mod">
        <pc:chgData name="Rodrigo Dantas Dias" userId="e3e6f638b146f2d7" providerId="LiveId" clId="{C4E1FD9B-FFDE-4DB0-8AB1-3DC680128A5E}" dt="2024-05-21T19:22:57.584" v="374"/>
        <pc:sldMkLst>
          <pc:docMk/>
          <pc:sldMk cId="3884398174" sldId="258"/>
        </pc:sldMkLst>
        <pc:spChg chg="mod">
          <ac:chgData name="Rodrigo Dantas Dias" userId="e3e6f638b146f2d7" providerId="LiveId" clId="{C4E1FD9B-FFDE-4DB0-8AB1-3DC680128A5E}" dt="2024-05-21T19:22:35.220" v="371" actId="20577"/>
          <ac:spMkLst>
            <pc:docMk/>
            <pc:sldMk cId="3884398174" sldId="258"/>
            <ac:spMk id="53" creationId="{1A0709FC-273D-7588-CFB0-F64E40974BD4}"/>
          </ac:spMkLst>
        </pc:spChg>
        <pc:spChg chg="mod">
          <ac:chgData name="Rodrigo Dantas Dias" userId="e3e6f638b146f2d7" providerId="LiveId" clId="{C4E1FD9B-FFDE-4DB0-8AB1-3DC680128A5E}" dt="2024-05-21T19:22:48.731" v="372"/>
          <ac:spMkLst>
            <pc:docMk/>
            <pc:sldMk cId="3884398174" sldId="258"/>
            <ac:spMk id="71" creationId="{E95AB041-23C4-D6F9-7B60-83B8B6F12FF7}"/>
          </ac:spMkLst>
        </pc:spChg>
        <pc:spChg chg="mod">
          <ac:chgData name="Rodrigo Dantas Dias" userId="e3e6f638b146f2d7" providerId="LiveId" clId="{C4E1FD9B-FFDE-4DB0-8AB1-3DC680128A5E}" dt="2024-05-21T19:22:53.959" v="373"/>
          <ac:spMkLst>
            <pc:docMk/>
            <pc:sldMk cId="3884398174" sldId="258"/>
            <ac:spMk id="83" creationId="{CEF945BE-FCC9-A17D-775E-C52F49548948}"/>
          </ac:spMkLst>
        </pc:spChg>
        <pc:spChg chg="mod">
          <ac:chgData name="Rodrigo Dantas Dias" userId="e3e6f638b146f2d7" providerId="LiveId" clId="{C4E1FD9B-FFDE-4DB0-8AB1-3DC680128A5E}" dt="2024-05-21T19:22:57.584" v="374"/>
          <ac:spMkLst>
            <pc:docMk/>
            <pc:sldMk cId="3884398174" sldId="258"/>
            <ac:spMk id="121" creationId="{80BB7478-0507-9CFB-89AD-7C837ED4E18F}"/>
          </ac:spMkLst>
        </pc:spChg>
      </pc:sldChg>
    </pc:docChg>
  </pc:docChgLst>
  <pc:docChgLst>
    <pc:chgData name="Rodrigo Dantas Dias" userId="e3e6f638b146f2d7" providerId="LiveId" clId="{04440DDD-C0D0-4F95-953C-0287162F5079}"/>
    <pc:docChg chg="custSel modSld">
      <pc:chgData name="Rodrigo Dantas Dias" userId="e3e6f638b146f2d7" providerId="LiveId" clId="{04440DDD-C0D0-4F95-953C-0287162F5079}" dt="2024-04-18T21:35:54.368" v="329"/>
      <pc:docMkLst>
        <pc:docMk/>
      </pc:docMkLst>
      <pc:sldChg chg="addSp delSp modSp mod">
        <pc:chgData name="Rodrigo Dantas Dias" userId="e3e6f638b146f2d7" providerId="LiveId" clId="{04440DDD-C0D0-4F95-953C-0287162F5079}" dt="2024-04-18T20:31:01.820" v="179" actId="14100"/>
        <pc:sldMkLst>
          <pc:docMk/>
          <pc:sldMk cId="3616869591" sldId="256"/>
        </pc:sldMkLst>
        <pc:spChg chg="add del mod">
          <ac:chgData name="Rodrigo Dantas Dias" userId="e3e6f638b146f2d7" providerId="LiveId" clId="{04440DDD-C0D0-4F95-953C-0287162F5079}" dt="2024-04-13T22:23:48.629" v="5" actId="478"/>
          <ac:spMkLst>
            <pc:docMk/>
            <pc:sldMk cId="3616869591" sldId="256"/>
            <ac:spMk id="2" creationId="{BB6E9417-09F5-6EC4-2086-C4EBBF58E14F}"/>
          </ac:spMkLst>
        </pc:spChg>
        <pc:spChg chg="add del mod">
          <ac:chgData name="Rodrigo Dantas Dias" userId="e3e6f638b146f2d7" providerId="LiveId" clId="{04440DDD-C0D0-4F95-953C-0287162F5079}" dt="2024-04-13T22:26:38.857" v="49" actId="478"/>
          <ac:spMkLst>
            <pc:docMk/>
            <pc:sldMk cId="3616869591" sldId="256"/>
            <ac:spMk id="3" creationId="{A8E55486-9F8F-391A-C95A-7563784F84C5}"/>
          </ac:spMkLst>
        </pc:spChg>
        <pc:spChg chg="add del mod">
          <ac:chgData name="Rodrigo Dantas Dias" userId="e3e6f638b146f2d7" providerId="LiveId" clId="{04440DDD-C0D0-4F95-953C-0287162F5079}" dt="2024-04-13T22:25:24.910" v="24" actId="478"/>
          <ac:spMkLst>
            <pc:docMk/>
            <pc:sldMk cId="3616869591" sldId="256"/>
            <ac:spMk id="5" creationId="{18B32051-F8B4-BC1C-31D3-ABB01B7B8A0C}"/>
          </ac:spMkLst>
        </pc:spChg>
        <pc:spChg chg="add del mod">
          <ac:chgData name="Rodrigo Dantas Dias" userId="e3e6f638b146f2d7" providerId="LiveId" clId="{04440DDD-C0D0-4F95-953C-0287162F5079}" dt="2024-04-13T22:25:25.910" v="25" actId="478"/>
          <ac:spMkLst>
            <pc:docMk/>
            <pc:sldMk cId="3616869591" sldId="256"/>
            <ac:spMk id="8" creationId="{1A994D6E-8679-007A-350D-5009E5984561}"/>
          </ac:spMkLst>
        </pc:spChg>
        <pc:spChg chg="add del mod">
          <ac:chgData name="Rodrigo Dantas Dias" userId="e3e6f638b146f2d7" providerId="LiveId" clId="{04440DDD-C0D0-4F95-953C-0287162F5079}" dt="2024-04-13T22:25:27.620" v="26" actId="478"/>
          <ac:spMkLst>
            <pc:docMk/>
            <pc:sldMk cId="3616869591" sldId="256"/>
            <ac:spMk id="11" creationId="{9EEE11FB-B569-A21F-6309-46A85EBBF5BF}"/>
          </ac:spMkLst>
        </pc:spChg>
        <pc:spChg chg="add del mod">
          <ac:chgData name="Rodrigo Dantas Dias" userId="e3e6f638b146f2d7" providerId="LiveId" clId="{04440DDD-C0D0-4F95-953C-0287162F5079}" dt="2024-04-13T22:26:38.063" v="48" actId="478"/>
          <ac:spMkLst>
            <pc:docMk/>
            <pc:sldMk cId="3616869591" sldId="256"/>
            <ac:spMk id="13" creationId="{C10A5625-6C67-17FE-D578-CCF6EB3D8A03}"/>
          </ac:spMkLst>
        </pc:spChg>
        <pc:spChg chg="add del mod">
          <ac:chgData name="Rodrigo Dantas Dias" userId="e3e6f638b146f2d7" providerId="LiveId" clId="{04440DDD-C0D0-4F95-953C-0287162F5079}" dt="2024-04-13T22:26:36.077" v="47" actId="478"/>
          <ac:spMkLst>
            <pc:docMk/>
            <pc:sldMk cId="3616869591" sldId="256"/>
            <ac:spMk id="14" creationId="{E860D258-B15E-E49E-CC71-44AB6E359E90}"/>
          </ac:spMkLst>
        </pc:spChg>
        <pc:spChg chg="add mod">
          <ac:chgData name="Rodrigo Dantas Dias" userId="e3e6f638b146f2d7" providerId="LiveId" clId="{04440DDD-C0D0-4F95-953C-0287162F5079}" dt="2024-04-13T22:29:45.415" v="89" actId="20577"/>
          <ac:spMkLst>
            <pc:docMk/>
            <pc:sldMk cId="3616869591" sldId="256"/>
            <ac:spMk id="15" creationId="{5C9BCA25-F0E6-65DC-AD7F-CEFD93015B65}"/>
          </ac:spMkLst>
        </pc:spChg>
        <pc:spChg chg="add mod">
          <ac:chgData name="Rodrigo Dantas Dias" userId="e3e6f638b146f2d7" providerId="LiveId" clId="{04440DDD-C0D0-4F95-953C-0287162F5079}" dt="2024-04-13T22:33:47.417" v="125" actId="207"/>
          <ac:spMkLst>
            <pc:docMk/>
            <pc:sldMk cId="3616869591" sldId="256"/>
            <ac:spMk id="16" creationId="{D3A94C30-F230-43FA-3C1E-54BD02BB8EDB}"/>
          </ac:spMkLst>
        </pc:spChg>
        <pc:spChg chg="add mod">
          <ac:chgData name="Rodrigo Dantas Dias" userId="e3e6f638b146f2d7" providerId="LiveId" clId="{04440DDD-C0D0-4F95-953C-0287162F5079}" dt="2024-04-13T22:33:47.417" v="125" actId="207"/>
          <ac:spMkLst>
            <pc:docMk/>
            <pc:sldMk cId="3616869591" sldId="256"/>
            <ac:spMk id="17" creationId="{D559E036-149B-782D-ED10-3AB11FDCBD48}"/>
          </ac:spMkLst>
        </pc:spChg>
        <pc:spChg chg="add mod">
          <ac:chgData name="Rodrigo Dantas Dias" userId="e3e6f638b146f2d7" providerId="LiveId" clId="{04440DDD-C0D0-4F95-953C-0287162F5079}" dt="2024-04-13T22:33:47.417" v="125" actId="207"/>
          <ac:spMkLst>
            <pc:docMk/>
            <pc:sldMk cId="3616869591" sldId="256"/>
            <ac:spMk id="18" creationId="{787AAF17-A0B3-0CF0-CD94-B0CA9D756968}"/>
          </ac:spMkLst>
        </pc:spChg>
        <pc:spChg chg="add mod">
          <ac:chgData name="Rodrigo Dantas Dias" userId="e3e6f638b146f2d7" providerId="LiveId" clId="{04440DDD-C0D0-4F95-953C-0287162F5079}" dt="2024-04-13T22:33:47.417" v="125" actId="207"/>
          <ac:spMkLst>
            <pc:docMk/>
            <pc:sldMk cId="3616869591" sldId="256"/>
            <ac:spMk id="19" creationId="{1C83783A-7FCE-BFEC-0263-2CA6BC8459D4}"/>
          </ac:spMkLst>
        </pc:spChg>
        <pc:spChg chg="add mod">
          <ac:chgData name="Rodrigo Dantas Dias" userId="e3e6f638b146f2d7" providerId="LiveId" clId="{04440DDD-C0D0-4F95-953C-0287162F5079}" dt="2024-04-13T22:33:47.417" v="125" actId="207"/>
          <ac:spMkLst>
            <pc:docMk/>
            <pc:sldMk cId="3616869591" sldId="256"/>
            <ac:spMk id="22" creationId="{CD82A37C-FEA4-7AAA-7600-66D0794E3858}"/>
          </ac:spMkLst>
        </pc:spChg>
        <pc:spChg chg="add mod">
          <ac:chgData name="Rodrigo Dantas Dias" userId="e3e6f638b146f2d7" providerId="LiveId" clId="{04440DDD-C0D0-4F95-953C-0287162F5079}" dt="2024-04-13T22:29:52.885" v="92" actId="20577"/>
          <ac:spMkLst>
            <pc:docMk/>
            <pc:sldMk cId="3616869591" sldId="256"/>
            <ac:spMk id="25" creationId="{AC2EC139-365A-E13F-3C82-FC8CE686F3C8}"/>
          </ac:spMkLst>
        </pc:spChg>
        <pc:spChg chg="mod">
          <ac:chgData name="Rodrigo Dantas Dias" userId="e3e6f638b146f2d7" providerId="LiveId" clId="{04440DDD-C0D0-4F95-953C-0287162F5079}" dt="2024-04-17T00:25:55.049" v="135" actId="14100"/>
          <ac:spMkLst>
            <pc:docMk/>
            <pc:sldMk cId="3616869591" sldId="256"/>
            <ac:spMk id="34" creationId="{B2902438-8EE8-BD1A-B052-DB6669FDD210}"/>
          </ac:spMkLst>
        </pc:spChg>
        <pc:spChg chg="mod">
          <ac:chgData name="Rodrigo Dantas Dias" userId="e3e6f638b146f2d7" providerId="LiveId" clId="{04440DDD-C0D0-4F95-953C-0287162F5079}" dt="2024-04-18T19:58:16.028" v="165" actId="313"/>
          <ac:spMkLst>
            <pc:docMk/>
            <pc:sldMk cId="3616869591" sldId="256"/>
            <ac:spMk id="88" creationId="{C86DAA14-081A-A3DB-F01C-EEB8C62FDBAC}"/>
          </ac:spMkLst>
        </pc:spChg>
        <pc:spChg chg="mod">
          <ac:chgData name="Rodrigo Dantas Dias" userId="e3e6f638b146f2d7" providerId="LiveId" clId="{04440DDD-C0D0-4F95-953C-0287162F5079}" dt="2024-04-18T20:31:01.820" v="179" actId="14100"/>
          <ac:spMkLst>
            <pc:docMk/>
            <pc:sldMk cId="3616869591" sldId="256"/>
            <ac:spMk id="141" creationId="{2FBEAD93-C1DB-6AB7-0E0D-F4F66C997711}"/>
          </ac:spMkLst>
        </pc:spChg>
        <pc:cxnChg chg="mod">
          <ac:chgData name="Rodrigo Dantas Dias" userId="e3e6f638b146f2d7" providerId="LiveId" clId="{04440DDD-C0D0-4F95-953C-0287162F5079}" dt="2024-04-18T20:31:01.820" v="179" actId="14100"/>
          <ac:cxnSpMkLst>
            <pc:docMk/>
            <pc:sldMk cId="3616869591" sldId="256"/>
            <ac:cxnSpMk id="144" creationId="{D4DDF5C8-BCB3-D14D-0E03-7D8E9DB6EDDA}"/>
          </ac:cxnSpMkLst>
        </pc:cxnChg>
        <pc:cxnChg chg="mod">
          <ac:chgData name="Rodrigo Dantas Dias" userId="e3e6f638b146f2d7" providerId="LiveId" clId="{04440DDD-C0D0-4F95-953C-0287162F5079}" dt="2024-04-18T20:31:01.820" v="179" actId="14100"/>
          <ac:cxnSpMkLst>
            <pc:docMk/>
            <pc:sldMk cId="3616869591" sldId="256"/>
            <ac:cxnSpMk id="151" creationId="{F4D8E458-C5BF-21B4-1729-98FCA629DCD5}"/>
          </ac:cxnSpMkLst>
        </pc:cxnChg>
      </pc:sldChg>
      <pc:sldChg chg="addSp modSp mod">
        <pc:chgData name="Rodrigo Dantas Dias" userId="e3e6f638b146f2d7" providerId="LiveId" clId="{04440DDD-C0D0-4F95-953C-0287162F5079}" dt="2024-04-18T21:35:54.368" v="329"/>
        <pc:sldMkLst>
          <pc:docMk/>
          <pc:sldMk cId="2514924001" sldId="257"/>
        </pc:sldMkLst>
        <pc:spChg chg="add mod">
          <ac:chgData name="Rodrigo Dantas Dias" userId="e3e6f638b146f2d7" providerId="LiveId" clId="{04440DDD-C0D0-4F95-953C-0287162F5079}" dt="2024-04-13T22:34:02.128" v="126" actId="108"/>
          <ac:spMkLst>
            <pc:docMk/>
            <pc:sldMk cId="2514924001" sldId="257"/>
            <ac:spMk id="2" creationId="{5F2E87A3-5DCF-2EDA-4C31-EF243B491E09}"/>
          </ac:spMkLst>
        </pc:spChg>
        <pc:spChg chg="add mod">
          <ac:chgData name="Rodrigo Dantas Dias" userId="e3e6f638b146f2d7" providerId="LiveId" clId="{04440DDD-C0D0-4F95-953C-0287162F5079}" dt="2024-04-13T22:34:15.331" v="129" actId="108"/>
          <ac:spMkLst>
            <pc:docMk/>
            <pc:sldMk cId="2514924001" sldId="257"/>
            <ac:spMk id="3" creationId="{8607AEE7-4D74-B9E2-26C0-39A6E97879CF}"/>
          </ac:spMkLst>
        </pc:spChg>
        <pc:spChg chg="add mod">
          <ac:chgData name="Rodrigo Dantas Dias" userId="e3e6f638b146f2d7" providerId="LiveId" clId="{04440DDD-C0D0-4F95-953C-0287162F5079}" dt="2024-04-13T22:34:05.809" v="127" actId="108"/>
          <ac:spMkLst>
            <pc:docMk/>
            <pc:sldMk cId="2514924001" sldId="257"/>
            <ac:spMk id="4" creationId="{FDD7C643-58B7-9CB8-6B3C-82BC39EBF9E9}"/>
          </ac:spMkLst>
        </pc:spChg>
        <pc:spChg chg="add mod">
          <ac:chgData name="Rodrigo Dantas Dias" userId="e3e6f638b146f2d7" providerId="LiveId" clId="{04440DDD-C0D0-4F95-953C-0287162F5079}" dt="2024-04-13T22:34:12.316" v="128" actId="108"/>
          <ac:spMkLst>
            <pc:docMk/>
            <pc:sldMk cId="2514924001" sldId="257"/>
            <ac:spMk id="12" creationId="{0AF90484-9742-792A-0ADD-0E466AFA92B7}"/>
          </ac:spMkLst>
        </pc:spChg>
        <pc:spChg chg="mod">
          <ac:chgData name="Rodrigo Dantas Dias" userId="e3e6f638b146f2d7" providerId="LiveId" clId="{04440DDD-C0D0-4F95-953C-0287162F5079}" dt="2024-04-18T21:12:14.896" v="218" actId="14100"/>
          <ac:spMkLst>
            <pc:docMk/>
            <pc:sldMk cId="2514924001" sldId="257"/>
            <ac:spMk id="13" creationId="{A5A02A56-4BF7-6A0D-54AE-5A087E9FE959}"/>
          </ac:spMkLst>
        </pc:spChg>
        <pc:spChg chg="add mod">
          <ac:chgData name="Rodrigo Dantas Dias" userId="e3e6f638b146f2d7" providerId="LiveId" clId="{04440DDD-C0D0-4F95-953C-0287162F5079}" dt="2024-04-13T22:34:17.548" v="130" actId="108"/>
          <ac:spMkLst>
            <pc:docMk/>
            <pc:sldMk cId="2514924001" sldId="257"/>
            <ac:spMk id="15" creationId="{A1534ABC-EE60-2709-43D6-131708C927E9}"/>
          </ac:spMkLst>
        </pc:spChg>
        <pc:spChg chg="mod">
          <ac:chgData name="Rodrigo Dantas Dias" userId="e3e6f638b146f2d7" providerId="LiveId" clId="{04440DDD-C0D0-4F95-953C-0287162F5079}" dt="2024-04-18T21:12:23.685" v="220" actId="1036"/>
          <ac:spMkLst>
            <pc:docMk/>
            <pc:sldMk cId="2514924001" sldId="257"/>
            <ac:spMk id="25" creationId="{5BAD3C13-4D27-F5D3-BA02-9E4D1C51EF25}"/>
          </ac:spMkLst>
        </pc:spChg>
        <pc:spChg chg="mod">
          <ac:chgData name="Rodrigo Dantas Dias" userId="e3e6f638b146f2d7" providerId="LiveId" clId="{04440DDD-C0D0-4F95-953C-0287162F5079}" dt="2024-04-18T21:24:32.066" v="224" actId="14100"/>
          <ac:spMkLst>
            <pc:docMk/>
            <pc:sldMk cId="2514924001" sldId="257"/>
            <ac:spMk id="26" creationId="{571C1551-6D9E-B50B-D08E-165CC0C888FA}"/>
          </ac:spMkLst>
        </pc:spChg>
        <pc:spChg chg="mod">
          <ac:chgData name="Rodrigo Dantas Dias" userId="e3e6f638b146f2d7" providerId="LiveId" clId="{04440DDD-C0D0-4F95-953C-0287162F5079}" dt="2024-04-18T21:25:21.996" v="304" actId="20577"/>
          <ac:spMkLst>
            <pc:docMk/>
            <pc:sldMk cId="2514924001" sldId="257"/>
            <ac:spMk id="27" creationId="{84885228-4DE7-3808-2E46-62B0488A3858}"/>
          </ac:spMkLst>
        </pc:spChg>
        <pc:spChg chg="mod">
          <ac:chgData name="Rodrigo Dantas Dias" userId="e3e6f638b146f2d7" providerId="LiveId" clId="{04440DDD-C0D0-4F95-953C-0287162F5079}" dt="2024-04-18T21:11:06.914" v="180" actId="6549"/>
          <ac:spMkLst>
            <pc:docMk/>
            <pc:sldMk cId="2514924001" sldId="257"/>
            <ac:spMk id="32" creationId="{0975CC22-D829-70BE-CEBA-A0B5213840BA}"/>
          </ac:spMkLst>
        </pc:spChg>
        <pc:spChg chg="mod">
          <ac:chgData name="Rodrigo Dantas Dias" userId="e3e6f638b146f2d7" providerId="LiveId" clId="{04440DDD-C0D0-4F95-953C-0287162F5079}" dt="2024-04-18T21:26:20.920" v="326" actId="6549"/>
          <ac:spMkLst>
            <pc:docMk/>
            <pc:sldMk cId="2514924001" sldId="257"/>
            <ac:spMk id="34" creationId="{8185FA2D-44D4-CF2A-BBB2-84B7C87D0768}"/>
          </ac:spMkLst>
        </pc:spChg>
        <pc:spChg chg="mod">
          <ac:chgData name="Rodrigo Dantas Dias" userId="e3e6f638b146f2d7" providerId="LiveId" clId="{04440DDD-C0D0-4F95-953C-0287162F5079}" dt="2024-04-18T21:35:39.030" v="327"/>
          <ac:spMkLst>
            <pc:docMk/>
            <pc:sldMk cId="2514924001" sldId="257"/>
            <ac:spMk id="142" creationId="{CBD63FB9-E9B7-3F56-0167-BA327422CC74}"/>
          </ac:spMkLst>
        </pc:spChg>
        <pc:spChg chg="mod">
          <ac:chgData name="Rodrigo Dantas Dias" userId="e3e6f638b146f2d7" providerId="LiveId" clId="{04440DDD-C0D0-4F95-953C-0287162F5079}" dt="2024-04-18T21:35:54.368" v="329"/>
          <ac:spMkLst>
            <pc:docMk/>
            <pc:sldMk cId="2514924001" sldId="257"/>
            <ac:spMk id="148" creationId="{E8428142-C1C8-1FB3-65B1-DA456F034A23}"/>
          </ac:spMkLst>
        </pc:spChg>
        <pc:cxnChg chg="mod">
          <ac:chgData name="Rodrigo Dantas Dias" userId="e3e6f638b146f2d7" providerId="LiveId" clId="{04440DDD-C0D0-4F95-953C-0287162F5079}" dt="2024-04-18T21:12:23.685" v="220" actId="1036"/>
          <ac:cxnSpMkLst>
            <pc:docMk/>
            <pc:sldMk cId="2514924001" sldId="257"/>
            <ac:cxnSpMk id="28" creationId="{20FF7B12-CFAE-7715-105A-7530B6CE3D97}"/>
          </ac:cxnSpMkLst>
        </pc:cxnChg>
        <pc:cxnChg chg="mod">
          <ac:chgData name="Rodrigo Dantas Dias" userId="e3e6f638b146f2d7" providerId="LiveId" clId="{04440DDD-C0D0-4F95-953C-0287162F5079}" dt="2024-04-18T21:24:32.066" v="224" actId="14100"/>
          <ac:cxnSpMkLst>
            <pc:docMk/>
            <pc:sldMk cId="2514924001" sldId="257"/>
            <ac:cxnSpMk id="29" creationId="{77BECB0A-4802-3704-9162-E10B6596DE33}"/>
          </ac:cxnSpMkLst>
        </pc:cxnChg>
        <pc:cxnChg chg="mod">
          <ac:chgData name="Rodrigo Dantas Dias" userId="e3e6f638b146f2d7" providerId="LiveId" clId="{04440DDD-C0D0-4F95-953C-0287162F5079}" dt="2024-04-18T21:12:23.685" v="220" actId="1036"/>
          <ac:cxnSpMkLst>
            <pc:docMk/>
            <pc:sldMk cId="2514924001" sldId="257"/>
            <ac:cxnSpMk id="31" creationId="{D2701EA5-8E6E-01C2-1BC6-D6370E561846}"/>
          </ac:cxnSpMkLst>
        </pc:cxnChg>
        <pc:cxnChg chg="mod">
          <ac:chgData name="Rodrigo Dantas Dias" userId="e3e6f638b146f2d7" providerId="LiveId" clId="{04440DDD-C0D0-4F95-953C-0287162F5079}" dt="2024-04-18T21:24:32.066" v="224" actId="14100"/>
          <ac:cxnSpMkLst>
            <pc:docMk/>
            <pc:sldMk cId="2514924001" sldId="257"/>
            <ac:cxnSpMk id="33" creationId="{CDDA3DC5-68CF-347B-05AB-D2A6E696B6B7}"/>
          </ac:cxnSpMkLst>
        </pc:cxnChg>
        <pc:cxnChg chg="mod">
          <ac:chgData name="Rodrigo Dantas Dias" userId="e3e6f638b146f2d7" providerId="LiveId" clId="{04440DDD-C0D0-4F95-953C-0287162F5079}" dt="2024-04-18T21:35:51.669" v="328" actId="14100"/>
          <ac:cxnSpMkLst>
            <pc:docMk/>
            <pc:sldMk cId="2514924001" sldId="257"/>
            <ac:cxnSpMk id="149" creationId="{EE75AA95-F9DF-1063-1D44-170F8ADA0BE3}"/>
          </ac:cxnSpMkLst>
        </pc:cxnChg>
      </pc:sldChg>
      <pc:sldChg chg="addSp modSp mod">
        <pc:chgData name="Rodrigo Dantas Dias" userId="e3e6f638b146f2d7" providerId="LiveId" clId="{04440DDD-C0D0-4F95-953C-0287162F5079}" dt="2024-04-13T22:34:49.551" v="134" actId="108"/>
        <pc:sldMkLst>
          <pc:docMk/>
          <pc:sldMk cId="3884398174" sldId="258"/>
        </pc:sldMkLst>
        <pc:spChg chg="add mod">
          <ac:chgData name="Rodrigo Dantas Dias" userId="e3e6f638b146f2d7" providerId="LiveId" clId="{04440DDD-C0D0-4F95-953C-0287162F5079}" dt="2024-04-13T22:34:35.158" v="131" actId="108"/>
          <ac:spMkLst>
            <pc:docMk/>
            <pc:sldMk cId="3884398174" sldId="258"/>
            <ac:spMk id="4" creationId="{D870B40B-339A-FF92-EF33-35A1CDE53EA5}"/>
          </ac:spMkLst>
        </pc:spChg>
        <pc:spChg chg="add mod">
          <ac:chgData name="Rodrigo Dantas Dias" userId="e3e6f638b146f2d7" providerId="LiveId" clId="{04440DDD-C0D0-4F95-953C-0287162F5079}" dt="2024-04-13T22:30:33.214" v="105" actId="20577"/>
          <ac:spMkLst>
            <pc:docMk/>
            <pc:sldMk cId="3884398174" sldId="258"/>
            <ac:spMk id="7" creationId="{9F2EAC00-91D2-86C0-5F5B-8EF76EE0FBC4}"/>
          </ac:spMkLst>
        </pc:spChg>
        <pc:spChg chg="add mod">
          <ac:chgData name="Rodrigo Dantas Dias" userId="e3e6f638b146f2d7" providerId="LiveId" clId="{04440DDD-C0D0-4F95-953C-0287162F5079}" dt="2024-04-13T22:34:40.345" v="132" actId="108"/>
          <ac:spMkLst>
            <pc:docMk/>
            <pc:sldMk cId="3884398174" sldId="258"/>
            <ac:spMk id="8" creationId="{F374DEE0-6677-3E05-F34F-512275ADD9E3}"/>
          </ac:spMkLst>
        </pc:spChg>
        <pc:spChg chg="add mod">
          <ac:chgData name="Rodrigo Dantas Dias" userId="e3e6f638b146f2d7" providerId="LiveId" clId="{04440DDD-C0D0-4F95-953C-0287162F5079}" dt="2024-04-13T22:30:54.701" v="112" actId="20577"/>
          <ac:spMkLst>
            <pc:docMk/>
            <pc:sldMk cId="3884398174" sldId="258"/>
            <ac:spMk id="9" creationId="{65013535-C553-805E-B7F2-EAB470899277}"/>
          </ac:spMkLst>
        </pc:spChg>
        <pc:spChg chg="add mod">
          <ac:chgData name="Rodrigo Dantas Dias" userId="e3e6f638b146f2d7" providerId="LiveId" clId="{04440DDD-C0D0-4F95-953C-0287162F5079}" dt="2024-04-13T22:34:44.558" v="133" actId="108"/>
          <ac:spMkLst>
            <pc:docMk/>
            <pc:sldMk cId="3884398174" sldId="258"/>
            <ac:spMk id="10" creationId="{ADA2DEE4-6B8F-FC70-3625-C464B15EDB5C}"/>
          </ac:spMkLst>
        </pc:spChg>
        <pc:spChg chg="add mod">
          <ac:chgData name="Rodrigo Dantas Dias" userId="e3e6f638b146f2d7" providerId="LiveId" clId="{04440DDD-C0D0-4F95-953C-0287162F5079}" dt="2024-04-13T22:31:08.445" v="118" actId="20577"/>
          <ac:spMkLst>
            <pc:docMk/>
            <pc:sldMk cId="3884398174" sldId="258"/>
            <ac:spMk id="11" creationId="{FF379AEA-0197-C91D-9A65-53617ED30F4C}"/>
          </ac:spMkLst>
        </pc:spChg>
        <pc:spChg chg="add mod">
          <ac:chgData name="Rodrigo Dantas Dias" userId="e3e6f638b146f2d7" providerId="LiveId" clId="{04440DDD-C0D0-4F95-953C-0287162F5079}" dt="2024-04-13T22:34:49.551" v="134" actId="108"/>
          <ac:spMkLst>
            <pc:docMk/>
            <pc:sldMk cId="3884398174" sldId="258"/>
            <ac:spMk id="12" creationId="{0E8CED36-F41F-DB06-22AA-C1F62389C2CA}"/>
          </ac:spMkLst>
        </pc:spChg>
        <pc:spChg chg="add mod">
          <ac:chgData name="Rodrigo Dantas Dias" userId="e3e6f638b146f2d7" providerId="LiveId" clId="{04440DDD-C0D0-4F95-953C-0287162F5079}" dt="2024-04-13T22:31:20.655" v="124" actId="20577"/>
          <ac:spMkLst>
            <pc:docMk/>
            <pc:sldMk cId="3884398174" sldId="258"/>
            <ac:spMk id="13" creationId="{EEE43663-FDDD-7534-B6AE-8B8DC408FA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F97BE-E5FA-4714-BB24-39DFE62F0F2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C8049-EC8D-4736-AE2B-876532BDF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10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C8049-EC8D-4736-AE2B-876532BDF3C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3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C2254-C5E2-0B64-7BDC-E344909CA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BC03F3-C6FB-2BB1-DFC7-CBCD60DB5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4D4D1-BB03-B25C-38BF-3FC55120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05D-B1F0-4D73-B280-5BCBBBC966E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40B2B-FD05-676A-BB72-727D64C4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F49070-ADCD-4EDF-B3BD-86E823A1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2B6B-4605-4E74-9B1F-B354F0352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93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BA339-1D03-9570-C518-D7CF6D48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091ABD-44EF-AB61-DEE0-55B9B259E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5C0348-1346-903A-F498-892DDE0D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05D-B1F0-4D73-B280-5BCBBBC966E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FB10C-B787-D954-72B6-0E47DE4E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5315F-6644-CC5F-F115-8C0CC9FB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2B6B-4605-4E74-9B1F-B354F0352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4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D0A42D-FAE8-A7F4-52BD-9025259E9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EC66FC-66E5-7583-1630-9D31318C9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DB106-CD7E-DB27-1F9A-5C3FABC3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05D-B1F0-4D73-B280-5BCBBBC966E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753A18-0207-3250-97BC-EB7D8EBF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248329-4B48-7B02-EF68-DDFCD0CF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2B6B-4605-4E74-9B1F-B354F0352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58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9CDF4-EAAD-7034-2B96-6A98F2D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75A26-5950-804F-8DBC-304363AA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FEC3B-955A-511E-FFE7-86A2355D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05D-B1F0-4D73-B280-5BCBBBC966E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470D44-6501-707D-A4C9-6EC631CD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6330E-3CAE-E1DA-F313-3AE8BCEB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2B6B-4605-4E74-9B1F-B354F0352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11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6E115-955E-1364-1D29-25CC219C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C8E940-81FD-4568-541D-159B5F0EB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3C9837-6995-52F5-7553-C314910C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05D-B1F0-4D73-B280-5BCBBBC966E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18020A-2A46-772A-1171-29A00488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1AB0F-235E-7B8B-6D9D-95BCC8D8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2B6B-4605-4E74-9B1F-B354F0352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1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BEBDD-1060-325B-97E8-ABE82BF5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BEAD9-E6A4-BEA9-CA0B-C4C9164A7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25EC5-D78A-E764-86BF-CCB13A45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71DE3-A4AB-534C-8DF2-B65327A8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05D-B1F0-4D73-B280-5BCBBBC966E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C74516-B359-057A-8B23-F66F2294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C2475-A4D2-E1A1-62D1-0407F5B3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2B6B-4605-4E74-9B1F-B354F0352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43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BA6F5-B5D6-D876-A209-307C333A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1DD9F8-B3E4-9F51-C46E-9CFA194EA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909156-6B7F-538C-CD78-4EEC28AEC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0270D5-5920-6948-F021-0E0DCACCB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5620AF-A3F7-3F98-72C4-6FDD1FD51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DC6354-163C-77E5-808D-9109EA52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05D-B1F0-4D73-B280-5BCBBBC966E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CAD66E-AD51-9A98-F35F-74858B28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B96F43-BDB4-096D-5C5C-0A72B516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2B6B-4605-4E74-9B1F-B354F0352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47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3D917-5A23-DB65-9612-429B20C4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33CAC-29F4-97B4-C71B-A94741AD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05D-B1F0-4D73-B280-5BCBBBC966E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0F0653-058E-D5B4-1559-F8E4211F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EC0E85-C033-4EA0-8509-2E9D1380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2B6B-4605-4E74-9B1F-B354F0352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39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73B62D-0F2C-1E92-C39D-6C062FA1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05D-B1F0-4D73-B280-5BCBBBC966E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DB1096-4F5F-B9FC-AFFE-B841D3D2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74B9B1-7CB7-593D-1A9E-0B78FB57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2B6B-4605-4E74-9B1F-B354F0352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1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883C3-0648-C88F-AC69-462BA89B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4083C2-1D3E-D565-57CA-D3E52F151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0659E2-27A2-399F-725A-AAC60993E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9DFEAE-CABE-68F7-C9C3-DE055773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05D-B1F0-4D73-B280-5BCBBBC966E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B27DCF-C231-82E2-E56C-0C5EC6FA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E5BB7D-4775-26CA-DC5C-C0193383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2B6B-4605-4E74-9B1F-B354F0352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03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61B3-22CD-EE48-A31E-E962766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884321-251B-9081-A697-3AE63F6D1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0485CC-3876-3FB9-250B-7C989F887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6937B7-FD49-5389-0716-334F5795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05D-B1F0-4D73-B280-5BCBBBC966E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487328-9412-1C65-D0E6-6CF1FA25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3EB606-D99D-D315-E15B-9E24005F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2B6B-4605-4E74-9B1F-B354F0352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81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406A4C-5C05-1D8A-9052-82BAC44D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C37582-1D8D-2B64-AF85-0CA10174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346417-A0E8-469A-6169-AED77CBD8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AB05D-B1F0-4D73-B280-5BCBBBC966EB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B390E-1BE7-E35D-1844-97B23A14F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2099C-7AE5-5F28-A201-2F4918FC1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C2B6B-4605-4E74-9B1F-B354F0352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21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448C144-6BBA-AD76-C59B-6DD2CD214FCF}"/>
              </a:ext>
            </a:extLst>
          </p:cNvPr>
          <p:cNvSpPr txBox="1"/>
          <p:nvPr/>
        </p:nvSpPr>
        <p:spPr>
          <a:xfrm>
            <a:off x="0" y="0"/>
            <a:ext cx="2749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/>
              <a:t>Resultados atuadores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77A3670-CE01-D957-1D97-ACAB5AF71BA3}"/>
              </a:ext>
            </a:extLst>
          </p:cNvPr>
          <p:cNvSpPr/>
          <p:nvPr/>
        </p:nvSpPr>
        <p:spPr>
          <a:xfrm>
            <a:off x="174338" y="1048424"/>
            <a:ext cx="1636776" cy="38404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Funcionamento do simulador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D9EFA0A-85DA-3985-23E7-D368100436AC}"/>
              </a:ext>
            </a:extLst>
          </p:cNvPr>
          <p:cNvSpPr/>
          <p:nvPr/>
        </p:nvSpPr>
        <p:spPr>
          <a:xfrm>
            <a:off x="2244852" y="648315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Órbita de referência com manobra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8D6F2D8E-A206-07FC-C28E-E7F17AC7B3E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11114" y="840339"/>
            <a:ext cx="433738" cy="400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84364A7-A7FE-9AB2-4092-BF0B9AF1AB14}"/>
              </a:ext>
            </a:extLst>
          </p:cNvPr>
          <p:cNvSpPr/>
          <p:nvPr/>
        </p:nvSpPr>
        <p:spPr>
          <a:xfrm>
            <a:off x="2244852" y="1432472"/>
            <a:ext cx="1636776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Atitude de referência com manobra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705E3FE6-3D17-B262-4107-8D775D6139A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11114" y="1240448"/>
            <a:ext cx="433738" cy="384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B370B1D-91EC-4855-F2AA-29FAF34A2898}"/>
              </a:ext>
            </a:extLst>
          </p:cNvPr>
          <p:cNvSpPr/>
          <p:nvPr/>
        </p:nvSpPr>
        <p:spPr>
          <a:xfrm>
            <a:off x="88994" y="3940317"/>
            <a:ext cx="1636776" cy="38404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Propulsores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139B075-9AB9-A319-F389-1CED2DA3EED9}"/>
              </a:ext>
            </a:extLst>
          </p:cNvPr>
          <p:cNvSpPr/>
          <p:nvPr/>
        </p:nvSpPr>
        <p:spPr>
          <a:xfrm>
            <a:off x="2050222" y="2972317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Propulsor para manobra orbital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C4E63E9-0DBE-71FC-262E-BC49E5F6AB8E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3881628" y="840339"/>
            <a:ext cx="4337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FAB60C7-2B22-ED41-968E-FEE5C14294DE}"/>
              </a:ext>
            </a:extLst>
          </p:cNvPr>
          <p:cNvSpPr/>
          <p:nvPr/>
        </p:nvSpPr>
        <p:spPr>
          <a:xfrm>
            <a:off x="4315366" y="456964"/>
            <a:ext cx="1703832" cy="7667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Tempo de manobra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Gasto de combustível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20363E9-1159-AD57-0794-F5C80F6594DB}"/>
              </a:ext>
            </a:extLst>
          </p:cNvPr>
          <p:cNvSpPr/>
          <p:nvPr/>
        </p:nvSpPr>
        <p:spPr>
          <a:xfrm>
            <a:off x="4315366" y="1289219"/>
            <a:ext cx="1703832" cy="6720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phi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theta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psi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Tempo para atitude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8D053B-74A2-0743-772D-3DF1D5EF11AB}"/>
              </a:ext>
            </a:extLst>
          </p:cNvPr>
          <p:cNvSpPr/>
          <p:nvPr/>
        </p:nvSpPr>
        <p:spPr>
          <a:xfrm>
            <a:off x="6096000" y="450462"/>
            <a:ext cx="3008376" cy="1533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solidFill>
                  <a:schemeClr val="tx1"/>
                </a:solidFill>
              </a:rPr>
              <a:t>Mostrar base da simulação, onde o simulador realiza a PCO com a manobra e a atitude. Mostrar que o controle aplicado funciona.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2902438-8EE8-BD1A-B052-DB6669FDD210}"/>
              </a:ext>
            </a:extLst>
          </p:cNvPr>
          <p:cNvSpPr/>
          <p:nvPr/>
        </p:nvSpPr>
        <p:spPr>
          <a:xfrm>
            <a:off x="10466228" y="2152752"/>
            <a:ext cx="1636777" cy="3479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solidFill>
                  <a:schemeClr val="tx1"/>
                </a:solidFill>
              </a:rPr>
              <a:t>Mostrar funcionamento do propulsor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FCA41EC8-C957-57D1-2AC6-8BC8F7E88788}"/>
              </a:ext>
            </a:extLst>
          </p:cNvPr>
          <p:cNvCxnSpPr>
            <a:stCxn id="10" idx="3"/>
            <a:endCxn id="28" idx="1"/>
          </p:cNvCxnSpPr>
          <p:nvPr/>
        </p:nvCxnSpPr>
        <p:spPr>
          <a:xfrm>
            <a:off x="3881628" y="1624496"/>
            <a:ext cx="433738" cy="7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ACC5DF5B-0734-8C92-5F29-6B891CBAEF32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1725770" y="3164341"/>
            <a:ext cx="324452" cy="96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5923AA10-B08B-22FC-03E6-053BC8D1E32B}"/>
              </a:ext>
            </a:extLst>
          </p:cNvPr>
          <p:cNvSpPr/>
          <p:nvPr/>
        </p:nvSpPr>
        <p:spPr>
          <a:xfrm>
            <a:off x="2027983" y="4857087"/>
            <a:ext cx="1636776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Propulsor para apontamento atitude</a:t>
            </a: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637CCD9A-B399-801F-C3F6-8BF5329AE530}"/>
              </a:ext>
            </a:extLst>
          </p:cNvPr>
          <p:cNvCxnSpPr>
            <a:stCxn id="20" idx="3"/>
            <a:endCxn id="65" idx="1"/>
          </p:cNvCxnSpPr>
          <p:nvPr/>
        </p:nvCxnSpPr>
        <p:spPr>
          <a:xfrm>
            <a:off x="1725770" y="4132341"/>
            <a:ext cx="302213" cy="916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2D3D0BA8-6EE7-3E11-B19A-0B2717DA87B5}"/>
              </a:ext>
            </a:extLst>
          </p:cNvPr>
          <p:cNvSpPr/>
          <p:nvPr/>
        </p:nvSpPr>
        <p:spPr>
          <a:xfrm>
            <a:off x="6123432" y="2133837"/>
            <a:ext cx="3560064" cy="64172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strike="sngStrike" dirty="0">
                <a:solidFill>
                  <a:schemeClr val="tx1"/>
                </a:solidFill>
              </a:rPr>
              <a:t>Erro x, y e 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strike="sngStrike" dirty="0">
                <a:solidFill>
                  <a:schemeClr val="tx1"/>
                </a:solidFill>
              </a:rPr>
              <a:t>Tempo de manobra com propulsor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strike="sngStrike" dirty="0">
                <a:solidFill>
                  <a:schemeClr val="accent2"/>
                </a:solidFill>
              </a:rPr>
              <a:t>Gasto de combustível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strike="sngStrike" dirty="0">
                <a:solidFill>
                  <a:schemeClr val="accent2"/>
                </a:solidFill>
              </a:rPr>
              <a:t>Quantidade de pulsos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2F09CA86-6751-4FB5-338E-6E99D2756CE2}"/>
              </a:ext>
            </a:extLst>
          </p:cNvPr>
          <p:cNvSpPr/>
          <p:nvPr/>
        </p:nvSpPr>
        <p:spPr>
          <a:xfrm>
            <a:off x="6183310" y="4324365"/>
            <a:ext cx="3560064" cy="3911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strike="sngStrike" dirty="0">
                <a:solidFill>
                  <a:schemeClr val="tx1"/>
                </a:solidFill>
              </a:rPr>
              <a:t>Erro phi, theta e psi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strike="sngStrike" dirty="0">
                <a:solidFill>
                  <a:schemeClr val="tx1"/>
                </a:solidFill>
              </a:rPr>
              <a:t>Tempo para atitude com propulsor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0FD93FD5-5703-D047-985F-EA16F366DB14}"/>
              </a:ext>
            </a:extLst>
          </p:cNvPr>
          <p:cNvCxnSpPr>
            <a:cxnSpLocks/>
          </p:cNvCxnSpPr>
          <p:nvPr/>
        </p:nvCxnSpPr>
        <p:spPr>
          <a:xfrm>
            <a:off x="0" y="2084832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D10FD5B6-4B27-F7A4-9FCA-B6780F1FC64A}"/>
              </a:ext>
            </a:extLst>
          </p:cNvPr>
          <p:cNvSpPr/>
          <p:nvPr/>
        </p:nvSpPr>
        <p:spPr>
          <a:xfrm>
            <a:off x="4160059" y="2257273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trike="sngStrike" dirty="0">
                <a:solidFill>
                  <a:schemeClr val="tx1"/>
                </a:solidFill>
              </a:rPr>
              <a:t>Com PWM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C86DAA14-081A-A3DB-F01C-EEB8C62FDBAC}"/>
              </a:ext>
            </a:extLst>
          </p:cNvPr>
          <p:cNvSpPr/>
          <p:nvPr/>
        </p:nvSpPr>
        <p:spPr>
          <a:xfrm>
            <a:off x="4160059" y="2977110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Com PWM e Atraso/Tsf fixos/”Bias aleatório”</a:t>
            </a:r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E4842052-95F0-1C68-FF99-8F1903BDBC54}"/>
              </a:ext>
            </a:extLst>
          </p:cNvPr>
          <p:cNvCxnSpPr>
            <a:cxnSpLocks/>
            <a:stCxn id="87" idx="3"/>
            <a:endCxn id="70" idx="1"/>
          </p:cNvCxnSpPr>
          <p:nvPr/>
        </p:nvCxnSpPr>
        <p:spPr>
          <a:xfrm>
            <a:off x="5796835" y="2449297"/>
            <a:ext cx="326597" cy="54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4E58D546-2426-6A18-E86F-2D52F23FD7B3}"/>
              </a:ext>
            </a:extLst>
          </p:cNvPr>
          <p:cNvSpPr/>
          <p:nvPr/>
        </p:nvSpPr>
        <p:spPr>
          <a:xfrm>
            <a:off x="6123432" y="2863842"/>
            <a:ext cx="3560064" cy="6166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  <a:highlight>
                  <a:srgbClr val="00FF00"/>
                </a:highlight>
              </a:rPr>
              <a:t>Erro x, y e 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Tempo de manobra com propulsor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accent2"/>
                </a:solidFill>
                <a:highlight>
                  <a:srgbClr val="00FF00"/>
                </a:highlight>
              </a:rPr>
              <a:t>Gasto de combustível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accent2"/>
                </a:solidFill>
                <a:highlight>
                  <a:srgbClr val="00FF00"/>
                </a:highlight>
              </a:rPr>
              <a:t>Quantidade de pulsos</a:t>
            </a:r>
          </a:p>
        </p:txBody>
      </p: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72CC4423-08A2-CACB-7F4A-A5A0D51BAFC1}"/>
              </a:ext>
            </a:extLst>
          </p:cNvPr>
          <p:cNvCxnSpPr>
            <a:cxnSpLocks/>
            <a:stCxn id="88" idx="3"/>
            <a:endCxn id="134" idx="1"/>
          </p:cNvCxnSpPr>
          <p:nvPr/>
        </p:nvCxnSpPr>
        <p:spPr>
          <a:xfrm>
            <a:off x="5796835" y="3169134"/>
            <a:ext cx="326597" cy="30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2FBEAD93-C1DB-6AB7-0E0D-F4F66C997711}"/>
              </a:ext>
            </a:extLst>
          </p:cNvPr>
          <p:cNvSpPr/>
          <p:nvPr/>
        </p:nvSpPr>
        <p:spPr>
          <a:xfrm>
            <a:off x="4159598" y="3631037"/>
            <a:ext cx="1707802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Com PWM e variando T/</a:t>
            </a:r>
            <a:r>
              <a:rPr lang="pt-BR" sz="1000" err="1">
                <a:solidFill>
                  <a:schemeClr val="tx1"/>
                </a:solidFill>
              </a:rPr>
              <a:t>Td</a:t>
            </a:r>
            <a:r>
              <a:rPr lang="pt-BR" sz="1000">
                <a:solidFill>
                  <a:schemeClr val="tx1"/>
                </a:solidFill>
              </a:rPr>
              <a:t> (deixar o Bias aleatório)</a:t>
            </a:r>
          </a:p>
        </p:txBody>
      </p:sp>
      <p:sp>
        <p:nvSpPr>
          <p:cNvPr id="142" name="Retângulo: Cantos Arredondados 141">
            <a:extLst>
              <a:ext uri="{FF2B5EF4-FFF2-40B4-BE49-F238E27FC236}">
                <a16:creationId xmlns:a16="http://schemas.microsoft.com/office/drawing/2014/main" id="{85011D0B-A2F5-F4C0-34BA-F55E5FA60B1D}"/>
              </a:ext>
            </a:extLst>
          </p:cNvPr>
          <p:cNvSpPr/>
          <p:nvPr/>
        </p:nvSpPr>
        <p:spPr>
          <a:xfrm>
            <a:off x="6123432" y="3565656"/>
            <a:ext cx="3560064" cy="5153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err="1">
                <a:solidFill>
                  <a:schemeClr val="accent2"/>
                </a:solidFill>
              </a:rPr>
              <a:t>Td</a:t>
            </a:r>
            <a:r>
              <a:rPr lang="pt-BR" sz="1000" dirty="0">
                <a:solidFill>
                  <a:schemeClr val="accent2"/>
                </a:solidFill>
              </a:rPr>
              <a:t> em função de T -&gt; Gasto combustível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err="1">
                <a:solidFill>
                  <a:schemeClr val="tx1"/>
                </a:solidFill>
              </a:rPr>
              <a:t>Td</a:t>
            </a:r>
            <a:r>
              <a:rPr lang="pt-BR" sz="1000" dirty="0">
                <a:solidFill>
                  <a:schemeClr val="tx1"/>
                </a:solidFill>
              </a:rPr>
              <a:t> em função de T -&gt; Erro estado estacionário (orbita)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err="1">
                <a:solidFill>
                  <a:schemeClr val="tx1"/>
                </a:solidFill>
              </a:rPr>
              <a:t>Td</a:t>
            </a:r>
            <a:r>
              <a:rPr lang="pt-BR" sz="1000" dirty="0">
                <a:solidFill>
                  <a:schemeClr val="tx1"/>
                </a:solidFill>
              </a:rPr>
              <a:t> em função de T -&gt; Tempo Ts (orbita)</a:t>
            </a:r>
          </a:p>
        </p:txBody>
      </p: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D4DDF5C8-BCB3-D14D-0E03-7D8E9DB6EDDA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5867400" y="3823061"/>
            <a:ext cx="256032" cy="2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id="{6ABA7D89-E56F-C80B-D8E6-0E7E0D999541}"/>
              </a:ext>
            </a:extLst>
          </p:cNvPr>
          <p:cNvCxnSpPr>
            <a:cxnSpLocks/>
            <a:stCxn id="21" idx="3"/>
            <a:endCxn id="87" idx="1"/>
          </p:cNvCxnSpPr>
          <p:nvPr/>
        </p:nvCxnSpPr>
        <p:spPr>
          <a:xfrm flipV="1">
            <a:off x="3686998" y="2449297"/>
            <a:ext cx="473061" cy="7150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65EF3E6D-5F34-D00B-519F-65D074992303}"/>
              </a:ext>
            </a:extLst>
          </p:cNvPr>
          <p:cNvCxnSpPr>
            <a:stCxn id="21" idx="3"/>
            <a:endCxn id="88" idx="1"/>
          </p:cNvCxnSpPr>
          <p:nvPr/>
        </p:nvCxnSpPr>
        <p:spPr>
          <a:xfrm>
            <a:off x="3686998" y="3164341"/>
            <a:ext cx="473061" cy="47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F4D8E458-C5BF-21B4-1729-98FCA629DCD5}"/>
              </a:ext>
            </a:extLst>
          </p:cNvPr>
          <p:cNvCxnSpPr>
            <a:cxnSpLocks/>
            <a:stCxn id="21" idx="3"/>
            <a:endCxn id="141" idx="1"/>
          </p:cNvCxnSpPr>
          <p:nvPr/>
        </p:nvCxnSpPr>
        <p:spPr>
          <a:xfrm>
            <a:off x="3686998" y="3164341"/>
            <a:ext cx="472600" cy="6587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1F2839F-BD25-8399-364C-D9BD82FFBBF0}"/>
              </a:ext>
            </a:extLst>
          </p:cNvPr>
          <p:cNvSpPr/>
          <p:nvPr/>
        </p:nvSpPr>
        <p:spPr>
          <a:xfrm>
            <a:off x="4142674" y="4331466"/>
            <a:ext cx="1636776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trike="sngStrike" dirty="0">
                <a:solidFill>
                  <a:schemeClr val="tx1"/>
                </a:solidFill>
              </a:rPr>
              <a:t>Com PWM</a:t>
            </a:r>
          </a:p>
        </p:txBody>
      </p: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A8608F82-C5C4-C583-53C8-5F453C16F4B8}"/>
              </a:ext>
            </a:extLst>
          </p:cNvPr>
          <p:cNvSpPr/>
          <p:nvPr/>
        </p:nvSpPr>
        <p:spPr>
          <a:xfrm>
            <a:off x="4159598" y="4858110"/>
            <a:ext cx="1636776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Com PWM e Atraso/Ts fixos</a:t>
            </a:r>
          </a:p>
        </p:txBody>
      </p: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A955A9C0-1523-1CFF-69A4-B9E4652E453B}"/>
              </a:ext>
            </a:extLst>
          </p:cNvPr>
          <p:cNvSpPr/>
          <p:nvPr/>
        </p:nvSpPr>
        <p:spPr>
          <a:xfrm>
            <a:off x="4159598" y="5331279"/>
            <a:ext cx="1636776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Com PWM e variando T/Td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83500187-107D-9DA5-E2ED-9D41A068CC3F}"/>
              </a:ext>
            </a:extLst>
          </p:cNvPr>
          <p:cNvCxnSpPr>
            <a:cxnSpLocks/>
            <a:stCxn id="65" idx="3"/>
            <a:endCxn id="153" idx="1"/>
          </p:cNvCxnSpPr>
          <p:nvPr/>
        </p:nvCxnSpPr>
        <p:spPr>
          <a:xfrm flipV="1">
            <a:off x="3664759" y="4523490"/>
            <a:ext cx="477915" cy="5256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: Angulado 159">
            <a:extLst>
              <a:ext uri="{FF2B5EF4-FFF2-40B4-BE49-F238E27FC236}">
                <a16:creationId xmlns:a16="http://schemas.microsoft.com/office/drawing/2014/main" id="{2E201BD2-F207-E507-9C5D-350AC5D55E05}"/>
              </a:ext>
            </a:extLst>
          </p:cNvPr>
          <p:cNvCxnSpPr>
            <a:stCxn id="65" idx="3"/>
            <a:endCxn id="154" idx="1"/>
          </p:cNvCxnSpPr>
          <p:nvPr/>
        </p:nvCxnSpPr>
        <p:spPr>
          <a:xfrm>
            <a:off x="3664759" y="5049111"/>
            <a:ext cx="494839" cy="10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97F7FFA7-923E-873D-3259-FA823EC6D8FD}"/>
              </a:ext>
            </a:extLst>
          </p:cNvPr>
          <p:cNvCxnSpPr>
            <a:stCxn id="65" idx="3"/>
            <a:endCxn id="155" idx="1"/>
          </p:cNvCxnSpPr>
          <p:nvPr/>
        </p:nvCxnSpPr>
        <p:spPr>
          <a:xfrm>
            <a:off x="3664759" y="5049111"/>
            <a:ext cx="494839" cy="4741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: Angulado 185">
            <a:extLst>
              <a:ext uri="{FF2B5EF4-FFF2-40B4-BE49-F238E27FC236}">
                <a16:creationId xmlns:a16="http://schemas.microsoft.com/office/drawing/2014/main" id="{98BACA73-9A6E-CA16-A255-50084D712C9B}"/>
              </a:ext>
            </a:extLst>
          </p:cNvPr>
          <p:cNvCxnSpPr>
            <a:cxnSpLocks/>
            <a:stCxn id="153" idx="3"/>
            <a:endCxn id="71" idx="1"/>
          </p:cNvCxnSpPr>
          <p:nvPr/>
        </p:nvCxnSpPr>
        <p:spPr>
          <a:xfrm flipV="1">
            <a:off x="5779450" y="4519931"/>
            <a:ext cx="403860" cy="35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46DECF4-4789-04BC-B0A7-83961FAFD703}"/>
              </a:ext>
            </a:extLst>
          </p:cNvPr>
          <p:cNvSpPr/>
          <p:nvPr/>
        </p:nvSpPr>
        <p:spPr>
          <a:xfrm>
            <a:off x="6201598" y="4868635"/>
            <a:ext cx="3560064" cy="3633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phi, theta e psi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Tempo para atitude com propulsor</a:t>
            </a:r>
          </a:p>
        </p:txBody>
      </p:sp>
      <p:cxnSp>
        <p:nvCxnSpPr>
          <p:cNvPr id="190" name="Conector: Angulado 189">
            <a:extLst>
              <a:ext uri="{FF2B5EF4-FFF2-40B4-BE49-F238E27FC236}">
                <a16:creationId xmlns:a16="http://schemas.microsoft.com/office/drawing/2014/main" id="{CF32ED22-BFB1-A22E-E613-C5FF5AFF7FC6}"/>
              </a:ext>
            </a:extLst>
          </p:cNvPr>
          <p:cNvCxnSpPr>
            <a:cxnSpLocks/>
            <a:stCxn id="154" idx="3"/>
            <a:endCxn id="188" idx="1"/>
          </p:cNvCxnSpPr>
          <p:nvPr/>
        </p:nvCxnSpPr>
        <p:spPr>
          <a:xfrm>
            <a:off x="5796374" y="5050134"/>
            <a:ext cx="405224" cy="1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tângulo: Cantos Arredondados 190">
            <a:extLst>
              <a:ext uri="{FF2B5EF4-FFF2-40B4-BE49-F238E27FC236}">
                <a16:creationId xmlns:a16="http://schemas.microsoft.com/office/drawing/2014/main" id="{75AA4C29-A135-FA91-B8F1-C5BEE2D520DA}"/>
              </a:ext>
            </a:extLst>
          </p:cNvPr>
          <p:cNvSpPr/>
          <p:nvPr/>
        </p:nvSpPr>
        <p:spPr>
          <a:xfrm>
            <a:off x="6201598" y="5331279"/>
            <a:ext cx="3560064" cy="3840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err="1">
                <a:solidFill>
                  <a:schemeClr val="tx1"/>
                </a:solidFill>
              </a:rPr>
              <a:t>Td</a:t>
            </a:r>
            <a:r>
              <a:rPr lang="pt-BR" sz="1000" dirty="0">
                <a:solidFill>
                  <a:schemeClr val="tx1"/>
                </a:solidFill>
              </a:rPr>
              <a:t> em função de T -&gt; Erro estado estacionário (atitude)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err="1">
                <a:solidFill>
                  <a:schemeClr val="tx1"/>
                </a:solidFill>
              </a:rPr>
              <a:t>Td</a:t>
            </a:r>
            <a:r>
              <a:rPr lang="pt-BR" sz="1000" dirty="0">
                <a:solidFill>
                  <a:schemeClr val="tx1"/>
                </a:solidFill>
              </a:rPr>
              <a:t> em função de T -&gt; Tempo Ts (atitude)</a:t>
            </a:r>
          </a:p>
        </p:txBody>
      </p:sp>
      <p:cxnSp>
        <p:nvCxnSpPr>
          <p:cNvPr id="193" name="Conector: Angulado 192">
            <a:extLst>
              <a:ext uri="{FF2B5EF4-FFF2-40B4-BE49-F238E27FC236}">
                <a16:creationId xmlns:a16="http://schemas.microsoft.com/office/drawing/2014/main" id="{F68981CE-E96B-C484-B3C3-8F60706BB1EC}"/>
              </a:ext>
            </a:extLst>
          </p:cNvPr>
          <p:cNvCxnSpPr>
            <a:cxnSpLocks/>
            <a:stCxn id="155" idx="3"/>
            <a:endCxn id="191" idx="1"/>
          </p:cNvCxnSpPr>
          <p:nvPr/>
        </p:nvCxnSpPr>
        <p:spPr>
          <a:xfrm>
            <a:off x="5796374" y="5523303"/>
            <a:ext cx="40522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5C9BCA25-F0E6-65DC-AD7F-CEFD93015B65}"/>
              </a:ext>
            </a:extLst>
          </p:cNvPr>
          <p:cNvSpPr/>
          <p:nvPr/>
        </p:nvSpPr>
        <p:spPr>
          <a:xfrm>
            <a:off x="9358264" y="3640661"/>
            <a:ext cx="495018" cy="3906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4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3A94C30-F230-43FA-3C1E-54BD02BB8EDB}"/>
              </a:ext>
            </a:extLst>
          </p:cNvPr>
          <p:cNvSpPr/>
          <p:nvPr/>
        </p:nvSpPr>
        <p:spPr>
          <a:xfrm>
            <a:off x="9380681" y="2976868"/>
            <a:ext cx="495018" cy="39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559E036-149B-782D-ED10-3AB11FDCBD48}"/>
              </a:ext>
            </a:extLst>
          </p:cNvPr>
          <p:cNvSpPr/>
          <p:nvPr/>
        </p:nvSpPr>
        <p:spPr>
          <a:xfrm>
            <a:off x="9358264" y="2268862"/>
            <a:ext cx="495018" cy="39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87AAF17-A0B3-0CF0-CD94-B0CA9D756968}"/>
              </a:ext>
            </a:extLst>
          </p:cNvPr>
          <p:cNvSpPr/>
          <p:nvPr/>
        </p:nvSpPr>
        <p:spPr>
          <a:xfrm>
            <a:off x="9166438" y="1021698"/>
            <a:ext cx="495018" cy="39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C83783A-7FCE-BFEC-0263-2CA6BC8459D4}"/>
              </a:ext>
            </a:extLst>
          </p:cNvPr>
          <p:cNvSpPr/>
          <p:nvPr/>
        </p:nvSpPr>
        <p:spPr>
          <a:xfrm>
            <a:off x="9358264" y="4324365"/>
            <a:ext cx="495018" cy="39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2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D82A37C-FEA4-7AAA-7600-66D0794E3858}"/>
              </a:ext>
            </a:extLst>
          </p:cNvPr>
          <p:cNvSpPr/>
          <p:nvPr/>
        </p:nvSpPr>
        <p:spPr>
          <a:xfrm>
            <a:off x="9376646" y="4850525"/>
            <a:ext cx="495018" cy="39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3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C2EC139-365A-E13F-3C82-FC8CE686F3C8}"/>
              </a:ext>
            </a:extLst>
          </p:cNvPr>
          <p:cNvSpPr/>
          <p:nvPr/>
        </p:nvSpPr>
        <p:spPr>
          <a:xfrm>
            <a:off x="9382663" y="5328806"/>
            <a:ext cx="495018" cy="3906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AE1B00-C4E1-3456-90BD-0269AFB388C9}"/>
              </a:ext>
            </a:extLst>
          </p:cNvPr>
          <p:cNvSpPr txBox="1"/>
          <p:nvPr/>
        </p:nvSpPr>
        <p:spPr>
          <a:xfrm>
            <a:off x="88994" y="6077719"/>
            <a:ext cx="886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Erro estado estacionário: Tirar a média dos últimos valores (talvez última órbita) e comparar com o erro de quando não tem atuador</a:t>
            </a:r>
          </a:p>
          <a:p>
            <a:r>
              <a:rPr lang="pt-BR" sz="1200" dirty="0"/>
              <a:t>Tempo de manobra: Primeiro tempo fora do erro </a:t>
            </a:r>
            <a:r>
              <a:rPr lang="pt-BR" sz="1200"/>
              <a:t>estacionário anterior.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1686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007AE7C-7460-873B-561A-C8E60161A93C}"/>
              </a:ext>
            </a:extLst>
          </p:cNvPr>
          <p:cNvSpPr txBox="1"/>
          <p:nvPr/>
        </p:nvSpPr>
        <p:spPr>
          <a:xfrm>
            <a:off x="0" y="0"/>
            <a:ext cx="2749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/>
              <a:t>Resultados atuadores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DD9415A-F3F4-BEB3-6241-D55E5B94ABA9}"/>
              </a:ext>
            </a:extLst>
          </p:cNvPr>
          <p:cNvSpPr/>
          <p:nvPr/>
        </p:nvSpPr>
        <p:spPr>
          <a:xfrm>
            <a:off x="67658" y="1164011"/>
            <a:ext cx="1636776" cy="38404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Rodas de Reação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AA4AE6F-0345-FB48-51E7-E0DC61985B1F}"/>
              </a:ext>
            </a:extLst>
          </p:cNvPr>
          <p:cNvSpPr/>
          <p:nvPr/>
        </p:nvSpPr>
        <p:spPr>
          <a:xfrm>
            <a:off x="2040116" y="328041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Propulsor para manobra orbital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AE54C15-C45F-A8C4-4039-3AA5FEA9F257}"/>
              </a:ext>
            </a:extLst>
          </p:cNvPr>
          <p:cNvSpPr/>
          <p:nvPr/>
        </p:nvSpPr>
        <p:spPr>
          <a:xfrm>
            <a:off x="9782998" y="662426"/>
            <a:ext cx="2341344" cy="2188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solidFill>
                  <a:schemeClr val="tx1"/>
                </a:solidFill>
              </a:rPr>
              <a:t>Mostrar funcionamento da roda de reação.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5441536F-B602-A8DD-E461-347DB8789A6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704434" y="520065"/>
            <a:ext cx="335682" cy="835970"/>
          </a:xfrm>
          <a:prstGeom prst="bentConnector3">
            <a:avLst>
              <a:gd name="adj1" fmla="val 414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887CAD8-614E-C185-DC06-C7A17617A8AB}"/>
              </a:ext>
            </a:extLst>
          </p:cNvPr>
          <p:cNvSpPr/>
          <p:nvPr/>
        </p:nvSpPr>
        <p:spPr>
          <a:xfrm>
            <a:off x="1993392" y="1770581"/>
            <a:ext cx="1636776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Rodas de reação para apontamento atitude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9846F55-6245-482A-2C76-EAF516C3B5B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704434" y="1356035"/>
            <a:ext cx="288958" cy="606570"/>
          </a:xfrm>
          <a:prstGeom prst="bentConnector3">
            <a:avLst>
              <a:gd name="adj1" fmla="val 467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5A02A56-4BF7-6A0D-54AE-5A087E9FE959}"/>
              </a:ext>
            </a:extLst>
          </p:cNvPr>
          <p:cNvSpPr/>
          <p:nvPr/>
        </p:nvSpPr>
        <p:spPr>
          <a:xfrm>
            <a:off x="6217122" y="587627"/>
            <a:ext cx="3560064" cy="6804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strike="sngStrike" dirty="0">
                <a:solidFill>
                  <a:schemeClr val="tx1"/>
                </a:solidFill>
              </a:rPr>
              <a:t>Erro phi, theta e psi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strike="sngStrike" dirty="0">
                <a:solidFill>
                  <a:schemeClr val="tx1"/>
                </a:solidFill>
              </a:rPr>
              <a:t>Tempo para atitude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strike="sngStrike" dirty="0">
                <a:solidFill>
                  <a:schemeClr val="tx1"/>
                </a:solidFill>
              </a:rPr>
              <a:t>Quantidade de rotações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strike="sngStrike" dirty="0">
                <a:solidFill>
                  <a:schemeClr val="tx1"/>
                </a:solidFill>
              </a:rPr>
              <a:t>Velocidade de pico e de regime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775EF01-3606-115F-289A-87F0C4294110}"/>
              </a:ext>
            </a:extLst>
          </p:cNvPr>
          <p:cNvSpPr/>
          <p:nvPr/>
        </p:nvSpPr>
        <p:spPr>
          <a:xfrm>
            <a:off x="4181395" y="323746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Com PWM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EF3F6F1F-1F98-C611-052D-CA946D3A57E1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676892" y="515770"/>
            <a:ext cx="504503" cy="42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BAD3C13-4D27-F5D3-BA02-9E4D1C51EF25}"/>
              </a:ext>
            </a:extLst>
          </p:cNvPr>
          <p:cNvSpPr/>
          <p:nvPr/>
        </p:nvSpPr>
        <p:spPr>
          <a:xfrm>
            <a:off x="4194848" y="983033"/>
            <a:ext cx="1717812" cy="2406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strike="sngStrike" dirty="0">
                <a:solidFill>
                  <a:schemeClr val="tx1"/>
                </a:solidFill>
              </a:rPr>
              <a:t>Somente roda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71C1551-6D9E-B50B-D08E-165CC0C888FA}"/>
              </a:ext>
            </a:extLst>
          </p:cNvPr>
          <p:cNvSpPr/>
          <p:nvPr/>
        </p:nvSpPr>
        <p:spPr>
          <a:xfrm>
            <a:off x="4194848" y="1724295"/>
            <a:ext cx="1717812" cy="4888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Com saturação corrente/Tensão/Rotação e Zona Morta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4885228-4DE7-3808-2E46-62B0488A3858}"/>
              </a:ext>
            </a:extLst>
          </p:cNvPr>
          <p:cNvSpPr/>
          <p:nvPr/>
        </p:nvSpPr>
        <p:spPr>
          <a:xfrm>
            <a:off x="4194848" y="2344433"/>
            <a:ext cx="1717812" cy="4704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Ruído + bias na saída do torque. Mapas de calor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20FF7B12-CFAE-7715-105A-7530B6CE3D9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3630168" y="1103381"/>
            <a:ext cx="564680" cy="8592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77BECB0A-4802-3704-9162-E10B6596DE33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3630168" y="1962605"/>
            <a:ext cx="564680" cy="6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C6E785B-E633-FCCE-1547-A110A369EF08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3630168" y="1962605"/>
            <a:ext cx="564680" cy="617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D2701EA5-8E6E-01C2-1BC6-D6370E561846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 flipV="1">
            <a:off x="5912660" y="927862"/>
            <a:ext cx="304462" cy="1755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0975CC22-D829-70BE-CEBA-A0B5213840BA}"/>
              </a:ext>
            </a:extLst>
          </p:cNvPr>
          <p:cNvSpPr/>
          <p:nvPr/>
        </p:nvSpPr>
        <p:spPr>
          <a:xfrm>
            <a:off x="6144768" y="1377019"/>
            <a:ext cx="3560064" cy="8355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phi, theta e psi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Tempo para atitude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Quantidade de rotações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Velocidade de pico e de regime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Consumo energético</a:t>
            </a: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CDDA3DC5-68CF-347B-05AB-D2A6E696B6B7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5912660" y="1794779"/>
            <a:ext cx="232108" cy="173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8185FA2D-44D4-CF2A-BBB2-84B7C87D0768}"/>
              </a:ext>
            </a:extLst>
          </p:cNvPr>
          <p:cNvSpPr/>
          <p:nvPr/>
        </p:nvSpPr>
        <p:spPr>
          <a:xfrm>
            <a:off x="6144768" y="2314755"/>
            <a:ext cx="3560064" cy="5359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Tempo para atitude com roda de reação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Consumo energético 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C6B4E13B-FCA9-D8B4-CF9B-ADC8C75EED1F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5912660" y="2579672"/>
            <a:ext cx="232108" cy="3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0BC84576-A376-D393-209B-27BEDCE62268}"/>
              </a:ext>
            </a:extLst>
          </p:cNvPr>
          <p:cNvCxnSpPr>
            <a:cxnSpLocks/>
          </p:cNvCxnSpPr>
          <p:nvPr/>
        </p:nvCxnSpPr>
        <p:spPr>
          <a:xfrm>
            <a:off x="17837" y="2999232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tângulo: Cantos Arredondados 131">
            <a:extLst>
              <a:ext uri="{FF2B5EF4-FFF2-40B4-BE49-F238E27FC236}">
                <a16:creationId xmlns:a16="http://schemas.microsoft.com/office/drawing/2014/main" id="{BB13090A-50BC-34B4-30AB-6BBD78D762FF}"/>
              </a:ext>
            </a:extLst>
          </p:cNvPr>
          <p:cNvSpPr/>
          <p:nvPr/>
        </p:nvSpPr>
        <p:spPr>
          <a:xfrm>
            <a:off x="67658" y="3609441"/>
            <a:ext cx="1636776" cy="38404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Magnetorquer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49A6A9E2-0CEC-38C1-AB36-866F3581DE2E}"/>
              </a:ext>
            </a:extLst>
          </p:cNvPr>
          <p:cNvSpPr/>
          <p:nvPr/>
        </p:nvSpPr>
        <p:spPr>
          <a:xfrm>
            <a:off x="2071558" y="3107856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Propulsor para manobra orbital</a:t>
            </a: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89AD24D2-2456-F610-DC32-F5FA785C8E6D}"/>
              </a:ext>
            </a:extLst>
          </p:cNvPr>
          <p:cNvSpPr/>
          <p:nvPr/>
        </p:nvSpPr>
        <p:spPr>
          <a:xfrm>
            <a:off x="9782998" y="3107856"/>
            <a:ext cx="2341344" cy="2188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Mostrar funcionamento do magnetorquer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6F324127-3D17-BD6B-4B84-95A55566C527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 flipV="1">
            <a:off x="1704434" y="3299880"/>
            <a:ext cx="367124" cy="501585"/>
          </a:xfrm>
          <a:prstGeom prst="bentConnector3">
            <a:avLst>
              <a:gd name="adj1" fmla="val 275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tângulo: Cantos Arredondados 135">
            <a:extLst>
              <a:ext uri="{FF2B5EF4-FFF2-40B4-BE49-F238E27FC236}">
                <a16:creationId xmlns:a16="http://schemas.microsoft.com/office/drawing/2014/main" id="{412165B3-2BDB-A8A7-8B1A-670BECFA24C9}"/>
              </a:ext>
            </a:extLst>
          </p:cNvPr>
          <p:cNvSpPr/>
          <p:nvPr/>
        </p:nvSpPr>
        <p:spPr>
          <a:xfrm>
            <a:off x="1993392" y="4202006"/>
            <a:ext cx="1636776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Magnetorquer para apontamento atitude</a:t>
            </a:r>
          </a:p>
        </p:txBody>
      </p:sp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75362B3B-5791-C940-80BB-4C18DC33D4DF}"/>
              </a:ext>
            </a:extLst>
          </p:cNvPr>
          <p:cNvCxnSpPr>
            <a:cxnSpLocks/>
            <a:stCxn id="132" idx="3"/>
            <a:endCxn id="136" idx="1"/>
          </p:cNvCxnSpPr>
          <p:nvPr/>
        </p:nvCxnSpPr>
        <p:spPr>
          <a:xfrm>
            <a:off x="1704434" y="3801465"/>
            <a:ext cx="288958" cy="592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tângulo: Cantos Arredondados 137">
            <a:extLst>
              <a:ext uri="{FF2B5EF4-FFF2-40B4-BE49-F238E27FC236}">
                <a16:creationId xmlns:a16="http://schemas.microsoft.com/office/drawing/2014/main" id="{714FB073-E577-DD5C-EE65-8F974CAF0EF5}"/>
              </a:ext>
            </a:extLst>
          </p:cNvPr>
          <p:cNvSpPr/>
          <p:nvPr/>
        </p:nvSpPr>
        <p:spPr>
          <a:xfrm>
            <a:off x="6013248" y="4143167"/>
            <a:ext cx="3560064" cy="50172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phi, theta e psi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Tempo para atitude com magnetorquer</a:t>
            </a:r>
          </a:p>
        </p:txBody>
      </p: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2B414A9B-C070-696C-846A-0560F6F2CB2B}"/>
              </a:ext>
            </a:extLst>
          </p:cNvPr>
          <p:cNvSpPr/>
          <p:nvPr/>
        </p:nvSpPr>
        <p:spPr>
          <a:xfrm>
            <a:off x="4100359" y="3101449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Com PWM</a:t>
            </a:r>
          </a:p>
        </p:txBody>
      </p: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7B43EDEE-4874-AD0F-D17C-3162633EEAB8}"/>
              </a:ext>
            </a:extLst>
          </p:cNvPr>
          <p:cNvCxnSpPr>
            <a:cxnSpLocks/>
            <a:stCxn id="133" idx="3"/>
            <a:endCxn id="139" idx="1"/>
          </p:cNvCxnSpPr>
          <p:nvPr/>
        </p:nvCxnSpPr>
        <p:spPr>
          <a:xfrm flipV="1">
            <a:off x="3708334" y="3293473"/>
            <a:ext cx="392025" cy="64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4E1BE421-284C-3946-B658-331BE6E7967E}"/>
              </a:ext>
            </a:extLst>
          </p:cNvPr>
          <p:cNvSpPr/>
          <p:nvPr/>
        </p:nvSpPr>
        <p:spPr>
          <a:xfrm>
            <a:off x="4100359" y="4201886"/>
            <a:ext cx="1717812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Somente magnetorquer</a:t>
            </a:r>
          </a:p>
        </p:txBody>
      </p:sp>
      <p:sp>
        <p:nvSpPr>
          <p:cNvPr id="142" name="Retângulo: Cantos Arredondados 141">
            <a:extLst>
              <a:ext uri="{FF2B5EF4-FFF2-40B4-BE49-F238E27FC236}">
                <a16:creationId xmlns:a16="http://schemas.microsoft.com/office/drawing/2014/main" id="{CBD63FB9-E9B7-3F56-0167-BA327422CC74}"/>
              </a:ext>
            </a:extLst>
          </p:cNvPr>
          <p:cNvSpPr/>
          <p:nvPr/>
        </p:nvSpPr>
        <p:spPr>
          <a:xfrm>
            <a:off x="4100359" y="4764234"/>
            <a:ext cx="1717812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Ruído + bias na saída do torque. Mapas de calor</a:t>
            </a:r>
          </a:p>
        </p:txBody>
      </p: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2F0FC2D5-B48B-DC6C-BC87-2C844F59159D}"/>
              </a:ext>
            </a:extLst>
          </p:cNvPr>
          <p:cNvCxnSpPr>
            <a:cxnSpLocks/>
            <a:stCxn id="136" idx="3"/>
            <a:endCxn id="141" idx="1"/>
          </p:cNvCxnSpPr>
          <p:nvPr/>
        </p:nvCxnSpPr>
        <p:spPr>
          <a:xfrm flipV="1">
            <a:off x="3630168" y="4393910"/>
            <a:ext cx="470191" cy="1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FFF85278-4318-4E36-5CD9-214B51D09C74}"/>
              </a:ext>
            </a:extLst>
          </p:cNvPr>
          <p:cNvCxnSpPr>
            <a:cxnSpLocks/>
            <a:stCxn id="136" idx="3"/>
            <a:endCxn id="142" idx="1"/>
          </p:cNvCxnSpPr>
          <p:nvPr/>
        </p:nvCxnSpPr>
        <p:spPr>
          <a:xfrm>
            <a:off x="3630168" y="4394030"/>
            <a:ext cx="470191" cy="562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132E40D6-EAC0-9DF2-FE69-F5F9F9328EBE}"/>
              </a:ext>
            </a:extLst>
          </p:cNvPr>
          <p:cNvCxnSpPr>
            <a:cxnSpLocks/>
            <a:stCxn id="141" idx="3"/>
            <a:endCxn id="138" idx="1"/>
          </p:cNvCxnSpPr>
          <p:nvPr/>
        </p:nvCxnSpPr>
        <p:spPr>
          <a:xfrm>
            <a:off x="5818171" y="4393910"/>
            <a:ext cx="195077" cy="1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E8428142-C1C8-1FB3-65B1-DA456F034A23}"/>
              </a:ext>
            </a:extLst>
          </p:cNvPr>
          <p:cNvSpPr/>
          <p:nvPr/>
        </p:nvSpPr>
        <p:spPr>
          <a:xfrm>
            <a:off x="6050279" y="4687028"/>
            <a:ext cx="3523033" cy="5622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phi, theta e psi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Tempo para atitude com magnetorquer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FF0000"/>
                </a:solidFill>
              </a:rPr>
              <a:t>Consumo energético ?</a:t>
            </a:r>
          </a:p>
        </p:txBody>
      </p: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EE75AA95-F9DF-1063-1D44-170F8ADA0BE3}"/>
              </a:ext>
            </a:extLst>
          </p:cNvPr>
          <p:cNvCxnSpPr>
            <a:cxnSpLocks/>
            <a:stCxn id="142" idx="3"/>
            <a:endCxn id="148" idx="1"/>
          </p:cNvCxnSpPr>
          <p:nvPr/>
        </p:nvCxnSpPr>
        <p:spPr>
          <a:xfrm>
            <a:off x="5818171" y="4956258"/>
            <a:ext cx="232108" cy="118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CBD8C4DE-3561-7A5C-575E-8C994F4CAF60}"/>
              </a:ext>
            </a:extLst>
          </p:cNvPr>
          <p:cNvSpPr/>
          <p:nvPr/>
        </p:nvSpPr>
        <p:spPr>
          <a:xfrm>
            <a:off x="2023464" y="3607236"/>
            <a:ext cx="1636776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Roda de reação para apontamento atitude</a:t>
            </a:r>
          </a:p>
        </p:txBody>
      </p:sp>
      <p:cxnSp>
        <p:nvCxnSpPr>
          <p:cNvPr id="161" name="Conector: Angulado 160">
            <a:extLst>
              <a:ext uri="{FF2B5EF4-FFF2-40B4-BE49-F238E27FC236}">
                <a16:creationId xmlns:a16="http://schemas.microsoft.com/office/drawing/2014/main" id="{4BC6D800-5678-06A9-B3CB-BF39ACDAB827}"/>
              </a:ext>
            </a:extLst>
          </p:cNvPr>
          <p:cNvCxnSpPr>
            <a:stCxn id="132" idx="3"/>
            <a:endCxn id="159" idx="1"/>
          </p:cNvCxnSpPr>
          <p:nvPr/>
        </p:nvCxnSpPr>
        <p:spPr>
          <a:xfrm flipV="1">
            <a:off x="1704434" y="3799260"/>
            <a:ext cx="319030" cy="22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D55CAB4A-EE0D-53C5-16D6-C73837A8A44A}"/>
              </a:ext>
            </a:extLst>
          </p:cNvPr>
          <p:cNvSpPr/>
          <p:nvPr/>
        </p:nvSpPr>
        <p:spPr>
          <a:xfrm>
            <a:off x="4100359" y="3601878"/>
            <a:ext cx="1717812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Somente roda</a:t>
            </a:r>
          </a:p>
        </p:txBody>
      </p:sp>
      <p:cxnSp>
        <p:nvCxnSpPr>
          <p:cNvPr id="171" name="Conector: Angulado 170">
            <a:extLst>
              <a:ext uri="{FF2B5EF4-FFF2-40B4-BE49-F238E27FC236}">
                <a16:creationId xmlns:a16="http://schemas.microsoft.com/office/drawing/2014/main" id="{81DD67AA-0DC7-4244-A3D3-BE0373288ACA}"/>
              </a:ext>
            </a:extLst>
          </p:cNvPr>
          <p:cNvCxnSpPr>
            <a:stCxn id="159" idx="3"/>
            <a:endCxn id="169" idx="1"/>
          </p:cNvCxnSpPr>
          <p:nvPr/>
        </p:nvCxnSpPr>
        <p:spPr>
          <a:xfrm flipV="1">
            <a:off x="3660240" y="3793902"/>
            <a:ext cx="440119" cy="53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5F2E87A3-5DCF-2EDA-4C31-EF243B491E09}"/>
              </a:ext>
            </a:extLst>
          </p:cNvPr>
          <p:cNvSpPr/>
          <p:nvPr/>
        </p:nvSpPr>
        <p:spPr>
          <a:xfrm>
            <a:off x="9001388" y="1223729"/>
            <a:ext cx="495018" cy="39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5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607AEE7-4D74-B9E2-26C0-39A6E97879CF}"/>
              </a:ext>
            </a:extLst>
          </p:cNvPr>
          <p:cNvSpPr/>
          <p:nvPr/>
        </p:nvSpPr>
        <p:spPr>
          <a:xfrm>
            <a:off x="9001388" y="4198353"/>
            <a:ext cx="495018" cy="39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8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DD7C643-58B7-9CB8-6B3C-82BC39EBF9E9}"/>
              </a:ext>
            </a:extLst>
          </p:cNvPr>
          <p:cNvSpPr/>
          <p:nvPr/>
        </p:nvSpPr>
        <p:spPr>
          <a:xfrm>
            <a:off x="9005691" y="1770581"/>
            <a:ext cx="495018" cy="39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AF90484-9742-792A-0ADD-0E466AFA92B7}"/>
              </a:ext>
            </a:extLst>
          </p:cNvPr>
          <p:cNvSpPr/>
          <p:nvPr/>
        </p:nvSpPr>
        <p:spPr>
          <a:xfrm>
            <a:off x="9010081" y="2379944"/>
            <a:ext cx="495018" cy="3906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7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1534ABC-EE60-2709-43D6-131708C927E9}"/>
              </a:ext>
            </a:extLst>
          </p:cNvPr>
          <p:cNvSpPr/>
          <p:nvPr/>
        </p:nvSpPr>
        <p:spPr>
          <a:xfrm>
            <a:off x="9000937" y="4760313"/>
            <a:ext cx="495018" cy="3906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1492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007AE7C-7460-873B-561A-C8E60161A93C}"/>
              </a:ext>
            </a:extLst>
          </p:cNvPr>
          <p:cNvSpPr txBox="1"/>
          <p:nvPr/>
        </p:nvSpPr>
        <p:spPr>
          <a:xfrm>
            <a:off x="0" y="0"/>
            <a:ext cx="2635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/>
              <a:t>Resultados sensores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7B347C0-AB89-E81B-C70E-A5EB48B7C60C}"/>
              </a:ext>
            </a:extLst>
          </p:cNvPr>
          <p:cNvSpPr/>
          <p:nvPr/>
        </p:nvSpPr>
        <p:spPr>
          <a:xfrm>
            <a:off x="54864" y="1141562"/>
            <a:ext cx="1636776" cy="38404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GPS / CDGPS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1A282F7-FDE9-BF51-505A-469AFBB96C27}"/>
              </a:ext>
            </a:extLst>
          </p:cNvPr>
          <p:cNvSpPr/>
          <p:nvPr/>
        </p:nvSpPr>
        <p:spPr>
          <a:xfrm>
            <a:off x="1967324" y="1142818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Posição relativa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61121E64-0008-1D3F-6ACE-10D01F540FD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691640" y="1333586"/>
            <a:ext cx="275684" cy="1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0DAEC16-2861-AEBA-933F-20F5B8C21DA7}"/>
              </a:ext>
            </a:extLst>
          </p:cNvPr>
          <p:cNvSpPr/>
          <p:nvPr/>
        </p:nvSpPr>
        <p:spPr>
          <a:xfrm>
            <a:off x="54864" y="2600176"/>
            <a:ext cx="1636776" cy="38404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Sensor estrelas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215FDB0-A610-7D6D-E3A4-A68DAE4AB35F}"/>
              </a:ext>
            </a:extLst>
          </p:cNvPr>
          <p:cNvSpPr/>
          <p:nvPr/>
        </p:nvSpPr>
        <p:spPr>
          <a:xfrm>
            <a:off x="1967324" y="2594754"/>
            <a:ext cx="1636776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Ângulos Euler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88DABA51-AAD0-51DC-032E-75157C1AFC3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1691640" y="2786778"/>
            <a:ext cx="275684" cy="54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CB85583-67B6-5CE0-800B-211876036C15}"/>
              </a:ext>
            </a:extLst>
          </p:cNvPr>
          <p:cNvSpPr/>
          <p:nvPr/>
        </p:nvSpPr>
        <p:spPr>
          <a:xfrm>
            <a:off x="54864" y="4003335"/>
            <a:ext cx="1636776" cy="38404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Giroscópio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3500915B-62E9-0440-6791-42F9E512FF63}"/>
              </a:ext>
            </a:extLst>
          </p:cNvPr>
          <p:cNvSpPr/>
          <p:nvPr/>
        </p:nvSpPr>
        <p:spPr>
          <a:xfrm>
            <a:off x="1967324" y="3994191"/>
            <a:ext cx="1636776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Velocidade angular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3CC090AF-F5B0-DD80-D50D-D8D099F0E663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1691640" y="4186215"/>
            <a:ext cx="275684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F09CF7C-B3D9-0940-86A4-76C3B2B97A5E}"/>
              </a:ext>
            </a:extLst>
          </p:cNvPr>
          <p:cNvSpPr/>
          <p:nvPr/>
        </p:nvSpPr>
        <p:spPr>
          <a:xfrm>
            <a:off x="54864" y="5425770"/>
            <a:ext cx="1636776" cy="38404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Magnetômetro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4A571D2-68DF-0EDD-4742-2DB15CC9A27E}"/>
              </a:ext>
            </a:extLst>
          </p:cNvPr>
          <p:cNvSpPr/>
          <p:nvPr/>
        </p:nvSpPr>
        <p:spPr>
          <a:xfrm>
            <a:off x="1967324" y="5421979"/>
            <a:ext cx="1636776" cy="384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Campo magnético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4E93746B-E670-3ED7-087A-F93EE2CD973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1691640" y="5614003"/>
            <a:ext cx="275684" cy="3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A34BA10-57D0-BBBC-E506-A9BF95B813BA}"/>
              </a:ext>
            </a:extLst>
          </p:cNvPr>
          <p:cNvSpPr/>
          <p:nvPr/>
        </p:nvSpPr>
        <p:spPr>
          <a:xfrm>
            <a:off x="6185756" y="584905"/>
            <a:ext cx="1703832" cy="7667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Tempo de manobra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Gasto de combustível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20E4912-9B9D-BD94-D2FE-9504F51C43A9}"/>
              </a:ext>
            </a:extLst>
          </p:cNvPr>
          <p:cNvSpPr/>
          <p:nvPr/>
        </p:nvSpPr>
        <p:spPr>
          <a:xfrm>
            <a:off x="4076540" y="775582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Com bias e ruído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ED18A63-2212-BAA1-A28B-3A5A1044647F}"/>
              </a:ext>
            </a:extLst>
          </p:cNvPr>
          <p:cNvSpPr/>
          <p:nvPr/>
        </p:nvSpPr>
        <p:spPr>
          <a:xfrm>
            <a:off x="4076540" y="1479890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Variando bias e ruído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053ECB3C-303C-7AE9-BDAA-B29779568406}"/>
              </a:ext>
            </a:extLst>
          </p:cNvPr>
          <p:cNvCxnSpPr>
            <a:stCxn id="3" idx="3"/>
            <a:endCxn id="39" idx="1"/>
          </p:cNvCxnSpPr>
          <p:nvPr/>
        </p:nvCxnSpPr>
        <p:spPr>
          <a:xfrm>
            <a:off x="3604100" y="1334842"/>
            <a:ext cx="472440" cy="337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DEE9C9EB-8D24-D1CC-A067-642870D0A338}"/>
              </a:ext>
            </a:extLst>
          </p:cNvPr>
          <p:cNvCxnSpPr>
            <a:stCxn id="3" idx="3"/>
            <a:endCxn id="38" idx="1"/>
          </p:cNvCxnSpPr>
          <p:nvPr/>
        </p:nvCxnSpPr>
        <p:spPr>
          <a:xfrm flipV="1">
            <a:off x="3604100" y="967606"/>
            <a:ext cx="472440" cy="3672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E299C71B-16C9-A9AF-57DD-B5D9F7D96265}"/>
              </a:ext>
            </a:extLst>
          </p:cNvPr>
          <p:cNvCxnSpPr>
            <a:stCxn id="38" idx="3"/>
            <a:endCxn id="33" idx="1"/>
          </p:cNvCxnSpPr>
          <p:nvPr/>
        </p:nvCxnSpPr>
        <p:spPr>
          <a:xfrm>
            <a:off x="5713316" y="967606"/>
            <a:ext cx="472440" cy="6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1A0709FC-273D-7588-CFB0-F64E40974BD4}"/>
              </a:ext>
            </a:extLst>
          </p:cNvPr>
          <p:cNvSpPr/>
          <p:nvPr/>
        </p:nvSpPr>
        <p:spPr>
          <a:xfrm>
            <a:off x="6185756" y="1390133"/>
            <a:ext cx="3753772" cy="5694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Bias em função do ruído -&gt; Gasto combustível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Bias em função do ruído -&gt; Erro estado estacionário (orbita)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Bias em função do ruído -&gt; Tempo de manobra (orbita)</a:t>
            </a:r>
          </a:p>
        </p:txBody>
      </p: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56EE33C6-CD04-19B2-80CE-86D11A53273D}"/>
              </a:ext>
            </a:extLst>
          </p:cNvPr>
          <p:cNvCxnSpPr>
            <a:cxnSpLocks/>
            <a:stCxn id="39" idx="3"/>
            <a:endCxn id="53" idx="1"/>
          </p:cNvCxnSpPr>
          <p:nvPr/>
        </p:nvCxnSpPr>
        <p:spPr>
          <a:xfrm>
            <a:off x="5713316" y="1671914"/>
            <a:ext cx="472440" cy="29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EC97FC85-6DA5-95DF-A086-BD9C6D854AE3}"/>
              </a:ext>
            </a:extLst>
          </p:cNvPr>
          <p:cNvSpPr/>
          <p:nvPr/>
        </p:nvSpPr>
        <p:spPr>
          <a:xfrm>
            <a:off x="6185756" y="2043739"/>
            <a:ext cx="1703832" cy="7667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phi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theta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psi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Tempo de manobra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Gasto de combustível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57F9420E-6FFF-B5D1-91B2-AD96272DB5FD}"/>
              </a:ext>
            </a:extLst>
          </p:cNvPr>
          <p:cNvSpPr/>
          <p:nvPr/>
        </p:nvSpPr>
        <p:spPr>
          <a:xfrm>
            <a:off x="4076540" y="2234416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Com bias e ruído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C748D68E-AB4C-C45E-C53B-470C021918FE}"/>
              </a:ext>
            </a:extLst>
          </p:cNvPr>
          <p:cNvSpPr/>
          <p:nvPr/>
        </p:nvSpPr>
        <p:spPr>
          <a:xfrm>
            <a:off x="4076540" y="2901857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Variando bias e ruído</a:t>
            </a:r>
          </a:p>
        </p:txBody>
      </p: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AABFB85E-3B01-264D-95E4-21D60E8A6FAE}"/>
              </a:ext>
            </a:extLst>
          </p:cNvPr>
          <p:cNvCxnSpPr>
            <a:stCxn id="68" idx="3"/>
            <a:endCxn id="67" idx="1"/>
          </p:cNvCxnSpPr>
          <p:nvPr/>
        </p:nvCxnSpPr>
        <p:spPr>
          <a:xfrm>
            <a:off x="5713316" y="2426440"/>
            <a:ext cx="472440" cy="6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E95AB041-23C4-D6F9-7B60-83B8B6F12FF7}"/>
              </a:ext>
            </a:extLst>
          </p:cNvPr>
          <p:cNvSpPr/>
          <p:nvPr/>
        </p:nvSpPr>
        <p:spPr>
          <a:xfrm>
            <a:off x="6185756" y="2853512"/>
            <a:ext cx="3753772" cy="4800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Bias em função do ruído -&gt; Gasto combustível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Bias em função do ruído -&gt; Erro estado estacionário (atitude)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Bias em função do ruído -&gt; Tempo de manobra (atitude)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87192EC-C056-82B1-2676-85F9A80576F8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5713316" y="3093542"/>
            <a:ext cx="472440" cy="3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B9EEBAD2-478D-C733-5746-910062A10420}"/>
              </a:ext>
            </a:extLst>
          </p:cNvPr>
          <p:cNvCxnSpPr>
            <a:stCxn id="25" idx="3"/>
            <a:endCxn id="68" idx="1"/>
          </p:cNvCxnSpPr>
          <p:nvPr/>
        </p:nvCxnSpPr>
        <p:spPr>
          <a:xfrm flipV="1">
            <a:off x="3604100" y="2426440"/>
            <a:ext cx="472440" cy="3603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1F9B021A-A643-F467-5987-65D9BBFE6F62}"/>
              </a:ext>
            </a:extLst>
          </p:cNvPr>
          <p:cNvCxnSpPr>
            <a:stCxn id="25" idx="3"/>
            <a:endCxn id="69" idx="1"/>
          </p:cNvCxnSpPr>
          <p:nvPr/>
        </p:nvCxnSpPr>
        <p:spPr>
          <a:xfrm>
            <a:off x="3604100" y="2786778"/>
            <a:ext cx="472440" cy="3071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B9692832-A855-FAD9-D8E0-16249E2CA817}"/>
              </a:ext>
            </a:extLst>
          </p:cNvPr>
          <p:cNvCxnSpPr>
            <a:cxnSpLocks/>
          </p:cNvCxnSpPr>
          <p:nvPr/>
        </p:nvCxnSpPr>
        <p:spPr>
          <a:xfrm>
            <a:off x="-451" y="1998019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FCCEF685-F50B-710E-68EB-26EADCF8AAED}"/>
              </a:ext>
            </a:extLst>
          </p:cNvPr>
          <p:cNvCxnSpPr>
            <a:cxnSpLocks/>
          </p:cNvCxnSpPr>
          <p:nvPr/>
        </p:nvCxnSpPr>
        <p:spPr>
          <a:xfrm>
            <a:off x="-451" y="3384859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03176F4B-337C-4478-5DAE-3AAA2148B818}"/>
              </a:ext>
            </a:extLst>
          </p:cNvPr>
          <p:cNvSpPr/>
          <p:nvPr/>
        </p:nvSpPr>
        <p:spPr>
          <a:xfrm>
            <a:off x="6189035" y="3428557"/>
            <a:ext cx="1703832" cy="7667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phi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theta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psi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Tempo de manobra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Gasto de combustível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729B855B-5E20-A2F1-EFCA-46693A1C4250}"/>
              </a:ext>
            </a:extLst>
          </p:cNvPr>
          <p:cNvSpPr/>
          <p:nvPr/>
        </p:nvSpPr>
        <p:spPr>
          <a:xfrm>
            <a:off x="4079819" y="3619234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Com bias e ruído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6AB15513-79A4-CD07-FE9A-A64FF1583E52}"/>
              </a:ext>
            </a:extLst>
          </p:cNvPr>
          <p:cNvSpPr/>
          <p:nvPr/>
        </p:nvSpPr>
        <p:spPr>
          <a:xfrm>
            <a:off x="4079819" y="4332686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Variando bias e ruído</a:t>
            </a:r>
          </a:p>
        </p:txBody>
      </p: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311B7364-C29F-4DD3-DED9-7A637007AC0B}"/>
              </a:ext>
            </a:extLst>
          </p:cNvPr>
          <p:cNvCxnSpPr>
            <a:stCxn id="80" idx="3"/>
            <a:endCxn id="79" idx="1"/>
          </p:cNvCxnSpPr>
          <p:nvPr/>
        </p:nvCxnSpPr>
        <p:spPr>
          <a:xfrm>
            <a:off x="5716595" y="3811258"/>
            <a:ext cx="472440" cy="6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F945BE-FCC9-A17D-775E-C52F49548948}"/>
              </a:ext>
            </a:extLst>
          </p:cNvPr>
          <p:cNvSpPr/>
          <p:nvPr/>
        </p:nvSpPr>
        <p:spPr>
          <a:xfrm>
            <a:off x="6189035" y="4234797"/>
            <a:ext cx="3753772" cy="5733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Bias em função do ruído -&gt; Gasto combustível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Bias em função do ruído -&gt; Erro estado estacionário (atitude)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Bias em função do ruído -&gt; Tempo de manobra (atitude)</a:t>
            </a:r>
          </a:p>
        </p:txBody>
      </p: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85EB88E1-6586-3519-1835-323802B360AD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5716595" y="4521486"/>
            <a:ext cx="472440" cy="32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A3ADE9CF-807C-1CFF-FE44-D4AE6F5C0C51}"/>
              </a:ext>
            </a:extLst>
          </p:cNvPr>
          <p:cNvCxnSpPr>
            <a:cxnSpLocks/>
            <a:stCxn id="28" idx="3"/>
            <a:endCxn id="80" idx="1"/>
          </p:cNvCxnSpPr>
          <p:nvPr/>
        </p:nvCxnSpPr>
        <p:spPr>
          <a:xfrm flipV="1">
            <a:off x="3604100" y="3811258"/>
            <a:ext cx="475719" cy="3749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B2EAE6D4-225A-FEE6-BE00-624BC5CE5C3C}"/>
              </a:ext>
            </a:extLst>
          </p:cNvPr>
          <p:cNvCxnSpPr>
            <a:cxnSpLocks/>
            <a:stCxn id="28" idx="3"/>
            <a:endCxn id="81" idx="1"/>
          </p:cNvCxnSpPr>
          <p:nvPr/>
        </p:nvCxnSpPr>
        <p:spPr>
          <a:xfrm>
            <a:off x="3604100" y="4186215"/>
            <a:ext cx="475719" cy="3384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17C351C0-5CF6-B271-8B76-4008F076E055}"/>
              </a:ext>
            </a:extLst>
          </p:cNvPr>
          <p:cNvCxnSpPr>
            <a:cxnSpLocks/>
          </p:cNvCxnSpPr>
          <p:nvPr/>
        </p:nvCxnSpPr>
        <p:spPr>
          <a:xfrm>
            <a:off x="-451" y="4853995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B3F67CCE-78F4-E0E7-35CE-5B3D9C2ECA15}"/>
              </a:ext>
            </a:extLst>
          </p:cNvPr>
          <p:cNvSpPr/>
          <p:nvPr/>
        </p:nvSpPr>
        <p:spPr>
          <a:xfrm>
            <a:off x="6189035" y="4892187"/>
            <a:ext cx="1703832" cy="7667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phi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theta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Erro psi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Tempo de manobra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Gasto de combustível</a:t>
            </a:r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F17FFE4E-D5DF-F030-3C4C-5BE64569EDD6}"/>
              </a:ext>
            </a:extLst>
          </p:cNvPr>
          <p:cNvSpPr/>
          <p:nvPr/>
        </p:nvSpPr>
        <p:spPr>
          <a:xfrm>
            <a:off x="4079819" y="5082864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Com bias e ruído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168EADB1-58C8-B418-5451-9C65998A3075}"/>
              </a:ext>
            </a:extLst>
          </p:cNvPr>
          <p:cNvSpPr/>
          <p:nvPr/>
        </p:nvSpPr>
        <p:spPr>
          <a:xfrm>
            <a:off x="4079819" y="5796316"/>
            <a:ext cx="1636776" cy="384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Variando bias e ruído</a:t>
            </a:r>
          </a:p>
        </p:txBody>
      </p:sp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id="{FB3ECB85-CE42-C0B6-5A2F-8D282EBE7811}"/>
              </a:ext>
            </a:extLst>
          </p:cNvPr>
          <p:cNvCxnSpPr>
            <a:stCxn id="118" idx="3"/>
            <a:endCxn id="117" idx="1"/>
          </p:cNvCxnSpPr>
          <p:nvPr/>
        </p:nvCxnSpPr>
        <p:spPr>
          <a:xfrm>
            <a:off x="5716595" y="5274888"/>
            <a:ext cx="472440" cy="6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80BB7478-0507-9CFB-89AD-7C837ED4E18F}"/>
              </a:ext>
            </a:extLst>
          </p:cNvPr>
          <p:cNvSpPr/>
          <p:nvPr/>
        </p:nvSpPr>
        <p:spPr>
          <a:xfrm>
            <a:off x="6189035" y="5698427"/>
            <a:ext cx="3753772" cy="5733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Bias em função do ruído -&gt; Gasto combustível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Bias em função do ruído -&gt; Erro estado estacionário (atitude)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Bias em função do ruído </a:t>
            </a:r>
            <a:r>
              <a:rPr lang="pt-BR" sz="1000">
                <a:solidFill>
                  <a:schemeClr val="tx1"/>
                </a:solidFill>
              </a:rPr>
              <a:t>-&gt; Tempo de manobra (</a:t>
            </a:r>
            <a:r>
              <a:rPr lang="pt-BR" sz="1000" dirty="0">
                <a:solidFill>
                  <a:schemeClr val="tx1"/>
                </a:solidFill>
              </a:rPr>
              <a:t>atitude)</a:t>
            </a:r>
          </a:p>
        </p:txBody>
      </p: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CD1F3E12-2CC3-125C-E585-413D27D5CAAD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5716595" y="5985116"/>
            <a:ext cx="472440" cy="32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E404FD72-3947-9DAA-F61F-18A823CCC085}"/>
              </a:ext>
            </a:extLst>
          </p:cNvPr>
          <p:cNvCxnSpPr>
            <a:cxnSpLocks/>
            <a:stCxn id="31" idx="3"/>
            <a:endCxn id="118" idx="1"/>
          </p:cNvCxnSpPr>
          <p:nvPr/>
        </p:nvCxnSpPr>
        <p:spPr>
          <a:xfrm flipV="1">
            <a:off x="3604100" y="5274888"/>
            <a:ext cx="475719" cy="3391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Angulado 123">
            <a:extLst>
              <a:ext uri="{FF2B5EF4-FFF2-40B4-BE49-F238E27FC236}">
                <a16:creationId xmlns:a16="http://schemas.microsoft.com/office/drawing/2014/main" id="{5CBC59FB-3985-D191-9886-2BC3A68F4AC5}"/>
              </a:ext>
            </a:extLst>
          </p:cNvPr>
          <p:cNvCxnSpPr>
            <a:cxnSpLocks/>
            <a:stCxn id="31" idx="3"/>
            <a:endCxn id="119" idx="1"/>
          </p:cNvCxnSpPr>
          <p:nvPr/>
        </p:nvCxnSpPr>
        <p:spPr>
          <a:xfrm>
            <a:off x="3604100" y="5614003"/>
            <a:ext cx="475719" cy="3743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D870B40B-339A-FF92-EF33-35A1CDE53EA5}"/>
              </a:ext>
            </a:extLst>
          </p:cNvPr>
          <p:cNvSpPr/>
          <p:nvPr/>
        </p:nvSpPr>
        <p:spPr>
          <a:xfrm>
            <a:off x="7815133" y="726629"/>
            <a:ext cx="495018" cy="39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10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2EAC00-91D2-86C0-5F5B-8EF76EE0FBC4}"/>
              </a:ext>
            </a:extLst>
          </p:cNvPr>
          <p:cNvSpPr/>
          <p:nvPr/>
        </p:nvSpPr>
        <p:spPr>
          <a:xfrm>
            <a:off x="9832909" y="1501720"/>
            <a:ext cx="495018" cy="3906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11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374DEE0-6677-3E05-F34F-512275ADD9E3}"/>
              </a:ext>
            </a:extLst>
          </p:cNvPr>
          <p:cNvSpPr/>
          <p:nvPr/>
        </p:nvSpPr>
        <p:spPr>
          <a:xfrm>
            <a:off x="7799954" y="2222139"/>
            <a:ext cx="495018" cy="39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12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5013535-C553-805E-B7F2-EAB470899277}"/>
              </a:ext>
            </a:extLst>
          </p:cNvPr>
          <p:cNvSpPr/>
          <p:nvPr/>
        </p:nvSpPr>
        <p:spPr>
          <a:xfrm>
            <a:off x="9817730" y="2888559"/>
            <a:ext cx="495018" cy="3906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DA2DEE4-6B8F-FC70-3625-C464B15EDB5C}"/>
              </a:ext>
            </a:extLst>
          </p:cNvPr>
          <p:cNvSpPr/>
          <p:nvPr/>
        </p:nvSpPr>
        <p:spPr>
          <a:xfrm>
            <a:off x="7815133" y="3608757"/>
            <a:ext cx="495018" cy="39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14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F379AEA-0197-C91D-9A65-53617ED30F4C}"/>
              </a:ext>
            </a:extLst>
          </p:cNvPr>
          <p:cNvSpPr/>
          <p:nvPr/>
        </p:nvSpPr>
        <p:spPr>
          <a:xfrm>
            <a:off x="9832909" y="4275177"/>
            <a:ext cx="495018" cy="3906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15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E8CED36-F41F-DB06-22AA-C1F62389C2CA}"/>
              </a:ext>
            </a:extLst>
          </p:cNvPr>
          <p:cNvSpPr/>
          <p:nvPr/>
        </p:nvSpPr>
        <p:spPr>
          <a:xfrm>
            <a:off x="7846136" y="5119608"/>
            <a:ext cx="495018" cy="39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16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EE43663-FDDD-7534-B6AE-8B8DC408FACC}"/>
              </a:ext>
            </a:extLst>
          </p:cNvPr>
          <p:cNvSpPr/>
          <p:nvPr/>
        </p:nvSpPr>
        <p:spPr>
          <a:xfrm>
            <a:off x="9863912" y="5786028"/>
            <a:ext cx="495018" cy="3906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84398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666</Words>
  <Application>Microsoft Office PowerPoint</Application>
  <PresentationFormat>Widescreen</PresentationFormat>
  <Paragraphs>147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Dantas Dias</dc:creator>
  <cp:lastModifiedBy>Rodrigo Dantas Dias</cp:lastModifiedBy>
  <cp:revision>1</cp:revision>
  <dcterms:created xsi:type="dcterms:W3CDTF">2024-04-13T13:13:07Z</dcterms:created>
  <dcterms:modified xsi:type="dcterms:W3CDTF">2024-05-21T19:22:58Z</dcterms:modified>
</cp:coreProperties>
</file>