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6.png"/><Relationship Id="rId6" Type="http://schemas.openxmlformats.org/officeDocument/2006/relationships/image" Target="../media/image2.png"/><Relationship Id="rId7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/>
              <a:t>Swift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297500" y="2382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Tipos Opcionais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262" y="1368475"/>
            <a:ext cx="74771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2262" y="2435262"/>
            <a:ext cx="747712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512" y="3692575"/>
            <a:ext cx="74866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7512" y="4626025"/>
            <a:ext cx="7486650" cy="164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Origem da Linguagem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pt-BR" sz="1800"/>
              <a:t>Criada pela Apple para ser uma linguagem de desenvolvimento para suas plataformas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pt-BR" sz="1800"/>
              <a:t>Foco em códigos enxutos, com menos erros e com grande poder de expressão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pt-BR" sz="1800"/>
              <a:t>Seu desenvolvimento começou em julho de 2010, com seu lançamento oficial em 2014.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pt-BR" sz="1800"/>
              <a:t>Atualmente encontra-se na versão 4.0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Influências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800"/>
              <a:t>Swift foi influenciada por diversas linguagens, entre elas podemos citar: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pt-BR" sz="1800"/>
              <a:t>Objective-C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pt-BR" sz="1800"/>
              <a:t>Rust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pt-BR" sz="1800"/>
              <a:t>Haskell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pt-BR" sz="1800"/>
              <a:t>Ruby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pt-BR" sz="1800"/>
              <a:t>Python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pt-BR" sz="1800"/>
              <a:t>C++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Classificação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/>
              <a:t>Linguagem compilada e multiparadigma: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pt-BR" sz="1800"/>
              <a:t>Orientada a objetos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pt-BR" sz="1800"/>
              <a:t>Imperativa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pt-BR" sz="1800"/>
              <a:t>Funcional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/>
              <a:t>Com tipagem :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pt-BR" sz="1800"/>
              <a:t>Estática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pt-BR" sz="1800"/>
              <a:t>Forte</a:t>
            </a:r>
          </a:p>
          <a:p>
            <a:pPr indent="-342900" lvl="0" marL="45720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pt-BR" sz="1800"/>
              <a:t>Com inferência de tipo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Comparação 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pt-BR" sz="1800"/>
              <a:t>Foco do desenvolvimento em utilizar o que há de melhor em cada linguagem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pt-BR" sz="1800"/>
              <a:t>Códigos menores, mas que podem ser complexos de ler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pt-BR" sz="1800"/>
              <a:t>Possui diversas caracteristicas visando redução dos erros mais comuns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pt-BR" sz="1800"/>
              <a:t>Diversas expressividades particulares (Tipos opcionais e protocolos)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pt-BR" sz="1800"/>
              <a:t>Alto desempenho, principalmente com relação ao Objective-C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Códigos em Swift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Objective-C, Rust, Haskell, Ruby, Python, C#, CLU.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12" y="1562100"/>
            <a:ext cx="4695825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7900" y="1762125"/>
            <a:ext cx="289560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Swift vs Python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775" y="3000175"/>
            <a:ext cx="23050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1474" y="2941900"/>
            <a:ext cx="4151262" cy="153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3625" y="1431862"/>
            <a:ext cx="2093125" cy="13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7500" y="1643175"/>
            <a:ext cx="26098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Swift vs Java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145112"/>
            <a:ext cx="2800350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3962" y="1025637"/>
            <a:ext cx="336232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500" y="1398987"/>
            <a:ext cx="2479655" cy="3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3962" y="2119300"/>
            <a:ext cx="420052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73974" y="3024175"/>
            <a:ext cx="420052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Protocolos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4605225" y="1567550"/>
            <a:ext cx="37311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pt-BR" sz="1800"/>
              <a:t>Escopo que d</a:t>
            </a:r>
            <a:r>
              <a:rPr lang="pt-BR" sz="1800"/>
              <a:t>efine métodos e propriedades que uma classe ou estrutura deve ter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pt-BR" sz="1800"/>
              <a:t>Possui características de heranças e interfaces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pt-BR" sz="1800"/>
              <a:t>Múltiplos protocolos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pt-BR" sz="1800"/>
              <a:t>Métodos padrões e opcionais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pt-BR" sz="1800"/>
              <a:t>Programação orientada a protocolos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94375"/>
            <a:ext cx="321945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