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80" r:id="rId19"/>
    <p:sldId id="281" r:id="rId20"/>
    <p:sldId id="282" r:id="rId21"/>
    <p:sldId id="283" r:id="rId22"/>
    <p:sldId id="27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e Pedro Lombao" userId="d9be6118aa640e54" providerId="Windows Live" clId="Web-{EA6E5B0F-20BF-402B-9E04-087D6C8FE5B4}"/>
    <pc:docChg chg="addSld modSld">
      <pc:chgData name="Rodrigo De Pedro Lombao" userId="d9be6118aa640e54" providerId="Windows Live" clId="Web-{EA6E5B0F-20BF-402B-9E04-087D6C8FE5B4}" dt="2018-04-23T16:24:43.605" v="229"/>
      <pc:docMkLst>
        <pc:docMk/>
      </pc:docMkLst>
      <pc:sldChg chg="modSp new">
        <pc:chgData name="Rodrigo De Pedro Lombao" userId="d9be6118aa640e54" providerId="Windows Live" clId="Web-{EA6E5B0F-20BF-402B-9E04-087D6C8FE5B4}" dt="2018-04-23T16:24:41.621" v="227"/>
        <pc:sldMkLst>
          <pc:docMk/>
          <pc:sldMk cId="465187963" sldId="270"/>
        </pc:sldMkLst>
        <pc:spChg chg="mod">
          <ac:chgData name="Rodrigo De Pedro Lombao" userId="d9be6118aa640e54" providerId="Windows Live" clId="Web-{EA6E5B0F-20BF-402B-9E04-087D6C8FE5B4}" dt="2018-04-23T16:20:02.651" v="4"/>
          <ac:spMkLst>
            <pc:docMk/>
            <pc:sldMk cId="465187963" sldId="270"/>
            <ac:spMk id="2" creationId="{2898E740-A17E-455A-8534-AAC0AF19E1B6}"/>
          </ac:spMkLst>
        </pc:spChg>
        <pc:spChg chg="mod">
          <ac:chgData name="Rodrigo De Pedro Lombao" userId="d9be6118aa640e54" providerId="Windows Live" clId="Web-{EA6E5B0F-20BF-402B-9E04-087D6C8FE5B4}" dt="2018-04-23T16:24:41.621" v="227"/>
          <ac:spMkLst>
            <pc:docMk/>
            <pc:sldMk cId="465187963" sldId="270"/>
            <ac:spMk id="3" creationId="{193ABBCB-C046-4F57-9AD0-B34108269866}"/>
          </ac:spMkLst>
        </pc:spChg>
      </pc:sldChg>
    </pc:docChg>
  </pc:docChgLst>
  <pc:docChgLst>
    <pc:chgData name="Rodrigo De Pedro Lombao" userId="d9be6118aa640e54" providerId="Windows Live" clId="Web-{912893FF-6FFF-481D-A901-19938AF95908}"/>
    <pc:docChg chg="addSld modSld sldOrd">
      <pc:chgData name="Rodrigo De Pedro Lombao" userId="d9be6118aa640e54" providerId="Windows Live" clId="Web-{912893FF-6FFF-481D-A901-19938AF95908}" dt="2018-04-19T16:46:11.738" v="122"/>
      <pc:docMkLst>
        <pc:docMk/>
      </pc:docMkLst>
      <pc:sldChg chg="modSp">
        <pc:chgData name="Rodrigo De Pedro Lombao" userId="d9be6118aa640e54" providerId="Windows Live" clId="Web-{912893FF-6FFF-481D-A901-19938AF95908}" dt="2018-04-19T16:45:16.206" v="121"/>
        <pc:sldMkLst>
          <pc:docMk/>
          <pc:sldMk cId="400391142" sldId="259"/>
        </pc:sldMkLst>
        <pc:spChg chg="mod">
          <ac:chgData name="Rodrigo De Pedro Lombao" userId="d9be6118aa640e54" providerId="Windows Live" clId="Web-{912893FF-6FFF-481D-A901-19938AF95908}" dt="2018-04-19T16:45:16.206" v="121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912893FF-6FFF-481D-A901-19938AF95908}" dt="2018-04-19T16:40:00.238" v="99"/>
        <pc:sldMkLst>
          <pc:docMk/>
          <pc:sldMk cId="2715717901" sldId="262"/>
        </pc:sldMkLst>
        <pc:spChg chg="mod">
          <ac:chgData name="Rodrigo De Pedro Lombao" userId="d9be6118aa640e54" providerId="Windows Live" clId="Web-{912893FF-6FFF-481D-A901-19938AF95908}" dt="2018-04-19T16:40:00.238" v="99"/>
          <ac:spMkLst>
            <pc:docMk/>
            <pc:sldMk cId="2715717901" sldId="262"/>
            <ac:spMk id="3" creationId="{84DCD1A7-55F9-4129-A956-1B0CBF50FDC3}"/>
          </ac:spMkLst>
        </pc:spChg>
      </pc:sldChg>
      <pc:sldChg chg="ord">
        <pc:chgData name="Rodrigo De Pedro Lombao" userId="d9be6118aa640e54" providerId="Windows Live" clId="Web-{912893FF-6FFF-481D-A901-19938AF95908}" dt="2018-04-19T16:39:10.128" v="40"/>
        <pc:sldMkLst>
          <pc:docMk/>
          <pc:sldMk cId="256979990" sldId="264"/>
        </pc:sldMkLst>
      </pc:sldChg>
      <pc:sldChg chg="modSp new">
        <pc:chgData name="Rodrigo De Pedro Lombao" userId="d9be6118aa640e54" providerId="Windows Live" clId="Web-{912893FF-6FFF-481D-A901-19938AF95908}" dt="2018-04-19T16:46:11.738" v="122"/>
        <pc:sldMkLst>
          <pc:docMk/>
          <pc:sldMk cId="2884883685" sldId="265"/>
        </pc:sldMkLst>
        <pc:spChg chg="mod">
          <ac:chgData name="Rodrigo De Pedro Lombao" userId="d9be6118aa640e54" providerId="Windows Live" clId="Web-{912893FF-6FFF-481D-A901-19938AF95908}" dt="2018-04-19T16:46:11.738" v="122"/>
          <ac:spMkLst>
            <pc:docMk/>
            <pc:sldMk cId="2884883685" sldId="265"/>
            <ac:spMk id="2" creationId="{86432F13-827A-480A-9E88-204B21E948A2}"/>
          </ac:spMkLst>
        </pc:spChg>
      </pc:sldChg>
    </pc:docChg>
  </pc:docChgLst>
  <pc:docChgLst>
    <pc:chgData name="Rodrigo De Pedro Lombao" userId="d9be6118aa640e54" providerId="Windows Live" clId="Web-{3F6E17F6-F4B4-4E70-A1D8-2837714D65B1}"/>
    <pc:docChg chg="addSld modSld modSection">
      <pc:chgData name="Rodrigo De Pedro Lombao" userId="d9be6118aa640e54" providerId="Windows Live" clId="Web-{3F6E17F6-F4B4-4E70-A1D8-2837714D65B1}" dt="2018-02-13T15:01:27.310" v="304"/>
      <pc:docMkLst>
        <pc:docMk/>
      </pc:docMkLst>
      <pc:sldChg chg="modSp">
        <pc:chgData name="Rodrigo De Pedro Lombao" userId="d9be6118aa640e54" providerId="Windows Live" clId="Web-{3F6E17F6-F4B4-4E70-A1D8-2837714D65B1}" dt="2018-02-13T14:42:01.186" v="15"/>
        <pc:sldMkLst>
          <pc:docMk/>
          <pc:sldMk cId="2029002549" sldId="256"/>
        </pc:sldMkLst>
        <pc:spChg chg="mod">
          <ac:chgData name="Rodrigo De Pedro Lombao" userId="d9be6118aa640e54" providerId="Windows Live" clId="Web-{3F6E17F6-F4B4-4E70-A1D8-2837714D65B1}" dt="2018-02-13T14:41:52.795" v="4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Rodrigo De Pedro Lombao" userId="d9be6118aa640e54" providerId="Windows Live" clId="Web-{3F6E17F6-F4B4-4E70-A1D8-2837714D65B1}" dt="2018-02-13T14:42:01.186" v="15"/>
          <ac:spMkLst>
            <pc:docMk/>
            <pc:sldMk cId="2029002549" sldId="256"/>
            <ac:spMk id="3" creationId="{00000000-0000-0000-0000-000000000000}"/>
          </ac:spMkLst>
        </pc:spChg>
      </pc:sldChg>
      <pc:sldChg chg="modSp new">
        <pc:chgData name="Rodrigo De Pedro Lombao" userId="d9be6118aa640e54" providerId="Windows Live" clId="Web-{3F6E17F6-F4B4-4E70-A1D8-2837714D65B1}" dt="2018-02-13T15:00:35.747" v="284"/>
        <pc:sldMkLst>
          <pc:docMk/>
          <pc:sldMk cId="2296568263" sldId="257"/>
        </pc:sldMkLst>
        <pc:spChg chg="mod">
          <ac:chgData name="Rodrigo De Pedro Lombao" userId="d9be6118aa640e54" providerId="Windows Live" clId="Web-{3F6E17F6-F4B4-4E70-A1D8-2837714D65B1}" dt="2018-02-13T14:52:04.912" v="27"/>
          <ac:spMkLst>
            <pc:docMk/>
            <pc:sldMk cId="2296568263" sldId="257"/>
            <ac:spMk id="2" creationId="{967FF785-EA5E-42F9-A42A-6FFCCF0D0D17}"/>
          </ac:spMkLst>
        </pc:spChg>
        <pc:spChg chg="mod">
          <ac:chgData name="Rodrigo De Pedro Lombao" userId="d9be6118aa640e54" providerId="Windows Live" clId="Web-{3F6E17F6-F4B4-4E70-A1D8-2837714D65B1}" dt="2018-02-13T15:00:35.747" v="284"/>
          <ac:spMkLst>
            <pc:docMk/>
            <pc:sldMk cId="2296568263" sldId="257"/>
            <ac:spMk id="3" creationId="{C5F1936A-0079-4C3A-AF64-00A70C6201C4}"/>
          </ac:spMkLst>
        </pc:spChg>
      </pc:sldChg>
      <pc:sldChg chg="modSp new">
        <pc:chgData name="Rodrigo De Pedro Lombao" userId="d9be6118aa640e54" providerId="Windows Live" clId="Web-{3F6E17F6-F4B4-4E70-A1D8-2837714D65B1}" dt="2018-02-13T15:01:27.310" v="304"/>
        <pc:sldMkLst>
          <pc:docMk/>
          <pc:sldMk cId="3425111425" sldId="258"/>
        </pc:sldMkLst>
        <pc:spChg chg="mod">
          <ac:chgData name="Rodrigo De Pedro Lombao" userId="d9be6118aa640e54" providerId="Windows Live" clId="Web-{3F6E17F6-F4B4-4E70-A1D8-2837714D65B1}" dt="2018-02-13T15:01:27.310" v="304"/>
          <ac:spMkLst>
            <pc:docMk/>
            <pc:sldMk cId="3425111425" sldId="258"/>
            <ac:spMk id="2" creationId="{25C699F3-14FC-4A9C-8257-E66166920337}"/>
          </ac:spMkLst>
        </pc:spChg>
      </pc:sldChg>
    </pc:docChg>
  </pc:docChgLst>
  <pc:docChgLst>
    <pc:chgData name="Rodrigo De Pedro Lombao" userId="d9be6118aa640e54" providerId="Windows Live" clId="Web-{F6590DF2-62C5-47BF-B6D0-AD8C320E3712}"/>
    <pc:docChg chg="addSld modSld">
      <pc:chgData name="Rodrigo De Pedro Lombao" userId="d9be6118aa640e54" providerId="Windows Live" clId="Web-{F6590DF2-62C5-47BF-B6D0-AD8C320E3712}" dt="2018-04-23T21:18:48.480" v="320"/>
      <pc:docMkLst>
        <pc:docMk/>
      </pc:docMkLst>
      <pc:sldChg chg="modSp">
        <pc:chgData name="Rodrigo De Pedro Lombao" userId="d9be6118aa640e54" providerId="Windows Live" clId="Web-{F6590DF2-62C5-47BF-B6D0-AD8C320E3712}" dt="2018-04-23T20:55:33.147" v="2"/>
        <pc:sldMkLst>
          <pc:docMk/>
          <pc:sldMk cId="4266360956" sldId="268"/>
        </pc:sldMkLst>
        <pc:spChg chg="mod">
          <ac:chgData name="Rodrigo De Pedro Lombao" userId="d9be6118aa640e54" providerId="Windows Live" clId="Web-{F6590DF2-62C5-47BF-B6D0-AD8C320E3712}" dt="2018-04-23T20:55:33.147" v="2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F6590DF2-62C5-47BF-B6D0-AD8C320E3712}" dt="2018-04-23T20:58:30.023" v="98"/>
        <pc:sldMkLst>
          <pc:docMk/>
          <pc:sldMk cId="2658821743" sldId="275"/>
        </pc:sldMkLst>
        <pc:spChg chg="mod">
          <ac:chgData name="Rodrigo De Pedro Lombao" userId="d9be6118aa640e54" providerId="Windows Live" clId="Web-{F6590DF2-62C5-47BF-B6D0-AD8C320E3712}" dt="2018-04-23T20:58:30.023" v="98"/>
          <ac:spMkLst>
            <pc:docMk/>
            <pc:sldMk cId="2658821743" sldId="275"/>
            <ac:spMk id="3" creationId="{A5B98F25-734B-46E7-9031-F158E44D1820}"/>
          </ac:spMkLst>
        </pc:spChg>
      </pc:sldChg>
      <pc:sldChg chg="modSp new">
        <pc:chgData name="Rodrigo De Pedro Lombao" userId="d9be6118aa640e54" providerId="Windows Live" clId="Web-{F6590DF2-62C5-47BF-B6D0-AD8C320E3712}" dt="2018-04-23T21:18:48.480" v="319"/>
        <pc:sldMkLst>
          <pc:docMk/>
          <pc:sldMk cId="3900361432" sldId="276"/>
        </pc:sldMkLst>
        <pc:spChg chg="mod">
          <ac:chgData name="Rodrigo De Pedro Lombao" userId="d9be6118aa640e54" providerId="Windows Live" clId="Web-{F6590DF2-62C5-47BF-B6D0-AD8C320E3712}" dt="2018-04-23T20:58:43.898" v="109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F6590DF2-62C5-47BF-B6D0-AD8C320E3712}" dt="2018-04-23T21:18:48.480" v="319"/>
          <ac:spMkLst>
            <pc:docMk/>
            <pc:sldMk cId="3900361432" sldId="276"/>
            <ac:spMk id="3" creationId="{19A4AE19-BD27-47EE-A138-657A575EB1FC}"/>
          </ac:spMkLst>
        </pc:spChg>
      </pc:sldChg>
    </pc:docChg>
  </pc:docChgLst>
  <pc:docChgLst>
    <pc:chgData name="Rodrigo De Pedro Lombao" userId="d9be6118aa640e54" providerId="Windows Live" clId="Web-{5EC0EEA2-0C06-4D4F-B08A-C96587674E56}"/>
    <pc:docChg chg="modSld">
      <pc:chgData name="Rodrigo De Pedro Lombao" userId="d9be6118aa640e54" providerId="Windows Live" clId="Web-{5EC0EEA2-0C06-4D4F-B08A-C96587674E56}" dt="2018-04-23T20:35:20.034" v="30"/>
      <pc:docMkLst>
        <pc:docMk/>
      </pc:docMkLst>
      <pc:sldChg chg="modSp">
        <pc:chgData name="Rodrigo De Pedro Lombao" userId="d9be6118aa640e54" providerId="Windows Live" clId="Web-{5EC0EEA2-0C06-4D4F-B08A-C96587674E56}" dt="2018-04-23T20:32:45.113" v="20"/>
        <pc:sldMkLst>
          <pc:docMk/>
          <pc:sldMk cId="3154945760" sldId="267"/>
        </pc:sldMkLst>
        <pc:spChg chg="mod">
          <ac:chgData name="Rodrigo De Pedro Lombao" userId="d9be6118aa640e54" providerId="Windows Live" clId="Web-{5EC0EEA2-0C06-4D4F-B08A-C96587674E56}" dt="2018-04-23T20:32:45.113" v="20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5EC0EEA2-0C06-4D4F-B08A-C96587674E56}" dt="2018-04-23T20:35:20.034" v="29"/>
        <pc:sldMkLst>
          <pc:docMk/>
          <pc:sldMk cId="4266360956" sldId="268"/>
        </pc:sldMkLst>
        <pc:spChg chg="mod">
          <ac:chgData name="Rodrigo De Pedro Lombao" userId="d9be6118aa640e54" providerId="Windows Live" clId="Web-{5EC0EEA2-0C06-4D4F-B08A-C96587674E56}" dt="2018-04-23T20:35:20.034" v="29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5EC0EEA2-0C06-4D4F-B08A-C96587674E56}" dt="2018-04-23T20:32:25.534" v="18"/>
        <pc:sldMkLst>
          <pc:docMk/>
          <pc:sldMk cId="2658821743" sldId="275"/>
        </pc:sldMkLst>
        <pc:spChg chg="mod">
          <ac:chgData name="Rodrigo De Pedro Lombao" userId="d9be6118aa640e54" providerId="Windows Live" clId="Web-{5EC0EEA2-0C06-4D4F-B08A-C96587674E56}" dt="2018-04-23T20:32:25.534" v="18"/>
          <ac:spMkLst>
            <pc:docMk/>
            <pc:sldMk cId="2658821743" sldId="275"/>
            <ac:spMk id="3" creationId="{A5B98F25-734B-46E7-9031-F158E44D1820}"/>
          </ac:spMkLst>
        </pc:spChg>
      </pc:sldChg>
    </pc:docChg>
  </pc:docChgLst>
  <pc:docChgLst>
    <pc:chgData name="Rodrigo De Pedro Lombao" userId="d9be6118aa640e54" providerId="Windows Live" clId="Web-{31723195-0101-45DA-A1B3-DDDE8FBEE4B8}"/>
    <pc:docChg chg="addSld modSld modMainMaster modSection">
      <pc:chgData name="Rodrigo De Pedro Lombao" userId="d9be6118aa640e54" providerId="Windows Live" clId="Web-{31723195-0101-45DA-A1B3-DDDE8FBEE4B8}" dt="2018-02-13T15:37:40.790" v="83"/>
      <pc:docMkLst>
        <pc:docMk/>
      </pc:docMkLst>
      <pc:sldChg chg="modTransition">
        <pc:chgData name="Rodrigo De Pedro Lombao" userId="d9be6118aa640e54" providerId="Windows Live" clId="Web-{31723195-0101-45DA-A1B3-DDDE8FBEE4B8}" dt="2018-02-13T15:37:40.790" v="83"/>
        <pc:sldMkLst>
          <pc:docMk/>
          <pc:sldMk cId="2029002549" sldId="256"/>
        </pc:sldMkLst>
      </pc:sldChg>
      <pc:sldChg chg="modTransition">
        <pc:chgData name="Rodrigo De Pedro Lombao" userId="d9be6118aa640e54" providerId="Windows Live" clId="Web-{31723195-0101-45DA-A1B3-DDDE8FBEE4B8}" dt="2018-02-13T15:37:40.790" v="83"/>
        <pc:sldMkLst>
          <pc:docMk/>
          <pc:sldMk cId="2296568263" sldId="257"/>
        </pc:sldMkLst>
      </pc:sldChg>
      <pc:sldChg chg="addSp delSp modSp modTransition">
        <pc:chgData name="Rodrigo De Pedro Lombao" userId="d9be6118aa640e54" providerId="Windows Live" clId="Web-{31723195-0101-45DA-A1B3-DDDE8FBEE4B8}" dt="2018-02-13T15:37:40.790" v="83"/>
        <pc:sldMkLst>
          <pc:docMk/>
          <pc:sldMk cId="3425111425" sldId="258"/>
        </pc:sldMkLst>
        <pc:spChg chg="del">
          <ac:chgData name="Rodrigo De Pedro Lombao" userId="d9be6118aa640e54" providerId="Windows Live" clId="Web-{31723195-0101-45DA-A1B3-DDDE8FBEE4B8}" dt="2018-02-13T15:19:09.117" v="0"/>
          <ac:spMkLst>
            <pc:docMk/>
            <pc:sldMk cId="3425111425" sldId="258"/>
            <ac:spMk id="3" creationId="{3F62FCDC-D279-43AA-80D8-4724DA3F8053}"/>
          </ac:spMkLst>
        </pc:spChg>
        <pc:spChg chg="add del mod">
          <ac:chgData name="Rodrigo De Pedro Lombao" userId="d9be6118aa640e54" providerId="Windows Live" clId="Web-{31723195-0101-45DA-A1B3-DDDE8FBEE4B8}" dt="2018-02-13T15:24:25.507" v="12"/>
          <ac:spMkLst>
            <pc:docMk/>
            <pc:sldMk cId="3425111425" sldId="258"/>
            <ac:spMk id="7" creationId="{66B304A0-24CC-44EE-8595-01F32B0ABEBB}"/>
          </ac:spMkLst>
        </pc:spChg>
        <pc:spChg chg="add del mod">
          <ac:chgData name="Rodrigo De Pedro Lombao" userId="d9be6118aa640e54" providerId="Windows Live" clId="Web-{31723195-0101-45DA-A1B3-DDDE8FBEE4B8}" dt="2018-02-13T15:25:23.305" v="19"/>
          <ac:spMkLst>
            <pc:docMk/>
            <pc:sldMk cId="3425111425" sldId="258"/>
            <ac:spMk id="11" creationId="{CC23A61A-7CE6-4052-A855-03E562272028}"/>
          </ac:spMkLst>
        </pc:spChg>
        <pc:picChg chg="add del mod ord">
          <ac:chgData name="Rodrigo De Pedro Lombao" userId="d9be6118aa640e54" providerId="Windows Live" clId="Web-{31723195-0101-45DA-A1B3-DDDE8FBEE4B8}" dt="2018-02-13T15:24:23.414" v="11"/>
          <ac:picMkLst>
            <pc:docMk/>
            <pc:sldMk cId="3425111425" sldId="258"/>
            <ac:picMk id="4" creationId="{F97C2E21-C12C-4CB0-A49F-05A9E8C5B389}"/>
          </ac:picMkLst>
        </pc:picChg>
        <pc:picChg chg="add del mod ord">
          <ac:chgData name="Rodrigo De Pedro Lombao" userId="d9be6118aa640e54" providerId="Windows Live" clId="Web-{31723195-0101-45DA-A1B3-DDDE8FBEE4B8}" dt="2018-02-13T15:25:21.071" v="18"/>
          <ac:picMkLst>
            <pc:docMk/>
            <pc:sldMk cId="3425111425" sldId="258"/>
            <ac:picMk id="8" creationId="{7B10C6CE-8028-439A-8CF6-59761AF7F093}"/>
          </ac:picMkLst>
        </pc:picChg>
        <pc:picChg chg="add mod ord">
          <ac:chgData name="Rodrigo De Pedro Lombao" userId="d9be6118aa640e54" providerId="Windows Live" clId="Web-{31723195-0101-45DA-A1B3-DDDE8FBEE4B8}" dt="2018-02-13T15:25:44.634" v="24"/>
          <ac:picMkLst>
            <pc:docMk/>
            <pc:sldMk cId="3425111425" sldId="258"/>
            <ac:picMk id="12" creationId="{BF279533-31EE-44FB-A30D-3FCB4F0019C1}"/>
          </ac:picMkLst>
        </pc:picChg>
      </pc:sldChg>
      <pc:sldChg chg="modSp new modTransition">
        <pc:chgData name="Rodrigo De Pedro Lombao" userId="d9be6118aa640e54" providerId="Windows Live" clId="Web-{31723195-0101-45DA-A1B3-DDDE8FBEE4B8}" dt="2018-02-13T15:37:40.790" v="83"/>
        <pc:sldMkLst>
          <pc:docMk/>
          <pc:sldMk cId="400391142" sldId="259"/>
        </pc:sldMkLst>
        <pc:spChg chg="mod">
          <ac:chgData name="Rodrigo De Pedro Lombao" userId="d9be6118aa640e54" providerId="Windows Live" clId="Web-{31723195-0101-45DA-A1B3-DDDE8FBEE4B8}" dt="2018-02-13T15:34:55.727" v="46"/>
          <ac:spMkLst>
            <pc:docMk/>
            <pc:sldMk cId="400391142" sldId="259"/>
            <ac:spMk id="2" creationId="{6A34F6E1-EE56-46F4-BA33-A999DD83768A}"/>
          </ac:spMkLst>
        </pc:spChg>
        <pc:spChg chg="mod">
          <ac:chgData name="Rodrigo De Pedro Lombao" userId="d9be6118aa640e54" providerId="Windows Live" clId="Web-{31723195-0101-45DA-A1B3-DDDE8FBEE4B8}" dt="2018-02-13T15:34:41.649" v="44"/>
          <ac:spMkLst>
            <pc:docMk/>
            <pc:sldMk cId="400391142" sldId="259"/>
            <ac:spMk id="3" creationId="{CDD877D3-489F-4072-A165-2347AB8B58EC}"/>
          </ac:spMkLst>
        </pc:spChg>
      </pc:sldChg>
      <pc:sldChg chg="modSp new modTransition">
        <pc:chgData name="Rodrigo De Pedro Lombao" userId="d9be6118aa640e54" providerId="Windows Live" clId="Web-{31723195-0101-45DA-A1B3-DDDE8FBEE4B8}" dt="2018-02-13T15:37:40.790" v="83"/>
        <pc:sldMkLst>
          <pc:docMk/>
          <pc:sldMk cId="3294029884" sldId="260"/>
        </pc:sldMkLst>
        <pc:spChg chg="mod">
          <ac:chgData name="Rodrigo De Pedro Lombao" userId="d9be6118aa640e54" providerId="Windows Live" clId="Web-{31723195-0101-45DA-A1B3-DDDE8FBEE4B8}" dt="2018-02-13T15:35:07.352" v="52"/>
          <ac:spMkLst>
            <pc:docMk/>
            <pc:sldMk cId="3294029884" sldId="260"/>
            <ac:spMk id="2" creationId="{51292E06-A538-42C4-AED0-FB75C9ABC22A}"/>
          </ac:spMkLst>
        </pc:spChg>
        <pc:spChg chg="mod">
          <ac:chgData name="Rodrigo De Pedro Lombao" userId="d9be6118aa640e54" providerId="Windows Live" clId="Web-{31723195-0101-45DA-A1B3-DDDE8FBEE4B8}" dt="2018-02-13T15:36:07.571" v="66"/>
          <ac:spMkLst>
            <pc:docMk/>
            <pc:sldMk cId="3294029884" sldId="260"/>
            <ac:spMk id="3" creationId="{2D9C8BA6-FF17-4CF6-B963-B196CA392BEC}"/>
          </ac:spMkLst>
        </pc:spChg>
      </pc:sldChg>
      <pc:sldChg chg="delSp modSp new mod modTransition modClrScheme chgLayout">
        <pc:chgData name="Rodrigo De Pedro Lombao" userId="d9be6118aa640e54" providerId="Windows Live" clId="Web-{31723195-0101-45DA-A1B3-DDDE8FBEE4B8}" dt="2018-02-13T15:37:40.790" v="83"/>
        <pc:sldMkLst>
          <pc:docMk/>
          <pc:sldMk cId="227846741" sldId="261"/>
        </pc:sldMkLst>
        <pc:spChg chg="mod ord">
          <ac:chgData name="Rodrigo De Pedro Lombao" userId="d9be6118aa640e54" providerId="Windows Live" clId="Web-{31723195-0101-45DA-A1B3-DDDE8FBEE4B8}" dt="2018-02-13T15:37:11.868" v="78"/>
          <ac:spMkLst>
            <pc:docMk/>
            <pc:sldMk cId="227846741" sldId="261"/>
            <ac:spMk id="2" creationId="{AC1F748A-C3A0-4356-BBEE-CFBB0D14BDE7}"/>
          </ac:spMkLst>
        </pc:spChg>
        <pc:spChg chg="del mod ord">
          <ac:chgData name="Rodrigo De Pedro Lombao" userId="d9be6118aa640e54" providerId="Windows Live" clId="Web-{31723195-0101-45DA-A1B3-DDDE8FBEE4B8}" dt="2018-02-13T15:37:17.993" v="79"/>
          <ac:spMkLst>
            <pc:docMk/>
            <pc:sldMk cId="227846741" sldId="261"/>
            <ac:spMk id="3" creationId="{E6A39531-4089-4E97-8677-0A83F96CC493}"/>
          </ac:spMkLst>
        </pc:spChg>
      </pc:sldChg>
      <pc:sldMasterChg chg="modTransition modSldLayout">
        <pc:chgData name="Rodrigo De Pedro Lombao" userId="d9be6118aa640e54" providerId="Windows Live" clId="Web-{31723195-0101-45DA-A1B3-DDDE8FBEE4B8}" dt="2018-02-13T15:37:40.790" v="83"/>
        <pc:sldMasterMkLst>
          <pc:docMk/>
          <pc:sldMasterMk cId="1030281336" sldId="2147483712"/>
        </pc:sldMasterMkLst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730027274" sldId="2147483713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615335090" sldId="2147483714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182682687" sldId="2147483715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184034186" sldId="2147483716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3719298310" sldId="2147483717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652017055" sldId="2147483718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626920958" sldId="2147483719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052428755" sldId="2147483720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643897660" sldId="2147483721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88915421" sldId="2147483722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299595549" sldId="2147483723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2241407899" sldId="2147483724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1184290286" sldId="2147483725"/>
          </pc:sldLayoutMkLst>
        </pc:sldLayoutChg>
        <pc:sldLayoutChg chg="modTransition">
          <pc:chgData name="Rodrigo De Pedro Lombao" userId="d9be6118aa640e54" providerId="Windows Live" clId="Web-{31723195-0101-45DA-A1B3-DDDE8FBEE4B8}" dt="2018-02-13T15:37:40.790" v="83"/>
          <pc:sldLayoutMkLst>
            <pc:docMk/>
            <pc:sldMasterMk cId="1030281336" sldId="2147483712"/>
            <pc:sldLayoutMk cId="4227103680" sldId="2147483726"/>
          </pc:sldLayoutMkLst>
        </pc:sldLayoutChg>
      </pc:sldMasterChg>
    </pc:docChg>
  </pc:docChgLst>
  <pc:docChgLst>
    <pc:chgData name="Rodrigo De Pedro Lombao" userId="d9be6118aa640e54" providerId="Windows Live" clId="Web-{9C3EC0C3-AFD6-468B-A019-0B59B4CDF28D}"/>
    <pc:docChg chg="modSld">
      <pc:chgData name="Rodrigo De Pedro Lombao" userId="d9be6118aa640e54" providerId="Windows Live" clId="Web-{9C3EC0C3-AFD6-468B-A019-0B59B4CDF28D}" dt="2018-04-23T22:58:05.301" v="101"/>
      <pc:docMkLst>
        <pc:docMk/>
      </pc:docMkLst>
      <pc:sldChg chg="modSp">
        <pc:chgData name="Rodrigo De Pedro Lombao" userId="d9be6118aa640e54" providerId="Windows Live" clId="Web-{9C3EC0C3-AFD6-468B-A019-0B59B4CDF28D}" dt="2018-04-23T22:58:03.270" v="99"/>
        <pc:sldMkLst>
          <pc:docMk/>
          <pc:sldMk cId="1340754361" sldId="277"/>
        </pc:sldMkLst>
        <pc:spChg chg="mod">
          <ac:chgData name="Rodrigo De Pedro Lombao" userId="d9be6118aa640e54" providerId="Windows Live" clId="Web-{9C3EC0C3-AFD6-468B-A019-0B59B4CDF28D}" dt="2018-04-23T22:58:03.270" v="99"/>
          <ac:spMkLst>
            <pc:docMk/>
            <pc:sldMk cId="1340754361" sldId="277"/>
            <ac:spMk id="3" creationId="{19A4AE19-BD27-47EE-A138-657A575EB1FC}"/>
          </ac:spMkLst>
        </pc:spChg>
      </pc:sldChg>
    </pc:docChg>
  </pc:docChgLst>
  <pc:docChgLst>
    <pc:chgData name="Rodrigo De Pedro Lombao" userId="d9be6118aa640e54" providerId="Windows Live" clId="Web-{5864F4F1-2967-41E7-BB79-83F9DE4D57E8}"/>
    <pc:docChg chg="addSld delSld modSld sldOrd">
      <pc:chgData name="Rodrigo De Pedro Lombao" userId="d9be6118aa640e54" providerId="Windows Live" clId="Web-{5864F4F1-2967-41E7-BB79-83F9DE4D57E8}" dt="2018-04-23T22:17:06.059" v="1680"/>
      <pc:docMkLst>
        <pc:docMk/>
      </pc:docMkLst>
      <pc:sldChg chg="modSp">
        <pc:chgData name="Rodrigo De Pedro Lombao" userId="d9be6118aa640e54" providerId="Windows Live" clId="Web-{5864F4F1-2967-41E7-BB79-83F9DE4D57E8}" dt="2018-04-23T21:56:14.419" v="1140"/>
        <pc:sldMkLst>
          <pc:docMk/>
          <pc:sldMk cId="400391142" sldId="259"/>
        </pc:sldMkLst>
        <pc:spChg chg="mod">
          <ac:chgData name="Rodrigo De Pedro Lombao" userId="d9be6118aa640e54" providerId="Windows Live" clId="Web-{5864F4F1-2967-41E7-BB79-83F9DE4D57E8}" dt="2018-04-23T21:56:14.419" v="1140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5864F4F1-2967-41E7-BB79-83F9DE4D57E8}" dt="2018-04-23T22:16:33.558" v="1676"/>
        <pc:sldMkLst>
          <pc:docMk/>
          <pc:sldMk cId="3294029884" sldId="260"/>
        </pc:sldMkLst>
        <pc:spChg chg="mod">
          <ac:chgData name="Rodrigo De Pedro Lombao" userId="d9be6118aa640e54" providerId="Windows Live" clId="Web-{5864F4F1-2967-41E7-BB79-83F9DE4D57E8}" dt="2018-04-23T22:16:33.558" v="1676"/>
          <ac:spMkLst>
            <pc:docMk/>
            <pc:sldMk cId="3294029884" sldId="260"/>
            <ac:spMk id="3" creationId="{2D9C8BA6-FF17-4CF6-B963-B196CA392BEC}"/>
          </ac:spMkLst>
        </pc:spChg>
      </pc:sldChg>
      <pc:sldChg chg="modSp">
        <pc:chgData name="Rodrigo De Pedro Lombao" userId="d9be6118aa640e54" providerId="Windows Live" clId="Web-{5864F4F1-2967-41E7-BB79-83F9DE4D57E8}" dt="2018-04-23T22:05:23.470" v="1383"/>
        <pc:sldMkLst>
          <pc:docMk/>
          <pc:sldMk cId="2715717901" sldId="262"/>
        </pc:sldMkLst>
        <pc:spChg chg="mod">
          <ac:chgData name="Rodrigo De Pedro Lombao" userId="d9be6118aa640e54" providerId="Windows Live" clId="Web-{5864F4F1-2967-41E7-BB79-83F9DE4D57E8}" dt="2018-04-23T22:05:23.470" v="1383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5864F4F1-2967-41E7-BB79-83F9DE4D57E8}" dt="2018-04-23T22:05:10.751" v="1379"/>
        <pc:sldMkLst>
          <pc:docMk/>
          <pc:sldMk cId="2827705627" sldId="263"/>
        </pc:sldMkLst>
        <pc:spChg chg="mod">
          <ac:chgData name="Rodrigo De Pedro Lombao" userId="d9be6118aa640e54" providerId="Windows Live" clId="Web-{5864F4F1-2967-41E7-BB79-83F9DE4D57E8}" dt="2018-04-23T22:05:10.751" v="1379"/>
          <ac:spMkLst>
            <pc:docMk/>
            <pc:sldMk cId="2827705627" sldId="263"/>
            <ac:spMk id="3" creationId="{931B2194-5167-48DC-AB25-5AD0754BF4E9}"/>
          </ac:spMkLst>
        </pc:spChg>
      </pc:sldChg>
      <pc:sldChg chg="del">
        <pc:chgData name="Rodrigo De Pedro Lombao" userId="d9be6118aa640e54" providerId="Windows Live" clId="Web-{5864F4F1-2967-41E7-BB79-83F9DE4D57E8}" dt="2018-04-23T22:17:06.059" v="1679"/>
        <pc:sldMkLst>
          <pc:docMk/>
          <pc:sldMk cId="256979990" sldId="264"/>
        </pc:sldMkLst>
      </pc:sldChg>
      <pc:sldChg chg="del">
        <pc:chgData name="Rodrigo De Pedro Lombao" userId="d9be6118aa640e54" providerId="Windows Live" clId="Web-{5864F4F1-2967-41E7-BB79-83F9DE4D57E8}" dt="2018-04-23T22:17:06.059" v="1680"/>
        <pc:sldMkLst>
          <pc:docMk/>
          <pc:sldMk cId="2884883685" sldId="265"/>
        </pc:sldMkLst>
      </pc:sldChg>
      <pc:sldChg chg="modSp">
        <pc:chgData name="Rodrigo De Pedro Lombao" userId="d9be6118aa640e54" providerId="Windows Live" clId="Web-{5864F4F1-2967-41E7-BB79-83F9DE4D57E8}" dt="2018-04-23T22:00:49.413" v="1258"/>
        <pc:sldMkLst>
          <pc:docMk/>
          <pc:sldMk cId="2835357801" sldId="266"/>
        </pc:sldMkLst>
        <pc:spChg chg="mod">
          <ac:chgData name="Rodrigo De Pedro Lombao" userId="d9be6118aa640e54" providerId="Windows Live" clId="Web-{5864F4F1-2967-41E7-BB79-83F9DE4D57E8}" dt="2018-04-23T22:00:49.413" v="1258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5864F4F1-2967-41E7-BB79-83F9DE4D57E8}" dt="2018-04-23T22:08:02.054" v="1432"/>
        <pc:sldMkLst>
          <pc:docMk/>
          <pc:sldMk cId="3154945760" sldId="267"/>
        </pc:sldMkLst>
        <pc:spChg chg="mod">
          <ac:chgData name="Rodrigo De Pedro Lombao" userId="d9be6118aa640e54" providerId="Windows Live" clId="Web-{5864F4F1-2967-41E7-BB79-83F9DE4D57E8}" dt="2018-04-23T22:08:02.054" v="1432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5864F4F1-2967-41E7-BB79-83F9DE4D57E8}" dt="2018-04-23T22:08:08.054" v="1437"/>
        <pc:sldMkLst>
          <pc:docMk/>
          <pc:sldMk cId="4266360956" sldId="268"/>
        </pc:sldMkLst>
        <pc:spChg chg="mod">
          <ac:chgData name="Rodrigo De Pedro Lombao" userId="d9be6118aa640e54" providerId="Windows Live" clId="Web-{5864F4F1-2967-41E7-BB79-83F9DE4D57E8}" dt="2018-04-23T22:08:08.054" v="1437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5864F4F1-2967-41E7-BB79-83F9DE4D57E8}" dt="2018-04-23T22:08:10.211" v="1439"/>
        <pc:sldMkLst>
          <pc:docMk/>
          <pc:sldMk cId="3768521968" sldId="269"/>
        </pc:sldMkLst>
        <pc:spChg chg="mod">
          <ac:chgData name="Rodrigo De Pedro Lombao" userId="d9be6118aa640e54" providerId="Windows Live" clId="Web-{5864F4F1-2967-41E7-BB79-83F9DE4D57E8}" dt="2018-04-23T22:08:10.211" v="1439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5864F4F1-2967-41E7-BB79-83F9DE4D57E8}" dt="2018-04-23T22:08:14.977" v="1440"/>
        <pc:sldMkLst>
          <pc:docMk/>
          <pc:sldMk cId="465187963" sldId="270"/>
        </pc:sldMkLst>
        <pc:spChg chg="mod">
          <ac:chgData name="Rodrigo De Pedro Lombao" userId="d9be6118aa640e54" providerId="Windows Live" clId="Web-{5864F4F1-2967-41E7-BB79-83F9DE4D57E8}" dt="2018-04-23T22:08:14.977" v="1440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5864F4F1-2967-41E7-BB79-83F9DE4D57E8}" dt="2018-04-23T22:08:19.149" v="1441"/>
        <pc:sldMkLst>
          <pc:docMk/>
          <pc:sldMk cId="1936381969" sldId="271"/>
        </pc:sldMkLst>
        <pc:spChg chg="mod">
          <ac:chgData name="Rodrigo De Pedro Lombao" userId="d9be6118aa640e54" providerId="Windows Live" clId="Web-{5864F4F1-2967-41E7-BB79-83F9DE4D57E8}" dt="2018-04-23T22:08:19.149" v="1441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5864F4F1-2967-41E7-BB79-83F9DE4D57E8}" dt="2018-04-23T22:04:10.342" v="1356"/>
        <pc:sldMkLst>
          <pc:docMk/>
          <pc:sldMk cId="1729313021" sldId="272"/>
        </pc:sldMkLst>
        <pc:spChg chg="mod">
          <ac:chgData name="Rodrigo De Pedro Lombao" userId="d9be6118aa640e54" providerId="Windows Live" clId="Web-{5864F4F1-2967-41E7-BB79-83F9DE4D57E8}" dt="2018-04-23T22:04:10.342" v="1356"/>
          <ac:spMkLst>
            <pc:docMk/>
            <pc:sldMk cId="1729313021" sldId="272"/>
            <ac:spMk id="3" creationId="{490B4834-3EC4-4A60-AEB5-243DA0CDDF90}"/>
          </ac:spMkLst>
        </pc:spChg>
      </pc:sldChg>
      <pc:sldChg chg="modSp">
        <pc:chgData name="Rodrigo De Pedro Lombao" userId="d9be6118aa640e54" providerId="Windows Live" clId="Web-{5864F4F1-2967-41E7-BB79-83F9DE4D57E8}" dt="2018-04-23T22:08:25.977" v="1442"/>
        <pc:sldMkLst>
          <pc:docMk/>
          <pc:sldMk cId="2341777097" sldId="273"/>
        </pc:sldMkLst>
        <pc:spChg chg="mod">
          <ac:chgData name="Rodrigo De Pedro Lombao" userId="d9be6118aa640e54" providerId="Windows Live" clId="Web-{5864F4F1-2967-41E7-BB79-83F9DE4D57E8}" dt="2018-04-23T22:08:25.977" v="1442"/>
          <ac:spMkLst>
            <pc:docMk/>
            <pc:sldMk cId="2341777097" sldId="273"/>
            <ac:spMk id="3" creationId="{36C57DC3-CCC9-4E93-BAD4-0260899C6186}"/>
          </ac:spMkLst>
        </pc:spChg>
      </pc:sldChg>
      <pc:sldChg chg="modSp">
        <pc:chgData name="Rodrigo De Pedro Lombao" userId="d9be6118aa640e54" providerId="Windows Live" clId="Web-{5864F4F1-2967-41E7-BB79-83F9DE4D57E8}" dt="2018-04-23T22:08:32.165" v="1443"/>
        <pc:sldMkLst>
          <pc:docMk/>
          <pc:sldMk cId="714381950" sldId="274"/>
        </pc:sldMkLst>
        <pc:spChg chg="mod">
          <ac:chgData name="Rodrigo De Pedro Lombao" userId="d9be6118aa640e54" providerId="Windows Live" clId="Web-{5864F4F1-2967-41E7-BB79-83F9DE4D57E8}" dt="2018-04-23T22:08:32.165" v="1443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5864F4F1-2967-41E7-BB79-83F9DE4D57E8}" dt="2018-04-23T22:12:31.846" v="1572"/>
        <pc:sldMkLst>
          <pc:docMk/>
          <pc:sldMk cId="2658821743" sldId="275"/>
        </pc:sldMkLst>
        <pc:spChg chg="mod">
          <ac:chgData name="Rodrigo De Pedro Lombao" userId="d9be6118aa640e54" providerId="Windows Live" clId="Web-{5864F4F1-2967-41E7-BB79-83F9DE4D57E8}" dt="2018-04-23T22:12:31.846" v="1572"/>
          <ac:spMkLst>
            <pc:docMk/>
            <pc:sldMk cId="2658821743" sldId="275"/>
            <ac:spMk id="3" creationId="{A5B98F25-734B-46E7-9031-F158E44D1820}"/>
          </ac:spMkLst>
        </pc:spChg>
      </pc:sldChg>
      <pc:sldChg chg="addSp delSp modSp ord">
        <pc:chgData name="Rodrigo De Pedro Lombao" userId="d9be6118aa640e54" providerId="Windows Live" clId="Web-{5864F4F1-2967-41E7-BB79-83F9DE4D57E8}" dt="2018-04-23T22:11:19.609" v="1531"/>
        <pc:sldMkLst>
          <pc:docMk/>
          <pc:sldMk cId="3900361432" sldId="276"/>
        </pc:sldMkLst>
        <pc:spChg chg="mod">
          <ac:chgData name="Rodrigo De Pedro Lombao" userId="d9be6118aa640e54" providerId="Windows Live" clId="Web-{5864F4F1-2967-41E7-BB79-83F9DE4D57E8}" dt="2018-04-23T21:22:11.556" v="4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1:19.609" v="1531"/>
          <ac:spMkLst>
            <pc:docMk/>
            <pc:sldMk cId="3900361432" sldId="276"/>
            <ac:spMk id="3" creationId="{19A4AE19-BD27-47EE-A138-657A575EB1FC}"/>
          </ac:spMkLst>
        </pc:spChg>
        <pc:spChg chg="add mod">
          <ac:chgData name="Rodrigo De Pedro Lombao" userId="d9be6118aa640e54" providerId="Windows Live" clId="Web-{5864F4F1-2967-41E7-BB79-83F9DE4D57E8}" dt="2018-04-23T22:10:00.918" v="1476"/>
          <ac:spMkLst>
            <pc:docMk/>
            <pc:sldMk cId="3900361432" sldId="276"/>
            <ac:spMk id="4" creationId="{44BF3770-AB05-40D7-A6F0-E4F93E3482A9}"/>
          </ac:spMkLst>
        </pc:spChg>
        <pc:spChg chg="add del">
          <ac:chgData name="Rodrigo De Pedro Lombao" userId="d9be6118aa640e54" providerId="Windows Live" clId="Web-{5864F4F1-2967-41E7-BB79-83F9DE4D57E8}" dt="2018-04-23T21:31:42.939" v="231"/>
          <ac:spMkLst>
            <pc:docMk/>
            <pc:sldMk cId="3900361432" sldId="276"/>
            <ac:spMk id="5" creationId="{BFE5F6B9-FD99-4CD0-9F17-E1B65F52E795}"/>
          </ac:spMkLst>
        </pc:spChg>
        <pc:spChg chg="add del">
          <ac:chgData name="Rodrigo De Pedro Lombao" userId="d9be6118aa640e54" providerId="Windows Live" clId="Web-{5864F4F1-2967-41E7-BB79-83F9DE4D57E8}" dt="2018-04-23T21:31:40.049" v="230"/>
          <ac:spMkLst>
            <pc:docMk/>
            <pc:sldMk cId="3900361432" sldId="276"/>
            <ac:spMk id="6" creationId="{BBF9FCC8-3FAA-4AF9-B40D-A64B6D0CBA0F}"/>
          </ac:spMkLst>
        </pc:spChg>
      </pc:sldChg>
      <pc:sldChg chg="new del">
        <pc:chgData name="Rodrigo De Pedro Lombao" userId="d9be6118aa640e54" providerId="Windows Live" clId="Web-{5864F4F1-2967-41E7-BB79-83F9DE4D57E8}" dt="2018-04-23T21:37:16.269" v="395"/>
        <pc:sldMkLst>
          <pc:docMk/>
          <pc:sldMk cId="264289341" sldId="277"/>
        </pc:sldMkLst>
      </pc:sldChg>
      <pc:sldChg chg="modSp add replId">
        <pc:chgData name="Rodrigo De Pedro Lombao" userId="d9be6118aa640e54" providerId="Windows Live" clId="Web-{5864F4F1-2967-41E7-BB79-83F9DE4D57E8}" dt="2018-04-23T22:11:50.626" v="1540"/>
        <pc:sldMkLst>
          <pc:docMk/>
          <pc:sldMk cId="1340754361" sldId="277"/>
        </pc:sldMkLst>
        <pc:spChg chg="mod">
          <ac:chgData name="Rodrigo De Pedro Lombao" userId="d9be6118aa640e54" providerId="Windows Live" clId="Web-{5864F4F1-2967-41E7-BB79-83F9DE4D57E8}" dt="2018-04-23T21:42:35.621" v="577"/>
          <ac:spMkLst>
            <pc:docMk/>
            <pc:sldMk cId="1340754361" sldId="277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0:36.545" v="1494"/>
          <ac:spMkLst>
            <pc:docMk/>
            <pc:sldMk cId="1340754361" sldId="277"/>
            <ac:spMk id="3" creationId="{19A4AE19-BD27-47EE-A138-657A575EB1FC}"/>
          </ac:spMkLst>
        </pc:spChg>
        <pc:spChg chg="mod">
          <ac:chgData name="Rodrigo De Pedro Lombao" userId="d9be6118aa640e54" providerId="Windows Live" clId="Web-{5864F4F1-2967-41E7-BB79-83F9DE4D57E8}" dt="2018-04-23T22:11:50.626" v="1540"/>
          <ac:spMkLst>
            <pc:docMk/>
            <pc:sldMk cId="1340754361" sldId="277"/>
            <ac:spMk id="4" creationId="{44BF3770-AB05-40D7-A6F0-E4F93E3482A9}"/>
          </ac:spMkLst>
        </pc:spChg>
      </pc:sldChg>
      <pc:sldChg chg="delSp modSp add replId">
        <pc:chgData name="Rodrigo De Pedro Lombao" userId="d9be6118aa640e54" providerId="Windows Live" clId="Web-{5864F4F1-2967-41E7-BB79-83F9DE4D57E8}" dt="2018-04-23T22:14:08.709" v="1596"/>
        <pc:sldMkLst>
          <pc:docMk/>
          <pc:sldMk cId="2105713907" sldId="278"/>
        </pc:sldMkLst>
        <pc:spChg chg="mod">
          <ac:chgData name="Rodrigo De Pedro Lombao" userId="d9be6118aa640e54" providerId="Windows Live" clId="Web-{5864F4F1-2967-41E7-BB79-83F9DE4D57E8}" dt="2018-04-23T21:45:22.049" v="597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5864F4F1-2967-41E7-BB79-83F9DE4D57E8}" dt="2018-04-23T22:14:08.709" v="1596"/>
          <ac:spMkLst>
            <pc:docMk/>
            <pc:sldMk cId="2105713907" sldId="278"/>
            <ac:spMk id="3" creationId="{19A4AE19-BD27-47EE-A138-657A575EB1FC}"/>
          </ac:spMkLst>
        </pc:spChg>
        <pc:spChg chg="del mod">
          <ac:chgData name="Rodrigo De Pedro Lombao" userId="d9be6118aa640e54" providerId="Windows Live" clId="Web-{5864F4F1-2967-41E7-BB79-83F9DE4D57E8}" dt="2018-04-23T21:49:02.745" v="793"/>
          <ac:spMkLst>
            <pc:docMk/>
            <pc:sldMk cId="2105713907" sldId="278"/>
            <ac:spMk id="4" creationId="{44BF3770-AB05-40D7-A6F0-E4F93E3482A9}"/>
          </ac:spMkLst>
        </pc:spChg>
      </pc:sldChg>
      <pc:sldChg chg="new del">
        <pc:chgData name="Rodrigo De Pedro Lombao" userId="d9be6118aa640e54" providerId="Windows Live" clId="Web-{5864F4F1-2967-41E7-BB79-83F9DE4D57E8}" dt="2018-04-23T21:42:45.856" v="579"/>
        <pc:sldMkLst>
          <pc:docMk/>
          <pc:sldMk cId="3334416042" sldId="278"/>
        </pc:sldMkLst>
      </pc:sldChg>
      <pc:sldChg chg="modSp new">
        <pc:chgData name="Rodrigo De Pedro Lombao" userId="d9be6118aa640e54" providerId="Windows Live" clId="Web-{5864F4F1-2967-41E7-BB79-83F9DE4D57E8}" dt="2018-04-23T22:15:47.010" v="1664"/>
        <pc:sldMkLst>
          <pc:docMk/>
          <pc:sldMk cId="2170839789" sldId="279"/>
        </pc:sldMkLst>
        <pc:spChg chg="mod">
          <ac:chgData name="Rodrigo De Pedro Lombao" userId="d9be6118aa640e54" providerId="Windows Live" clId="Web-{5864F4F1-2967-41E7-BB79-83F9DE4D57E8}" dt="2018-04-23T21:53:23.395" v="989"/>
          <ac:spMkLst>
            <pc:docMk/>
            <pc:sldMk cId="2170839789" sldId="279"/>
            <ac:spMk id="2" creationId="{C97A6A68-7C3E-4415-8DD4-DAA199A1CE75}"/>
          </ac:spMkLst>
        </pc:spChg>
        <pc:spChg chg="mod">
          <ac:chgData name="Rodrigo De Pedro Lombao" userId="d9be6118aa640e54" providerId="Windows Live" clId="Web-{5864F4F1-2967-41E7-BB79-83F9DE4D57E8}" dt="2018-04-23T22:15:47.010" v="1664"/>
          <ac:spMkLst>
            <pc:docMk/>
            <pc:sldMk cId="2170839789" sldId="279"/>
            <ac:spMk id="3" creationId="{D34E70C1-8B66-478A-8209-434A66AF17FB}"/>
          </ac:spMkLst>
        </pc:spChg>
      </pc:sldChg>
    </pc:docChg>
  </pc:docChgLst>
  <pc:docChgLst>
    <pc:chgData name="Rodrigo De Pedro Lombao" userId="d9be6118aa640e54" providerId="Windows Live" clId="Web-{CC6C1346-3CB5-4CC2-A82B-17575C9240FF}"/>
    <pc:docChg chg="addSld modSld modSection">
      <pc:chgData name="Rodrigo De Pedro Lombao" userId="d9be6118aa640e54" providerId="Windows Live" clId="Web-{CC6C1346-3CB5-4CC2-A82B-17575C9240FF}" dt="2018-02-13T15:48:39.159" v="12"/>
      <pc:docMkLst>
        <pc:docMk/>
      </pc:docMkLst>
      <pc:sldChg chg="modSp new">
        <pc:chgData name="Rodrigo De Pedro Lombao" userId="d9be6118aa640e54" providerId="Windows Live" clId="Web-{CC6C1346-3CB5-4CC2-A82B-17575C9240FF}" dt="2018-02-13T15:48:26.346" v="5"/>
        <pc:sldMkLst>
          <pc:docMk/>
          <pc:sldMk cId="2715717901" sldId="262"/>
        </pc:sldMkLst>
        <pc:spChg chg="mod">
          <ac:chgData name="Rodrigo De Pedro Lombao" userId="d9be6118aa640e54" providerId="Windows Live" clId="Web-{CC6C1346-3CB5-4CC2-A82B-17575C9240FF}" dt="2018-02-13T15:48:26.346" v="5"/>
          <ac:spMkLst>
            <pc:docMk/>
            <pc:sldMk cId="2715717901" sldId="262"/>
            <ac:spMk id="2" creationId="{75265364-51E2-4424-8363-517998C14A3A}"/>
          </ac:spMkLst>
        </pc:spChg>
      </pc:sldChg>
      <pc:sldChg chg="modSp new">
        <pc:chgData name="Rodrigo De Pedro Lombao" userId="d9be6118aa640e54" providerId="Windows Live" clId="Web-{CC6C1346-3CB5-4CC2-A82B-17575C9240FF}" dt="2018-02-13T15:48:39.159" v="12"/>
        <pc:sldMkLst>
          <pc:docMk/>
          <pc:sldMk cId="2827705627" sldId="263"/>
        </pc:sldMkLst>
        <pc:spChg chg="mod">
          <ac:chgData name="Rodrigo De Pedro Lombao" userId="d9be6118aa640e54" providerId="Windows Live" clId="Web-{CC6C1346-3CB5-4CC2-A82B-17575C9240FF}" dt="2018-02-13T15:48:39.159" v="12"/>
          <ac:spMkLst>
            <pc:docMk/>
            <pc:sldMk cId="2827705627" sldId="263"/>
            <ac:spMk id="2" creationId="{A1E349BE-5A7F-444C-965F-B082758EC8EB}"/>
          </ac:spMkLst>
        </pc:spChg>
      </pc:sldChg>
    </pc:docChg>
  </pc:docChgLst>
  <pc:docChgLst>
    <pc:chgData name="Rodrigo De Pedro Lombao" userId="d9be6118aa640e54" providerId="Windows Live" clId="Web-{2FA4AC34-F592-4418-81B2-515CB91C5B19}"/>
    <pc:docChg chg="addSld delSld modSld sldOrd">
      <pc:chgData name="Rodrigo De Pedro Lombao" userId="d9be6118aa640e54" providerId="Windows Live" clId="Web-{2FA4AC34-F592-4418-81B2-515CB91C5B19}" dt="2018-04-24T16:43:05.929" v="1807"/>
      <pc:docMkLst>
        <pc:docMk/>
      </pc:docMkLst>
      <pc:sldChg chg="addSp delSp modSp">
        <pc:chgData name="Rodrigo De Pedro Lombao" userId="d9be6118aa640e54" providerId="Windows Live" clId="Web-{2FA4AC34-F592-4418-81B2-515CB91C5B19}" dt="2018-04-24T16:25:57.178" v="1554"/>
        <pc:sldMkLst>
          <pc:docMk/>
          <pc:sldMk cId="400391142" sldId="259"/>
        </pc:sldMkLst>
        <pc:spChg chg="mod">
          <ac:chgData name="Rodrigo De Pedro Lombao" userId="d9be6118aa640e54" providerId="Windows Live" clId="Web-{2FA4AC34-F592-4418-81B2-515CB91C5B19}" dt="2018-04-24T16:25:57.178" v="1554"/>
          <ac:spMkLst>
            <pc:docMk/>
            <pc:sldMk cId="400391142" sldId="259"/>
            <ac:spMk id="3" creationId="{CDD877D3-489F-4072-A165-2347AB8B58EC}"/>
          </ac:spMkLst>
        </pc:spChg>
        <pc:picChg chg="add del mod">
          <ac:chgData name="Rodrigo De Pedro Lombao" userId="d9be6118aa640e54" providerId="Windows Live" clId="Web-{2FA4AC34-F592-4418-81B2-515CB91C5B19}" dt="2018-04-24T16:23:33.208" v="1536"/>
          <ac:picMkLst>
            <pc:docMk/>
            <pc:sldMk cId="400391142" sldId="259"/>
            <ac:picMk id="4" creationId="{92F0FE90-C36C-44E5-A4FA-712422E71DB3}"/>
          </ac:picMkLst>
        </pc:picChg>
        <pc:picChg chg="add mod">
          <ac:chgData name="Rodrigo De Pedro Lombao" userId="d9be6118aa640e54" providerId="Windows Live" clId="Web-{2FA4AC34-F592-4418-81B2-515CB91C5B19}" dt="2018-04-24T16:25:40.318" v="1552"/>
          <ac:picMkLst>
            <pc:docMk/>
            <pc:sldMk cId="400391142" sldId="259"/>
            <ac:picMk id="6" creationId="{F876993A-5F6E-48D8-B25C-824375B9CFFB}"/>
          </ac:picMkLst>
        </pc:picChg>
      </pc:sldChg>
      <pc:sldChg chg="modSp">
        <pc:chgData name="Rodrigo De Pedro Lombao" userId="d9be6118aa640e54" providerId="Windows Live" clId="Web-{2FA4AC34-F592-4418-81B2-515CB91C5B19}" dt="2018-04-24T16:27:14.194" v="1575"/>
        <pc:sldMkLst>
          <pc:docMk/>
          <pc:sldMk cId="2715717901" sldId="262"/>
        </pc:sldMkLst>
        <pc:spChg chg="mod">
          <ac:chgData name="Rodrigo De Pedro Lombao" userId="d9be6118aa640e54" providerId="Windows Live" clId="Web-{2FA4AC34-F592-4418-81B2-515CB91C5B19}" dt="2018-04-24T16:27:14.194" v="1575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2FA4AC34-F592-4418-81B2-515CB91C5B19}" dt="2018-04-24T16:34:41.946" v="1654"/>
        <pc:sldMkLst>
          <pc:docMk/>
          <pc:sldMk cId="2827705627" sldId="263"/>
        </pc:sldMkLst>
        <pc:spChg chg="mod">
          <ac:chgData name="Rodrigo De Pedro Lombao" userId="d9be6118aa640e54" providerId="Windows Live" clId="Web-{2FA4AC34-F592-4418-81B2-515CB91C5B19}" dt="2018-04-24T16:34:41.946" v="1654"/>
          <ac:spMkLst>
            <pc:docMk/>
            <pc:sldMk cId="2827705627" sldId="263"/>
            <ac:spMk id="3" creationId="{931B2194-5167-48DC-AB25-5AD0754BF4E9}"/>
          </ac:spMkLst>
        </pc:spChg>
      </pc:sldChg>
      <pc:sldChg chg="modSp">
        <pc:chgData name="Rodrigo De Pedro Lombao" userId="d9be6118aa640e54" providerId="Windows Live" clId="Web-{2FA4AC34-F592-4418-81B2-515CB91C5B19}" dt="2018-04-24T16:41:22.632" v="1758"/>
        <pc:sldMkLst>
          <pc:docMk/>
          <pc:sldMk cId="2835357801" sldId="266"/>
        </pc:sldMkLst>
        <pc:spChg chg="mod">
          <ac:chgData name="Rodrigo De Pedro Lombao" userId="d9be6118aa640e54" providerId="Windows Live" clId="Web-{2FA4AC34-F592-4418-81B2-515CB91C5B19}" dt="2018-04-24T16:41:22.632" v="1758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2FA4AC34-F592-4418-81B2-515CB91C5B19}" dt="2018-04-24T16:41:35.820" v="1760"/>
        <pc:sldMkLst>
          <pc:docMk/>
          <pc:sldMk cId="3154945760" sldId="267"/>
        </pc:sldMkLst>
        <pc:spChg chg="mod">
          <ac:chgData name="Rodrigo De Pedro Lombao" userId="d9be6118aa640e54" providerId="Windows Live" clId="Web-{2FA4AC34-F592-4418-81B2-515CB91C5B19}" dt="2018-04-24T16:41:35.820" v="1760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2FA4AC34-F592-4418-81B2-515CB91C5B19}" dt="2018-04-24T16:42:32.804" v="1800"/>
        <pc:sldMkLst>
          <pc:docMk/>
          <pc:sldMk cId="4266360956" sldId="268"/>
        </pc:sldMkLst>
        <pc:spChg chg="mod">
          <ac:chgData name="Rodrigo De Pedro Lombao" userId="d9be6118aa640e54" providerId="Windows Live" clId="Web-{2FA4AC34-F592-4418-81B2-515CB91C5B19}" dt="2018-04-24T16:42:32.804" v="1800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2FA4AC34-F592-4418-81B2-515CB91C5B19}" dt="2018-04-24T16:42:47.273" v="1804"/>
        <pc:sldMkLst>
          <pc:docMk/>
          <pc:sldMk cId="3768521968" sldId="269"/>
        </pc:sldMkLst>
        <pc:spChg chg="mod">
          <ac:chgData name="Rodrigo De Pedro Lombao" userId="d9be6118aa640e54" providerId="Windows Live" clId="Web-{2FA4AC34-F592-4418-81B2-515CB91C5B19}" dt="2018-04-24T16:42:47.273" v="1804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2FA4AC34-F592-4418-81B2-515CB91C5B19}" dt="2018-04-24T16:42:55.882" v="1805"/>
        <pc:sldMkLst>
          <pc:docMk/>
          <pc:sldMk cId="465187963" sldId="270"/>
        </pc:sldMkLst>
        <pc:spChg chg="mod">
          <ac:chgData name="Rodrigo De Pedro Lombao" userId="d9be6118aa640e54" providerId="Windows Live" clId="Web-{2FA4AC34-F592-4418-81B2-515CB91C5B19}" dt="2018-04-24T16:42:55.882" v="1805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2FA4AC34-F592-4418-81B2-515CB91C5B19}" dt="2018-04-24T16:42:59.601" v="1806"/>
        <pc:sldMkLst>
          <pc:docMk/>
          <pc:sldMk cId="1936381969" sldId="271"/>
        </pc:sldMkLst>
        <pc:spChg chg="mod">
          <ac:chgData name="Rodrigo De Pedro Lombao" userId="d9be6118aa640e54" providerId="Windows Live" clId="Web-{2FA4AC34-F592-4418-81B2-515CB91C5B19}" dt="2018-04-24T16:42:59.601" v="1806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2FA4AC34-F592-4418-81B2-515CB91C5B19}" dt="2018-04-24T16:43:05.929" v="1807"/>
        <pc:sldMkLst>
          <pc:docMk/>
          <pc:sldMk cId="714381950" sldId="274"/>
        </pc:sldMkLst>
        <pc:spChg chg="mod">
          <ac:chgData name="Rodrigo De Pedro Lombao" userId="d9be6118aa640e54" providerId="Windows Live" clId="Web-{2FA4AC34-F592-4418-81B2-515CB91C5B19}" dt="2018-04-24T16:43:05.929" v="1807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2FA4AC34-F592-4418-81B2-515CB91C5B19}" dt="2018-04-24T15:50:06.998" v="0"/>
        <pc:sldMkLst>
          <pc:docMk/>
          <pc:sldMk cId="2658821743" sldId="275"/>
        </pc:sldMkLst>
        <pc:spChg chg="mod">
          <ac:chgData name="Rodrigo De Pedro Lombao" userId="d9be6118aa640e54" providerId="Windows Live" clId="Web-{2FA4AC34-F592-4418-81B2-515CB91C5B19}" dt="2018-04-24T15:50:06.998" v="0"/>
          <ac:spMkLst>
            <pc:docMk/>
            <pc:sldMk cId="2658821743" sldId="275"/>
            <ac:spMk id="3" creationId="{A5B98F25-734B-46E7-9031-F158E44D1820}"/>
          </ac:spMkLst>
        </pc:spChg>
      </pc:sldChg>
      <pc:sldChg chg="del ord">
        <pc:chgData name="Rodrigo De Pedro Lombao" userId="d9be6118aa640e54" providerId="Windows Live" clId="Web-{2FA4AC34-F592-4418-81B2-515CB91C5B19}" dt="2018-04-24T16:21:34.176" v="1530"/>
        <pc:sldMkLst>
          <pc:docMk/>
          <pc:sldMk cId="3900361432" sldId="276"/>
        </pc:sldMkLst>
      </pc:sldChg>
      <pc:sldChg chg="del ord">
        <pc:chgData name="Rodrigo De Pedro Lombao" userId="d9be6118aa640e54" providerId="Windows Live" clId="Web-{2FA4AC34-F592-4418-81B2-515CB91C5B19}" dt="2018-04-24T16:21:34.176" v="1529"/>
        <pc:sldMkLst>
          <pc:docMk/>
          <pc:sldMk cId="1340754361" sldId="277"/>
        </pc:sldMkLst>
      </pc:sldChg>
      <pc:sldChg chg="modSp">
        <pc:chgData name="Rodrigo De Pedro Lombao" userId="d9be6118aa640e54" providerId="Windows Live" clId="Web-{2FA4AC34-F592-4418-81B2-515CB91C5B19}" dt="2018-04-24T16:38:49.382" v="1750"/>
        <pc:sldMkLst>
          <pc:docMk/>
          <pc:sldMk cId="2105713907" sldId="278"/>
        </pc:sldMkLst>
        <pc:spChg chg="mod">
          <ac:chgData name="Rodrigo De Pedro Lombao" userId="d9be6118aa640e54" providerId="Windows Live" clId="Web-{2FA4AC34-F592-4418-81B2-515CB91C5B19}" dt="2018-04-24T15:53:16.404" v="78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2FA4AC34-F592-4418-81B2-515CB91C5B19}" dt="2018-04-24T16:38:49.382" v="1750"/>
          <ac:spMkLst>
            <pc:docMk/>
            <pc:sldMk cId="2105713907" sldId="278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2FA4AC34-F592-4418-81B2-515CB91C5B19}" dt="2018-04-24T16:21:10.254" v="1526"/>
        <pc:sldMkLst>
          <pc:docMk/>
          <pc:sldMk cId="2170839789" sldId="279"/>
        </pc:sldMkLst>
        <pc:spChg chg="mod">
          <ac:chgData name="Rodrigo De Pedro Lombao" userId="d9be6118aa640e54" providerId="Windows Live" clId="Web-{2FA4AC34-F592-4418-81B2-515CB91C5B19}" dt="2018-04-24T16:14:46.776" v="1186"/>
          <ac:spMkLst>
            <pc:docMk/>
            <pc:sldMk cId="2170839789" sldId="279"/>
            <ac:spMk id="2" creationId="{C97A6A68-7C3E-4415-8DD4-DAA199A1CE75}"/>
          </ac:spMkLst>
        </pc:spChg>
        <pc:spChg chg="mod">
          <ac:chgData name="Rodrigo De Pedro Lombao" userId="d9be6118aa640e54" providerId="Windows Live" clId="Web-{2FA4AC34-F592-4418-81B2-515CB91C5B19}" dt="2018-04-24T16:21:10.254" v="1526"/>
          <ac:spMkLst>
            <pc:docMk/>
            <pc:sldMk cId="2170839789" sldId="279"/>
            <ac:spMk id="3" creationId="{D34E70C1-8B66-478A-8209-434A66AF17FB}"/>
          </ac:spMkLst>
        </pc:spChg>
      </pc:sldChg>
      <pc:sldChg chg="modSp new">
        <pc:chgData name="Rodrigo De Pedro Lombao" userId="d9be6118aa640e54" providerId="Windows Live" clId="Web-{2FA4AC34-F592-4418-81B2-515CB91C5B19}" dt="2018-04-24T15:56:23.218" v="322"/>
        <pc:sldMkLst>
          <pc:docMk/>
          <pc:sldMk cId="820061374" sldId="280"/>
        </pc:sldMkLst>
        <pc:spChg chg="mod">
          <ac:chgData name="Rodrigo De Pedro Lombao" userId="d9be6118aa640e54" providerId="Windows Live" clId="Web-{2FA4AC34-F592-4418-81B2-515CB91C5B19}" dt="2018-04-24T15:53:25.201" v="83"/>
          <ac:spMkLst>
            <pc:docMk/>
            <pc:sldMk cId="820061374" sldId="280"/>
            <ac:spMk id="2" creationId="{846A91CB-44A2-4126-8A2C-F66555F11BFE}"/>
          </ac:spMkLst>
        </pc:spChg>
        <pc:spChg chg="mod">
          <ac:chgData name="Rodrigo De Pedro Lombao" userId="d9be6118aa640e54" providerId="Windows Live" clId="Web-{2FA4AC34-F592-4418-81B2-515CB91C5B19}" dt="2018-04-24T15:56:23.218" v="322"/>
          <ac:spMkLst>
            <pc:docMk/>
            <pc:sldMk cId="820061374" sldId="280"/>
            <ac:spMk id="3" creationId="{7A98167E-E6B7-464C-B6FC-C9732CD711FB}"/>
          </ac:spMkLst>
        </pc:spChg>
      </pc:sldChg>
      <pc:sldChg chg="modSp new">
        <pc:chgData name="Rodrigo De Pedro Lombao" userId="d9be6118aa640e54" providerId="Windows Live" clId="Web-{2FA4AC34-F592-4418-81B2-515CB91C5B19}" dt="2018-04-24T16:40:10.961" v="1756"/>
        <pc:sldMkLst>
          <pc:docMk/>
          <pc:sldMk cId="1685337294" sldId="281"/>
        </pc:sldMkLst>
        <pc:spChg chg="mod">
          <ac:chgData name="Rodrigo De Pedro Lombao" userId="d9be6118aa640e54" providerId="Windows Live" clId="Web-{2FA4AC34-F592-4418-81B2-515CB91C5B19}" dt="2018-04-24T15:56:31.135" v="326"/>
          <ac:spMkLst>
            <pc:docMk/>
            <pc:sldMk cId="1685337294" sldId="281"/>
            <ac:spMk id="2" creationId="{F69601CD-93C2-416C-B37F-3B68C8D482CE}"/>
          </ac:spMkLst>
        </pc:spChg>
        <pc:spChg chg="mod">
          <ac:chgData name="Rodrigo De Pedro Lombao" userId="d9be6118aa640e54" providerId="Windows Live" clId="Web-{2FA4AC34-F592-4418-81B2-515CB91C5B19}" dt="2018-04-24T16:40:10.961" v="1756"/>
          <ac:spMkLst>
            <pc:docMk/>
            <pc:sldMk cId="1685337294" sldId="281"/>
            <ac:spMk id="3" creationId="{12EA94CB-7C85-46A2-9FBB-6A96CBBCC4AE}"/>
          </ac:spMkLst>
        </pc:spChg>
      </pc:sldChg>
      <pc:sldChg chg="modSp new">
        <pc:chgData name="Rodrigo De Pedro Lombao" userId="d9be6118aa640e54" providerId="Windows Live" clId="Web-{2FA4AC34-F592-4418-81B2-515CB91C5B19}" dt="2018-04-24T16:39:53.367" v="1754"/>
        <pc:sldMkLst>
          <pc:docMk/>
          <pc:sldMk cId="3419931463" sldId="282"/>
        </pc:sldMkLst>
        <pc:spChg chg="mod">
          <ac:chgData name="Rodrigo De Pedro Lombao" userId="d9be6118aa640e54" providerId="Windows Live" clId="Web-{2FA4AC34-F592-4418-81B2-515CB91C5B19}" dt="2018-04-24T15:59:21.160" v="507"/>
          <ac:spMkLst>
            <pc:docMk/>
            <pc:sldMk cId="3419931463" sldId="282"/>
            <ac:spMk id="2" creationId="{5A8B8A76-65B1-4196-BE1A-27CEA88979D3}"/>
          </ac:spMkLst>
        </pc:spChg>
        <pc:spChg chg="mod">
          <ac:chgData name="Rodrigo De Pedro Lombao" userId="d9be6118aa640e54" providerId="Windows Live" clId="Web-{2FA4AC34-F592-4418-81B2-515CB91C5B19}" dt="2018-04-24T16:39:53.367" v="1754"/>
          <ac:spMkLst>
            <pc:docMk/>
            <pc:sldMk cId="3419931463" sldId="282"/>
            <ac:spMk id="3" creationId="{F8B38DD4-5AAD-40D4-9BBD-8A96EF94C55C}"/>
          </ac:spMkLst>
        </pc:spChg>
      </pc:sldChg>
      <pc:sldChg chg="modSp new">
        <pc:chgData name="Rodrigo De Pedro Lombao" userId="d9be6118aa640e54" providerId="Windows Live" clId="Web-{2FA4AC34-F592-4418-81B2-515CB91C5B19}" dt="2018-04-24T16:40:43.945" v="1757"/>
        <pc:sldMkLst>
          <pc:docMk/>
          <pc:sldMk cId="652615067" sldId="283"/>
        </pc:sldMkLst>
        <pc:spChg chg="mod">
          <ac:chgData name="Rodrigo De Pedro Lombao" userId="d9be6118aa640e54" providerId="Windows Live" clId="Web-{2FA4AC34-F592-4418-81B2-515CB91C5B19}" dt="2018-04-24T16:02:27.092" v="802"/>
          <ac:spMkLst>
            <pc:docMk/>
            <pc:sldMk cId="652615067" sldId="283"/>
            <ac:spMk id="2" creationId="{9DF0A131-A304-43C3-903F-277BFBA2FB68}"/>
          </ac:spMkLst>
        </pc:spChg>
        <pc:spChg chg="mod">
          <ac:chgData name="Rodrigo De Pedro Lombao" userId="d9be6118aa640e54" providerId="Windows Live" clId="Web-{2FA4AC34-F592-4418-81B2-515CB91C5B19}" dt="2018-04-24T16:40:43.945" v="1757"/>
          <ac:spMkLst>
            <pc:docMk/>
            <pc:sldMk cId="652615067" sldId="283"/>
            <ac:spMk id="3" creationId="{B0266397-D900-412C-B302-78F579DA4300}"/>
          </ac:spMkLst>
        </pc:spChg>
      </pc:sldChg>
    </pc:docChg>
  </pc:docChgLst>
  <pc:docChgLst>
    <pc:chgData name="Rodrigo De Pedro Lombao" userId="d9be6118aa640e54" providerId="Windows Live" clId="Web-{6A4AABA4-D3AF-4226-B1E7-212675AC53B8}"/>
    <pc:docChg chg="modSld">
      <pc:chgData name="Rodrigo De Pedro Lombao" userId="d9be6118aa640e54" providerId="Windows Live" clId="Web-{6A4AABA4-D3AF-4226-B1E7-212675AC53B8}" dt="2018-04-23T15:55:23.933" v="451"/>
      <pc:docMkLst>
        <pc:docMk/>
      </pc:docMkLst>
      <pc:sldChg chg="modSp">
        <pc:chgData name="Rodrigo De Pedro Lombao" userId="d9be6118aa640e54" providerId="Windows Live" clId="Web-{6A4AABA4-D3AF-4226-B1E7-212675AC53B8}" dt="2018-04-23T15:46:32.292" v="10"/>
        <pc:sldMkLst>
          <pc:docMk/>
          <pc:sldMk cId="3154945760" sldId="267"/>
        </pc:sldMkLst>
        <pc:spChg chg="mod">
          <ac:chgData name="Rodrigo De Pedro Lombao" userId="d9be6118aa640e54" providerId="Windows Live" clId="Web-{6A4AABA4-D3AF-4226-B1E7-212675AC53B8}" dt="2018-04-23T15:46:32.292" v="10"/>
          <ac:spMkLst>
            <pc:docMk/>
            <pc:sldMk cId="3154945760" sldId="267"/>
            <ac:spMk id="3" creationId="{C7DCC549-0768-4143-9A7B-BD871B4BF64B}"/>
          </ac:spMkLst>
        </pc:spChg>
      </pc:sldChg>
      <pc:sldChg chg="delSp modSp">
        <pc:chgData name="Rodrigo De Pedro Lombao" userId="d9be6118aa640e54" providerId="Windows Live" clId="Web-{6A4AABA4-D3AF-4226-B1E7-212675AC53B8}" dt="2018-04-23T15:55:21.965" v="449"/>
        <pc:sldMkLst>
          <pc:docMk/>
          <pc:sldMk cId="4266360956" sldId="268"/>
        </pc:sldMkLst>
        <pc:spChg chg="mod">
          <ac:chgData name="Rodrigo De Pedro Lombao" userId="d9be6118aa640e54" providerId="Windows Live" clId="Web-{6A4AABA4-D3AF-4226-B1E7-212675AC53B8}" dt="2018-04-23T15:55:21.965" v="449"/>
          <ac:spMkLst>
            <pc:docMk/>
            <pc:sldMk cId="4266360956" sldId="268"/>
            <ac:spMk id="3" creationId="{288EA943-502C-4B26-B33F-7D15002CE7EE}"/>
          </ac:spMkLst>
        </pc:spChg>
        <pc:picChg chg="del">
          <ac:chgData name="Rodrigo De Pedro Lombao" userId="d9be6118aa640e54" providerId="Windows Live" clId="Web-{6A4AABA4-D3AF-4226-B1E7-212675AC53B8}" dt="2018-04-23T15:46:13.386" v="0"/>
          <ac:picMkLst>
            <pc:docMk/>
            <pc:sldMk cId="4266360956" sldId="268"/>
            <ac:picMk id="4" creationId="{F00141F6-8EDD-4A12-8AA4-B2D3C4FB90B9}"/>
          </ac:picMkLst>
        </pc:picChg>
      </pc:sldChg>
      <pc:sldChg chg="modSp">
        <pc:chgData name="Rodrigo De Pedro Lombao" userId="d9be6118aa640e54" providerId="Windows Live" clId="Web-{6A4AABA4-D3AF-4226-B1E7-212675AC53B8}" dt="2018-04-23T15:54:56.590" v="409"/>
        <pc:sldMkLst>
          <pc:docMk/>
          <pc:sldMk cId="3768521968" sldId="269"/>
        </pc:sldMkLst>
        <pc:spChg chg="mod">
          <ac:chgData name="Rodrigo De Pedro Lombao" userId="d9be6118aa640e54" providerId="Windows Live" clId="Web-{6A4AABA4-D3AF-4226-B1E7-212675AC53B8}" dt="2018-04-23T15:54:56.590" v="409"/>
          <ac:spMkLst>
            <pc:docMk/>
            <pc:sldMk cId="3768521968" sldId="269"/>
            <ac:spMk id="3" creationId="{09032BB1-7C32-4432-A657-346A12360023}"/>
          </ac:spMkLst>
        </pc:spChg>
      </pc:sldChg>
    </pc:docChg>
  </pc:docChgLst>
  <pc:docChgLst>
    <pc:chgData name="Rodrigo De Pedro Lombao" userId="d9be6118aa640e54" providerId="Windows Live" clId="Web-{700CA33E-6A4B-4B59-9EDF-A4F274AF793C}"/>
    <pc:docChg chg="modSld">
      <pc:chgData name="Rodrigo De Pedro Lombao" userId="d9be6118aa640e54" providerId="Windows Live" clId="Web-{700CA33E-6A4B-4B59-9EDF-A4F274AF793C}" dt="2018-04-23T22:50:36.762" v="259"/>
      <pc:docMkLst>
        <pc:docMk/>
      </pc:docMkLst>
      <pc:sldChg chg="modSp">
        <pc:chgData name="Rodrigo De Pedro Lombao" userId="d9be6118aa640e54" providerId="Windows Live" clId="Web-{700CA33E-6A4B-4B59-9EDF-A4F274AF793C}" dt="2018-04-23T22:49:50.854" v="255"/>
        <pc:sldMkLst>
          <pc:docMk/>
          <pc:sldMk cId="2029002549" sldId="256"/>
        </pc:sldMkLst>
        <pc:spChg chg="mod">
          <ac:chgData name="Rodrigo De Pedro Lombao" userId="d9be6118aa640e54" providerId="Windows Live" clId="Web-{700CA33E-6A4B-4B59-9EDF-A4F274AF793C}" dt="2018-04-23T22:49:50.854" v="255"/>
          <ac:spMkLst>
            <pc:docMk/>
            <pc:sldMk cId="2029002549" sldId="256"/>
            <ac:spMk id="3" creationId="{00000000-0000-0000-0000-000000000000}"/>
          </ac:spMkLst>
        </pc:spChg>
      </pc:sldChg>
      <pc:sldChg chg="modSp">
        <pc:chgData name="Rodrigo De Pedro Lombao" userId="d9be6118aa640e54" providerId="Windows Live" clId="Web-{700CA33E-6A4B-4B59-9EDF-A4F274AF793C}" dt="2018-04-23T22:49:41.932" v="252"/>
        <pc:sldMkLst>
          <pc:docMk/>
          <pc:sldMk cId="2296568263" sldId="257"/>
        </pc:sldMkLst>
        <pc:spChg chg="mod">
          <ac:chgData name="Rodrigo De Pedro Lombao" userId="d9be6118aa640e54" providerId="Windows Live" clId="Web-{700CA33E-6A4B-4B59-9EDF-A4F274AF793C}" dt="2018-04-23T22:49:41.932" v="252"/>
          <ac:spMkLst>
            <pc:docMk/>
            <pc:sldMk cId="2296568263" sldId="257"/>
            <ac:spMk id="3" creationId="{C5F1936A-0079-4C3A-AF64-00A70C6201C4}"/>
          </ac:spMkLst>
        </pc:spChg>
        <pc:picChg chg="mod modCrop">
          <ac:chgData name="Rodrigo De Pedro Lombao" userId="d9be6118aa640e54" providerId="Windows Live" clId="Web-{700CA33E-6A4B-4B59-9EDF-A4F274AF793C}" dt="2018-04-23T22:32:30.454" v="19"/>
          <ac:picMkLst>
            <pc:docMk/>
            <pc:sldMk cId="2296568263" sldId="257"/>
            <ac:picMk id="4" creationId="{A73D0747-2B48-4C88-B056-DA6E515E0C91}"/>
          </ac:picMkLst>
        </pc:picChg>
      </pc:sldChg>
      <pc:sldChg chg="addAnim modAnim">
        <pc:chgData name="Rodrigo De Pedro Lombao" userId="d9be6118aa640e54" providerId="Windows Live" clId="Web-{700CA33E-6A4B-4B59-9EDF-A4F274AF793C}" dt="2018-04-23T22:50:36.762" v="259"/>
        <pc:sldMkLst>
          <pc:docMk/>
          <pc:sldMk cId="3425111425" sldId="258"/>
        </pc:sldMkLst>
      </pc:sldChg>
      <pc:sldChg chg="modSp">
        <pc:chgData name="Rodrigo De Pedro Lombao" userId="d9be6118aa640e54" providerId="Windows Live" clId="Web-{700CA33E-6A4B-4B59-9EDF-A4F274AF793C}" dt="2018-04-23T22:49:01.977" v="250"/>
        <pc:sldMkLst>
          <pc:docMk/>
          <pc:sldMk cId="400391142" sldId="259"/>
        </pc:sldMkLst>
        <pc:spChg chg="mod">
          <ac:chgData name="Rodrigo De Pedro Lombao" userId="d9be6118aa640e54" providerId="Windows Live" clId="Web-{700CA33E-6A4B-4B59-9EDF-A4F274AF793C}" dt="2018-04-23T22:33:12.909" v="21"/>
          <ac:spMkLst>
            <pc:docMk/>
            <pc:sldMk cId="400391142" sldId="259"/>
            <ac:spMk id="2" creationId="{6A34F6E1-EE56-46F4-BA33-A999DD83768A}"/>
          </ac:spMkLst>
        </pc:spChg>
        <pc:spChg chg="mod">
          <ac:chgData name="Rodrigo De Pedro Lombao" userId="d9be6118aa640e54" providerId="Windows Live" clId="Web-{700CA33E-6A4B-4B59-9EDF-A4F274AF793C}" dt="2018-04-23T22:49:01.977" v="250"/>
          <ac:spMkLst>
            <pc:docMk/>
            <pc:sldMk cId="400391142" sldId="259"/>
            <ac:spMk id="3" creationId="{CDD877D3-489F-4072-A165-2347AB8B58EC}"/>
          </ac:spMkLst>
        </pc:spChg>
      </pc:sldChg>
      <pc:sldChg chg="modSp">
        <pc:chgData name="Rodrigo De Pedro Lombao" userId="d9be6118aa640e54" providerId="Windows Live" clId="Web-{700CA33E-6A4B-4B59-9EDF-A4F274AF793C}" dt="2018-04-23T22:45:19.453" v="220"/>
        <pc:sldMkLst>
          <pc:docMk/>
          <pc:sldMk cId="3294029884" sldId="260"/>
        </pc:sldMkLst>
        <pc:spChg chg="mod">
          <ac:chgData name="Rodrigo De Pedro Lombao" userId="d9be6118aa640e54" providerId="Windows Live" clId="Web-{700CA33E-6A4B-4B59-9EDF-A4F274AF793C}" dt="2018-04-23T22:45:19.453" v="220"/>
          <ac:spMkLst>
            <pc:docMk/>
            <pc:sldMk cId="3294029884" sldId="260"/>
            <ac:spMk id="3" creationId="{2D9C8BA6-FF17-4CF6-B963-B196CA392BEC}"/>
          </ac:spMkLst>
        </pc:spChg>
      </pc:sldChg>
      <pc:sldChg chg="modSp">
        <pc:chgData name="Rodrigo De Pedro Lombao" userId="d9be6118aa640e54" providerId="Windows Live" clId="Web-{700CA33E-6A4B-4B59-9EDF-A4F274AF793C}" dt="2018-04-23T22:48:29.741" v="248"/>
        <pc:sldMkLst>
          <pc:docMk/>
          <pc:sldMk cId="2715717901" sldId="262"/>
        </pc:sldMkLst>
        <pc:spChg chg="mod">
          <ac:chgData name="Rodrigo De Pedro Lombao" userId="d9be6118aa640e54" providerId="Windows Live" clId="Web-{700CA33E-6A4B-4B59-9EDF-A4F274AF793C}" dt="2018-04-23T22:48:29.741" v="248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700CA33E-6A4B-4B59-9EDF-A4F274AF793C}" dt="2018-04-23T22:48:18.038" v="246"/>
        <pc:sldMkLst>
          <pc:docMk/>
          <pc:sldMk cId="2827705627" sldId="263"/>
        </pc:sldMkLst>
        <pc:spChg chg="mod">
          <ac:chgData name="Rodrigo De Pedro Lombao" userId="d9be6118aa640e54" providerId="Windows Live" clId="Web-{700CA33E-6A4B-4B59-9EDF-A4F274AF793C}" dt="2018-04-23T22:48:18.038" v="246"/>
          <ac:spMkLst>
            <pc:docMk/>
            <pc:sldMk cId="2827705627" sldId="263"/>
            <ac:spMk id="3" creationId="{931B2194-5167-48DC-AB25-5AD0754BF4E9}"/>
          </ac:spMkLst>
        </pc:spChg>
      </pc:sldChg>
      <pc:sldChg chg="modSp">
        <pc:chgData name="Rodrigo De Pedro Lombao" userId="d9be6118aa640e54" providerId="Windows Live" clId="Web-{700CA33E-6A4B-4B59-9EDF-A4F274AF793C}" dt="2018-04-23T22:48:53.617" v="249"/>
        <pc:sldMkLst>
          <pc:docMk/>
          <pc:sldMk cId="2835357801" sldId="266"/>
        </pc:sldMkLst>
        <pc:spChg chg="mod">
          <ac:chgData name="Rodrigo De Pedro Lombao" userId="d9be6118aa640e54" providerId="Windows Live" clId="Web-{700CA33E-6A4B-4B59-9EDF-A4F274AF793C}" dt="2018-04-23T22:33:53.317" v="34"/>
          <ac:spMkLst>
            <pc:docMk/>
            <pc:sldMk cId="2835357801" sldId="266"/>
            <ac:spMk id="2" creationId="{9BAFE858-72C0-4E7F-B84A-9DE613B495BA}"/>
          </ac:spMkLst>
        </pc:spChg>
        <pc:spChg chg="mod">
          <ac:chgData name="Rodrigo De Pedro Lombao" userId="d9be6118aa640e54" providerId="Windows Live" clId="Web-{700CA33E-6A4B-4B59-9EDF-A4F274AF793C}" dt="2018-04-23T22:48:53.617" v="249"/>
          <ac:spMkLst>
            <pc:docMk/>
            <pc:sldMk cId="2835357801" sldId="266"/>
            <ac:spMk id="3" creationId="{73DE7649-426B-4723-99E7-F2BF42B546F4}"/>
          </ac:spMkLst>
        </pc:spChg>
      </pc:sldChg>
      <pc:sldChg chg="modSp">
        <pc:chgData name="Rodrigo De Pedro Lombao" userId="d9be6118aa640e54" providerId="Windows Live" clId="Web-{700CA33E-6A4B-4B59-9EDF-A4F274AF793C}" dt="2018-04-23T22:48:12.897" v="245"/>
        <pc:sldMkLst>
          <pc:docMk/>
          <pc:sldMk cId="3154945760" sldId="267"/>
        </pc:sldMkLst>
        <pc:spChg chg="mod">
          <ac:chgData name="Rodrigo De Pedro Lombao" userId="d9be6118aa640e54" providerId="Windows Live" clId="Web-{700CA33E-6A4B-4B59-9EDF-A4F274AF793C}" dt="2018-04-23T22:48:12.897" v="245"/>
          <ac:spMkLst>
            <pc:docMk/>
            <pc:sldMk cId="3154945760" sldId="267"/>
            <ac:spMk id="3" creationId="{C7DCC549-0768-4143-9A7B-BD871B4BF64B}"/>
          </ac:spMkLst>
        </pc:spChg>
      </pc:sldChg>
      <pc:sldChg chg="modSp">
        <pc:chgData name="Rodrigo De Pedro Lombao" userId="d9be6118aa640e54" providerId="Windows Live" clId="Web-{700CA33E-6A4B-4B59-9EDF-A4F274AF793C}" dt="2018-04-23T22:48:05.537" v="244"/>
        <pc:sldMkLst>
          <pc:docMk/>
          <pc:sldMk cId="4266360956" sldId="268"/>
        </pc:sldMkLst>
        <pc:spChg chg="mod">
          <ac:chgData name="Rodrigo De Pedro Lombao" userId="d9be6118aa640e54" providerId="Windows Live" clId="Web-{700CA33E-6A4B-4B59-9EDF-A4F274AF793C}" dt="2018-04-23T22:48:05.537" v="244"/>
          <ac:spMkLst>
            <pc:docMk/>
            <pc:sldMk cId="4266360956" sldId="268"/>
            <ac:spMk id="3" creationId="{288EA943-502C-4B26-B33F-7D15002CE7EE}"/>
          </ac:spMkLst>
        </pc:spChg>
      </pc:sldChg>
      <pc:sldChg chg="modSp">
        <pc:chgData name="Rodrigo De Pedro Lombao" userId="d9be6118aa640e54" providerId="Windows Live" clId="Web-{700CA33E-6A4B-4B59-9EDF-A4F274AF793C}" dt="2018-04-23T22:47:58.990" v="243"/>
        <pc:sldMkLst>
          <pc:docMk/>
          <pc:sldMk cId="3768521968" sldId="269"/>
        </pc:sldMkLst>
        <pc:spChg chg="mod">
          <ac:chgData name="Rodrigo De Pedro Lombao" userId="d9be6118aa640e54" providerId="Windows Live" clId="Web-{700CA33E-6A4B-4B59-9EDF-A4F274AF793C}" dt="2018-04-23T22:47:58.990" v="243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700CA33E-6A4B-4B59-9EDF-A4F274AF793C}" dt="2018-04-23T22:47:48.177" v="242"/>
        <pc:sldMkLst>
          <pc:docMk/>
          <pc:sldMk cId="465187963" sldId="270"/>
        </pc:sldMkLst>
        <pc:spChg chg="mod">
          <ac:chgData name="Rodrigo De Pedro Lombao" userId="d9be6118aa640e54" providerId="Windows Live" clId="Web-{700CA33E-6A4B-4B59-9EDF-A4F274AF793C}" dt="2018-04-23T22:47:48.177" v="242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700CA33E-6A4B-4B59-9EDF-A4F274AF793C}" dt="2018-04-23T22:47:39.864" v="239"/>
        <pc:sldMkLst>
          <pc:docMk/>
          <pc:sldMk cId="1936381969" sldId="271"/>
        </pc:sldMkLst>
        <pc:spChg chg="mod">
          <ac:chgData name="Rodrigo De Pedro Lombao" userId="d9be6118aa640e54" providerId="Windows Live" clId="Web-{700CA33E-6A4B-4B59-9EDF-A4F274AF793C}" dt="2018-04-23T22:47:39.864" v="239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700CA33E-6A4B-4B59-9EDF-A4F274AF793C}" dt="2018-04-23T22:47:02.238" v="235"/>
        <pc:sldMkLst>
          <pc:docMk/>
          <pc:sldMk cId="1729313021" sldId="272"/>
        </pc:sldMkLst>
        <pc:spChg chg="mod">
          <ac:chgData name="Rodrigo De Pedro Lombao" userId="d9be6118aa640e54" providerId="Windows Live" clId="Web-{700CA33E-6A4B-4B59-9EDF-A4F274AF793C}" dt="2018-04-23T22:47:02.238" v="235"/>
          <ac:spMkLst>
            <pc:docMk/>
            <pc:sldMk cId="1729313021" sldId="272"/>
            <ac:spMk id="3" creationId="{490B4834-3EC4-4A60-AEB5-243DA0CDDF90}"/>
          </ac:spMkLst>
        </pc:spChg>
      </pc:sldChg>
      <pc:sldChg chg="modSp">
        <pc:chgData name="Rodrigo De Pedro Lombao" userId="d9be6118aa640e54" providerId="Windows Live" clId="Web-{700CA33E-6A4B-4B59-9EDF-A4F274AF793C}" dt="2018-04-23T22:46:50.378" v="234"/>
        <pc:sldMkLst>
          <pc:docMk/>
          <pc:sldMk cId="2341777097" sldId="273"/>
        </pc:sldMkLst>
        <pc:spChg chg="mod">
          <ac:chgData name="Rodrigo De Pedro Lombao" userId="d9be6118aa640e54" providerId="Windows Live" clId="Web-{700CA33E-6A4B-4B59-9EDF-A4F274AF793C}" dt="2018-04-23T22:46:50.378" v="234"/>
          <ac:spMkLst>
            <pc:docMk/>
            <pc:sldMk cId="2341777097" sldId="273"/>
            <ac:spMk id="3" creationId="{36C57DC3-CCC9-4E93-BAD4-0260899C6186}"/>
          </ac:spMkLst>
        </pc:spChg>
      </pc:sldChg>
      <pc:sldChg chg="modSp">
        <pc:chgData name="Rodrigo De Pedro Lombao" userId="d9be6118aa640e54" providerId="Windows Live" clId="Web-{700CA33E-6A4B-4B59-9EDF-A4F274AF793C}" dt="2018-04-23T22:46:44.472" v="233"/>
        <pc:sldMkLst>
          <pc:docMk/>
          <pc:sldMk cId="714381950" sldId="274"/>
        </pc:sldMkLst>
        <pc:spChg chg="mod">
          <ac:chgData name="Rodrigo De Pedro Lombao" userId="d9be6118aa640e54" providerId="Windows Live" clId="Web-{700CA33E-6A4B-4B59-9EDF-A4F274AF793C}" dt="2018-04-23T22:46:44.472" v="233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700CA33E-6A4B-4B59-9EDF-A4F274AF793C}" dt="2018-04-23T22:46:38.299" v="232"/>
        <pc:sldMkLst>
          <pc:docMk/>
          <pc:sldMk cId="2658821743" sldId="275"/>
        </pc:sldMkLst>
        <pc:spChg chg="mod">
          <ac:chgData name="Rodrigo De Pedro Lombao" userId="d9be6118aa640e54" providerId="Windows Live" clId="Web-{700CA33E-6A4B-4B59-9EDF-A4F274AF793C}" dt="2018-04-23T22:46:38.299" v="232"/>
          <ac:spMkLst>
            <pc:docMk/>
            <pc:sldMk cId="2658821743" sldId="275"/>
            <ac:spMk id="3" creationId="{A5B98F25-734B-46E7-9031-F158E44D1820}"/>
          </ac:spMkLst>
        </pc:spChg>
      </pc:sldChg>
      <pc:sldChg chg="modSp">
        <pc:chgData name="Rodrigo De Pedro Lombao" userId="d9be6118aa640e54" providerId="Windows Live" clId="Web-{700CA33E-6A4B-4B59-9EDF-A4F274AF793C}" dt="2018-04-23T22:46:29.440" v="231"/>
        <pc:sldMkLst>
          <pc:docMk/>
          <pc:sldMk cId="3900361432" sldId="276"/>
        </pc:sldMkLst>
        <pc:spChg chg="mod">
          <ac:chgData name="Rodrigo De Pedro Lombao" userId="d9be6118aa640e54" providerId="Windows Live" clId="Web-{700CA33E-6A4B-4B59-9EDF-A4F274AF793C}" dt="2018-04-23T22:37:32.403" v="127"/>
          <ac:spMkLst>
            <pc:docMk/>
            <pc:sldMk cId="3900361432" sldId="276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6:29.440" v="231"/>
          <ac:spMkLst>
            <pc:docMk/>
            <pc:sldMk cId="3900361432" sldId="276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6:15.814" v="227"/>
        <pc:sldMkLst>
          <pc:docMk/>
          <pc:sldMk cId="1340754361" sldId="277"/>
        </pc:sldMkLst>
        <pc:spChg chg="mod">
          <ac:chgData name="Rodrigo De Pedro Lombao" userId="d9be6118aa640e54" providerId="Windows Live" clId="Web-{700CA33E-6A4B-4B59-9EDF-A4F274AF793C}" dt="2018-04-23T22:37:38.482" v="128"/>
          <ac:spMkLst>
            <pc:docMk/>
            <pc:sldMk cId="1340754361" sldId="277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6:15.814" v="227"/>
          <ac:spMkLst>
            <pc:docMk/>
            <pc:sldMk cId="1340754361" sldId="277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5:39.094" v="223"/>
        <pc:sldMkLst>
          <pc:docMk/>
          <pc:sldMk cId="2105713907" sldId="278"/>
        </pc:sldMkLst>
        <pc:spChg chg="mod">
          <ac:chgData name="Rodrigo De Pedro Lombao" userId="d9be6118aa640e54" providerId="Windows Live" clId="Web-{700CA33E-6A4B-4B59-9EDF-A4F274AF793C}" dt="2018-04-23T22:37:44.123" v="130"/>
          <ac:spMkLst>
            <pc:docMk/>
            <pc:sldMk cId="2105713907" sldId="278"/>
            <ac:spMk id="2" creationId="{563769D7-1771-4099-8ADB-A447166BBAEF}"/>
          </ac:spMkLst>
        </pc:spChg>
        <pc:spChg chg="mod">
          <ac:chgData name="Rodrigo De Pedro Lombao" userId="d9be6118aa640e54" providerId="Windows Live" clId="Web-{700CA33E-6A4B-4B59-9EDF-A4F274AF793C}" dt="2018-04-23T22:45:39.094" v="223"/>
          <ac:spMkLst>
            <pc:docMk/>
            <pc:sldMk cId="2105713907" sldId="278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700CA33E-6A4B-4B59-9EDF-A4F274AF793C}" dt="2018-04-23T22:44:46.389" v="216"/>
        <pc:sldMkLst>
          <pc:docMk/>
          <pc:sldMk cId="2170839789" sldId="279"/>
        </pc:sldMkLst>
        <pc:spChg chg="mod">
          <ac:chgData name="Rodrigo De Pedro Lombao" userId="d9be6118aa640e54" providerId="Windows Live" clId="Web-{700CA33E-6A4B-4B59-9EDF-A4F274AF793C}" dt="2018-04-23T22:44:46.389" v="216"/>
          <ac:spMkLst>
            <pc:docMk/>
            <pc:sldMk cId="2170839789" sldId="279"/>
            <ac:spMk id="3" creationId="{D34E70C1-8B66-478A-8209-434A66AF17FB}"/>
          </ac:spMkLst>
        </pc:spChg>
      </pc:sldChg>
    </pc:docChg>
  </pc:docChgLst>
  <pc:docChgLst>
    <pc:chgData name="Rodrigo De Pedro Lombao" userId="d9be6118aa640e54" providerId="Windows Live" clId="Web-{2A632A6F-E7AD-4D48-BF46-0708FA9AA1C0}"/>
    <pc:docChg chg="modSld">
      <pc:chgData name="Rodrigo De Pedro Lombao" userId="d9be6118aa640e54" providerId="Windows Live" clId="Web-{2A632A6F-E7AD-4D48-BF46-0708FA9AA1C0}" dt="2018-04-21T16:02:23.953" v="256"/>
      <pc:docMkLst>
        <pc:docMk/>
      </pc:docMkLst>
      <pc:sldChg chg="modSp">
        <pc:chgData name="Rodrigo De Pedro Lombao" userId="d9be6118aa640e54" providerId="Windows Live" clId="Web-{2A632A6F-E7AD-4D48-BF46-0708FA9AA1C0}" dt="2018-04-21T15:49:27.077" v="2"/>
        <pc:sldMkLst>
          <pc:docMk/>
          <pc:sldMk cId="2296568263" sldId="257"/>
        </pc:sldMkLst>
        <pc:spChg chg="mod">
          <ac:chgData name="Rodrigo De Pedro Lombao" userId="d9be6118aa640e54" providerId="Windows Live" clId="Web-{2A632A6F-E7AD-4D48-BF46-0708FA9AA1C0}" dt="2018-04-21T15:49:27.077" v="2"/>
          <ac:spMkLst>
            <pc:docMk/>
            <pc:sldMk cId="2296568263" sldId="257"/>
            <ac:spMk id="3" creationId="{C5F1936A-0079-4C3A-AF64-00A70C6201C4}"/>
          </ac:spMkLst>
        </pc:spChg>
      </pc:sldChg>
      <pc:sldChg chg="modSp">
        <pc:chgData name="Rodrigo De Pedro Lombao" userId="d9be6118aa640e54" providerId="Windows Live" clId="Web-{2A632A6F-E7AD-4D48-BF46-0708FA9AA1C0}" dt="2018-04-21T15:51:56.140" v="13"/>
        <pc:sldMkLst>
          <pc:docMk/>
          <pc:sldMk cId="2715717901" sldId="262"/>
        </pc:sldMkLst>
        <pc:spChg chg="mod">
          <ac:chgData name="Rodrigo De Pedro Lombao" userId="d9be6118aa640e54" providerId="Windows Live" clId="Web-{2A632A6F-E7AD-4D48-BF46-0708FA9AA1C0}" dt="2018-04-21T15:51:56.140" v="13"/>
          <ac:spMkLst>
            <pc:docMk/>
            <pc:sldMk cId="2715717901" sldId="262"/>
            <ac:spMk id="3" creationId="{84DCD1A7-55F9-4129-A956-1B0CBF50FDC3}"/>
          </ac:spMkLst>
        </pc:spChg>
      </pc:sldChg>
      <pc:sldChg chg="modSp">
        <pc:chgData name="Rodrigo De Pedro Lombao" userId="d9be6118aa640e54" providerId="Windows Live" clId="Web-{2A632A6F-E7AD-4D48-BF46-0708FA9AA1C0}" dt="2018-04-21T16:02:23.953" v="255"/>
        <pc:sldMkLst>
          <pc:docMk/>
          <pc:sldMk cId="2827705627" sldId="263"/>
        </pc:sldMkLst>
        <pc:spChg chg="mod">
          <ac:chgData name="Rodrigo De Pedro Lombao" userId="d9be6118aa640e54" providerId="Windows Live" clId="Web-{2A632A6F-E7AD-4D48-BF46-0708FA9AA1C0}" dt="2018-04-21T16:02:23.953" v="255"/>
          <ac:spMkLst>
            <pc:docMk/>
            <pc:sldMk cId="2827705627" sldId="263"/>
            <ac:spMk id="3" creationId="{931B2194-5167-48DC-AB25-5AD0754BF4E9}"/>
          </ac:spMkLst>
        </pc:spChg>
      </pc:sldChg>
    </pc:docChg>
  </pc:docChgLst>
  <pc:docChgLst>
    <pc:chgData name="Rodrigo De Pedro Lombao" userId="d9be6118aa640e54" providerId="Windows Live" clId="Web-{879603ED-6C53-4061-8431-E42A565FA4BA}"/>
    <pc:docChg chg="modSld">
      <pc:chgData name="Rodrigo De Pedro Lombao" userId="d9be6118aa640e54" providerId="Windows Live" clId="Web-{879603ED-6C53-4061-8431-E42A565FA4BA}" dt="2018-04-24T10:56:08.712" v="26"/>
      <pc:docMkLst>
        <pc:docMk/>
      </pc:docMkLst>
      <pc:sldChg chg="modSp">
        <pc:chgData name="Rodrigo De Pedro Lombao" userId="d9be6118aa640e54" providerId="Windows Live" clId="Web-{879603ED-6C53-4061-8431-E42A565FA4BA}" dt="2018-04-24T10:56:04.853" v="24"/>
        <pc:sldMkLst>
          <pc:docMk/>
          <pc:sldMk cId="2658821743" sldId="275"/>
        </pc:sldMkLst>
        <pc:spChg chg="mod">
          <ac:chgData name="Rodrigo De Pedro Lombao" userId="d9be6118aa640e54" providerId="Windows Live" clId="Web-{879603ED-6C53-4061-8431-E42A565FA4BA}" dt="2018-04-24T10:56:04.853" v="24"/>
          <ac:spMkLst>
            <pc:docMk/>
            <pc:sldMk cId="2658821743" sldId="275"/>
            <ac:spMk id="3" creationId="{A5B98F25-734B-46E7-9031-F158E44D1820}"/>
          </ac:spMkLst>
        </pc:spChg>
      </pc:sldChg>
    </pc:docChg>
  </pc:docChgLst>
  <pc:docChgLst>
    <pc:chgData name="Rodrigo De Pedro Lombao" userId="d9be6118aa640e54" providerId="Windows Live" clId="Web-{3DBF9626-6A09-4C9A-818C-06AB2111ECE4}"/>
    <pc:docChg chg="modSld">
      <pc:chgData name="Rodrigo De Pedro Lombao" userId="d9be6118aa640e54" providerId="Windows Live" clId="Web-{3DBF9626-6A09-4C9A-818C-06AB2111ECE4}" dt="2018-04-23T23:03:39.149" v="24"/>
      <pc:docMkLst>
        <pc:docMk/>
      </pc:docMkLst>
      <pc:sldChg chg="modSp">
        <pc:chgData name="Rodrigo De Pedro Lombao" userId="d9be6118aa640e54" providerId="Windows Live" clId="Web-{3DBF9626-6A09-4C9A-818C-06AB2111ECE4}" dt="2018-04-23T23:02:19.211" v="4"/>
        <pc:sldMkLst>
          <pc:docMk/>
          <pc:sldMk cId="3768521968" sldId="269"/>
        </pc:sldMkLst>
        <pc:spChg chg="mod">
          <ac:chgData name="Rodrigo De Pedro Lombao" userId="d9be6118aa640e54" providerId="Windows Live" clId="Web-{3DBF9626-6A09-4C9A-818C-06AB2111ECE4}" dt="2018-04-23T23:02:19.211" v="4"/>
          <ac:spMkLst>
            <pc:docMk/>
            <pc:sldMk cId="3768521968" sldId="269"/>
            <ac:spMk id="3" creationId="{09032BB1-7C32-4432-A657-346A12360023}"/>
          </ac:spMkLst>
        </pc:spChg>
      </pc:sldChg>
      <pc:sldChg chg="modSp">
        <pc:chgData name="Rodrigo De Pedro Lombao" userId="d9be6118aa640e54" providerId="Windows Live" clId="Web-{3DBF9626-6A09-4C9A-818C-06AB2111ECE4}" dt="2018-04-23T23:02:26.961" v="7"/>
        <pc:sldMkLst>
          <pc:docMk/>
          <pc:sldMk cId="465187963" sldId="270"/>
        </pc:sldMkLst>
        <pc:spChg chg="mod">
          <ac:chgData name="Rodrigo De Pedro Lombao" userId="d9be6118aa640e54" providerId="Windows Live" clId="Web-{3DBF9626-6A09-4C9A-818C-06AB2111ECE4}" dt="2018-04-23T23:02:26.961" v="7"/>
          <ac:spMkLst>
            <pc:docMk/>
            <pc:sldMk cId="465187963" sldId="270"/>
            <ac:spMk id="3" creationId="{193ABBCB-C046-4F57-9AD0-B34108269866}"/>
          </ac:spMkLst>
        </pc:spChg>
      </pc:sldChg>
      <pc:sldChg chg="modSp">
        <pc:chgData name="Rodrigo De Pedro Lombao" userId="d9be6118aa640e54" providerId="Windows Live" clId="Web-{3DBF9626-6A09-4C9A-818C-06AB2111ECE4}" dt="2018-04-23T23:02:36.336" v="12"/>
        <pc:sldMkLst>
          <pc:docMk/>
          <pc:sldMk cId="1936381969" sldId="271"/>
        </pc:sldMkLst>
        <pc:spChg chg="mod">
          <ac:chgData name="Rodrigo De Pedro Lombao" userId="d9be6118aa640e54" providerId="Windows Live" clId="Web-{3DBF9626-6A09-4C9A-818C-06AB2111ECE4}" dt="2018-04-23T23:02:36.336" v="12"/>
          <ac:spMkLst>
            <pc:docMk/>
            <pc:sldMk cId="1936381969" sldId="271"/>
            <ac:spMk id="3" creationId="{D7EFF73C-76A3-4F9A-849F-ADCABC8F7251}"/>
          </ac:spMkLst>
        </pc:spChg>
      </pc:sldChg>
      <pc:sldChg chg="modSp">
        <pc:chgData name="Rodrigo De Pedro Lombao" userId="d9be6118aa640e54" providerId="Windows Live" clId="Web-{3DBF9626-6A09-4C9A-818C-06AB2111ECE4}" dt="2018-04-23T23:03:10.867" v="21"/>
        <pc:sldMkLst>
          <pc:docMk/>
          <pc:sldMk cId="714381950" sldId="274"/>
        </pc:sldMkLst>
        <pc:spChg chg="mod">
          <ac:chgData name="Rodrigo De Pedro Lombao" userId="d9be6118aa640e54" providerId="Windows Live" clId="Web-{3DBF9626-6A09-4C9A-818C-06AB2111ECE4}" dt="2018-04-23T23:03:10.867" v="21"/>
          <ac:spMkLst>
            <pc:docMk/>
            <pc:sldMk cId="714381950" sldId="274"/>
            <ac:spMk id="3" creationId="{C7326D4D-D5E5-4B59-BF45-6AD6B259E131}"/>
          </ac:spMkLst>
        </pc:spChg>
      </pc:sldChg>
      <pc:sldChg chg="modSp">
        <pc:chgData name="Rodrigo De Pedro Lombao" userId="d9be6118aa640e54" providerId="Windows Live" clId="Web-{3DBF9626-6A09-4C9A-818C-06AB2111ECE4}" dt="2018-04-23T23:00:19.833" v="2"/>
        <pc:sldMkLst>
          <pc:docMk/>
          <pc:sldMk cId="1340754361" sldId="277"/>
        </pc:sldMkLst>
        <pc:spChg chg="mod">
          <ac:chgData name="Rodrigo De Pedro Lombao" userId="d9be6118aa640e54" providerId="Windows Live" clId="Web-{3DBF9626-6A09-4C9A-818C-06AB2111ECE4}" dt="2018-04-23T23:00:19.833" v="2"/>
          <ac:spMkLst>
            <pc:docMk/>
            <pc:sldMk cId="1340754361" sldId="277"/>
            <ac:spMk id="3" creationId="{19A4AE19-BD27-47EE-A138-657A575EB1FC}"/>
          </ac:spMkLst>
        </pc:spChg>
      </pc:sldChg>
      <pc:sldChg chg="modSp">
        <pc:chgData name="Rodrigo De Pedro Lombao" userId="d9be6118aa640e54" providerId="Windows Live" clId="Web-{3DBF9626-6A09-4C9A-818C-06AB2111ECE4}" dt="2018-04-23T23:03:39.149" v="24"/>
        <pc:sldMkLst>
          <pc:docMk/>
          <pc:sldMk cId="2105713907" sldId="278"/>
        </pc:sldMkLst>
        <pc:spChg chg="mod">
          <ac:chgData name="Rodrigo De Pedro Lombao" userId="d9be6118aa640e54" providerId="Windows Live" clId="Web-{3DBF9626-6A09-4C9A-818C-06AB2111ECE4}" dt="2018-04-23T23:03:39.149" v="24"/>
          <ac:spMkLst>
            <pc:docMk/>
            <pc:sldMk cId="2105713907" sldId="278"/>
            <ac:spMk id="3" creationId="{19A4AE19-BD27-47EE-A138-657A575EB1FC}"/>
          </ac:spMkLst>
        </pc:spChg>
      </pc:sldChg>
    </pc:docChg>
  </pc:docChgLst>
  <pc:docChgLst>
    <pc:chgData name="Rodrigo De Pedro Lombao" userId="d9be6118aa640e54" providerId="Windows Live" clId="Web-{BBD2B79B-79C2-4A13-A84F-C1E149B3DF19}"/>
    <pc:docChg chg="modSld">
      <pc:chgData name="Rodrigo De Pedro Lombao" userId="d9be6118aa640e54" providerId="Windows Live" clId="Web-{BBD2B79B-79C2-4A13-A84F-C1E149B3DF19}" dt="2018-04-23T22:29:27.275" v="32"/>
      <pc:docMkLst>
        <pc:docMk/>
      </pc:docMkLst>
      <pc:sldChg chg="addSp modSp">
        <pc:chgData name="Rodrigo De Pedro Lombao" userId="d9be6118aa640e54" providerId="Windows Live" clId="Web-{BBD2B79B-79C2-4A13-A84F-C1E149B3DF19}" dt="2018-04-23T22:29:27.275" v="32"/>
        <pc:sldMkLst>
          <pc:docMk/>
          <pc:sldMk cId="2296568263" sldId="257"/>
        </pc:sldMkLst>
        <pc:spChg chg="mod">
          <ac:chgData name="Rodrigo De Pedro Lombao" userId="d9be6118aa640e54" providerId="Windows Live" clId="Web-{BBD2B79B-79C2-4A13-A84F-C1E149B3DF19}" dt="2018-04-23T22:27:58.538" v="25"/>
          <ac:spMkLst>
            <pc:docMk/>
            <pc:sldMk cId="2296568263" sldId="257"/>
            <ac:spMk id="3" creationId="{C5F1936A-0079-4C3A-AF64-00A70C6201C4}"/>
          </ac:spMkLst>
        </pc:spChg>
        <pc:picChg chg="add mod">
          <ac:chgData name="Rodrigo De Pedro Lombao" userId="d9be6118aa640e54" providerId="Windows Live" clId="Web-{BBD2B79B-79C2-4A13-A84F-C1E149B3DF19}" dt="2018-04-23T22:29:27.275" v="32"/>
          <ac:picMkLst>
            <pc:docMk/>
            <pc:sldMk cId="2296568263" sldId="257"/>
            <ac:picMk id="4" creationId="{A73D0747-2B48-4C88-B056-DA6E515E0C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2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0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ppcheck.sourceforge.net/manual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c_program_analysis" TargetMode="External"/><Relationship Id="rId2" Type="http://schemas.openxmlformats.org/officeDocument/2006/relationships/hyperlink" Target="http://istqbexamcertification.com/what-is-static-analysis-tools-in-software-te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synopsys.com/s/" TargetMode="External"/><Relationship Id="rId5" Type="http://schemas.openxmlformats.org/officeDocument/2006/relationships/hyperlink" Target="http://cppcheck.sourceforge.net/#documentation" TargetMode="External"/><Relationship Id="rId4" Type="http://schemas.openxmlformats.org/officeDocument/2006/relationships/hyperlink" Target="https://cs.au.dk/~amoeller/sp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ynopsys.com/s/article/Coverity-Tutorial-Introduction-to-Cover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latin typeface="Segoe UI"/>
                <a:cs typeface="Segoe UI"/>
              </a:rPr>
              <a:t>Rodrigo de Pedro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CE6-216F-492F-993B-2D7D85A2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2BB1-7C32-4432-A657-346A1236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37" y="1675948"/>
            <a:ext cx="11489101" cy="39240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runs locally, so you need the project files. If you don't have them in your computer, download them.</a:t>
            </a:r>
            <a:endParaRPr lang="en-GB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Create a folder on your desktop called </a:t>
            </a:r>
            <a:r>
              <a:rPr lang="en-GB" sz="2400" i="1" dirty="0" err="1">
                <a:latin typeface="Segoe UI"/>
                <a:cs typeface="Segoe UI"/>
              </a:rPr>
              <a:t>bugtracking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Start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and click on </a:t>
            </a:r>
            <a:r>
              <a:rPr lang="en-GB" sz="2400" b="1" dirty="0">
                <a:latin typeface="Segoe UI"/>
                <a:cs typeface="Segoe UI"/>
              </a:rPr>
              <a:t>New Project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Choose the new folder as location and choose a name for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folder.</a:t>
            </a:r>
          </a:p>
        </p:txBody>
      </p:sp>
    </p:spTree>
    <p:extLst>
      <p:ext uri="{BB962C8B-B14F-4D97-AF65-F5344CB8AC3E}">
        <p14:creationId xmlns:p14="http://schemas.microsoft.com/office/powerpoint/2010/main" val="376852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E740-A17E-455A-8534-AAC0AF19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BBCB-C046-4F57-9AD0-B341082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A project configuration pop-up will appear.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first tab </a:t>
            </a:r>
            <a:r>
              <a:rPr lang="en-GB" sz="2400" b="1" dirty="0">
                <a:latin typeface="Segoe UI"/>
                <a:cs typeface="Segoe UI"/>
              </a:rPr>
              <a:t>paths and defines.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There, choose </a:t>
            </a:r>
            <a:r>
              <a:rPr lang="en-GB" sz="2400" b="1" dirty="0">
                <a:latin typeface="Segoe UI"/>
                <a:cs typeface="Segoe UI"/>
              </a:rPr>
              <a:t>import project</a:t>
            </a:r>
            <a:r>
              <a:rPr lang="en-GB" sz="2400" dirty="0">
                <a:latin typeface="Segoe UI"/>
                <a:cs typeface="Segoe UI"/>
              </a:rPr>
              <a:t> and browse to your solution file (.</a:t>
            </a:r>
            <a:r>
              <a:rPr lang="en-GB" sz="2400" dirty="0" err="1">
                <a:latin typeface="Segoe UI"/>
                <a:cs typeface="Segoe UI"/>
              </a:rPr>
              <a:t>sln</a:t>
            </a:r>
            <a:r>
              <a:rPr lang="en-GB" sz="2400" dirty="0">
                <a:latin typeface="Segoe UI"/>
                <a:cs typeface="Segoe UI"/>
              </a:rPr>
              <a:t>) inside your VS project folder.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Make sure that </a:t>
            </a:r>
            <a:r>
              <a:rPr lang="en-GB" sz="2400" b="1" dirty="0" err="1">
                <a:latin typeface="Segoe UI"/>
                <a:cs typeface="Segoe UI"/>
              </a:rPr>
              <a:t>analyze</a:t>
            </a:r>
            <a:r>
              <a:rPr lang="en-GB" sz="2400" b="1" dirty="0">
                <a:latin typeface="Segoe UI"/>
                <a:cs typeface="Segoe UI"/>
              </a:rPr>
              <a:t> all Visual Studio configurations</a:t>
            </a:r>
            <a:r>
              <a:rPr lang="en-GB" sz="2400" dirty="0">
                <a:latin typeface="Segoe UI"/>
                <a:cs typeface="Segoe UI"/>
              </a:rPr>
              <a:t> is checked.</a:t>
            </a:r>
          </a:p>
        </p:txBody>
      </p:sp>
    </p:spTree>
    <p:extLst>
      <p:ext uri="{BB962C8B-B14F-4D97-AF65-F5344CB8AC3E}">
        <p14:creationId xmlns:p14="http://schemas.microsoft.com/office/powerpoint/2010/main" val="4651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919E-71F0-4434-BECD-5D47F858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F73C-76A3-4F9A-849F-ADCABC8F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064136"/>
            <a:ext cx="10583328" cy="390968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Go to the next tab </a:t>
            </a:r>
            <a:r>
              <a:rPr lang="en-GB" sz="2400" b="1" dirty="0">
                <a:latin typeface="Segoe UI"/>
                <a:cs typeface="Segoe UI"/>
              </a:rPr>
              <a:t>Checking.</a:t>
            </a:r>
          </a:p>
          <a:p>
            <a:r>
              <a:rPr lang="en-GB" sz="2400" dirty="0">
                <a:latin typeface="Segoe UI"/>
                <a:cs typeface="Segoe UI"/>
              </a:rPr>
              <a:t>Select a </a:t>
            </a:r>
            <a:r>
              <a:rPr lang="en-GB" sz="2400" b="1" dirty="0">
                <a:latin typeface="Segoe UI"/>
                <a:cs typeface="Segoe UI"/>
              </a:rPr>
              <a:t>build </a:t>
            </a:r>
            <a:r>
              <a:rPr lang="en-GB" sz="2400" b="1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(the folder where our analysis results will be stored). This path is relative to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project file folder which we have created in TODO 2.</a:t>
            </a:r>
          </a:p>
          <a:p>
            <a:r>
              <a:rPr lang="en-GB" sz="2400" dirty="0">
                <a:latin typeface="Segoe UI"/>
                <a:cs typeface="Segoe UI"/>
              </a:rPr>
              <a:t>Choose the target platform of the project.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Below, check all libraries your project uses or will use (most likely </a:t>
            </a:r>
            <a:r>
              <a:rPr lang="en-GB" sz="2400" i="1" dirty="0">
                <a:latin typeface="Segoe UI"/>
                <a:cs typeface="Segoe UI"/>
              </a:rPr>
              <a:t>SDL</a:t>
            </a:r>
            <a:r>
              <a:rPr lang="en-GB" sz="2400" dirty="0">
                <a:latin typeface="Segoe UI"/>
                <a:cs typeface="Segoe UI"/>
              </a:rPr>
              <a:t> and </a:t>
            </a:r>
            <a:r>
              <a:rPr lang="en-GB" sz="2400" i="1" dirty="0">
                <a:latin typeface="Segoe UI"/>
                <a:cs typeface="Segoe UI"/>
              </a:rPr>
              <a:t>windows</a:t>
            </a:r>
            <a:r>
              <a:rPr lang="en-GB" sz="2400" dirty="0">
                <a:latin typeface="Segoe UI"/>
                <a:cs typeface="Segoe U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363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49B-2835-47A4-9C48-F3FE1589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4834-3EC4-4A60-AEB5-243DA0CD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12534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On the next tab, </a:t>
            </a:r>
            <a:r>
              <a:rPr lang="en-GB" sz="2400" b="1" dirty="0">
                <a:latin typeface="Segoe UI"/>
                <a:cs typeface="Segoe UI"/>
              </a:rPr>
              <a:t>Warning options, </a:t>
            </a:r>
            <a:r>
              <a:rPr lang="en-GB" sz="2400" dirty="0">
                <a:latin typeface="Segoe UI"/>
                <a:cs typeface="Segoe UI"/>
              </a:rPr>
              <a:t>you can add excluded paths and errors.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You will most likely don't want third-party libraries to be checked for errors, so you can add their paths here now.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By now, we will not exclude any error so we can see all possible issues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find.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Click </a:t>
            </a:r>
            <a:r>
              <a:rPr lang="en-GB" sz="2400" b="1" dirty="0">
                <a:latin typeface="Segoe UI"/>
                <a:cs typeface="Segoe UI"/>
              </a:rPr>
              <a:t>Done</a:t>
            </a:r>
            <a:r>
              <a:rPr lang="en-GB" sz="2400" dirty="0">
                <a:latin typeface="Segoe UI"/>
                <a:cs typeface="Segoe UI"/>
              </a:rPr>
              <a:t> on the project configuration tab. Accept if you are asked to create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folder.</a:t>
            </a:r>
          </a:p>
          <a:p>
            <a:pPr algn="just"/>
            <a:endParaRPr lang="en-GB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293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6419-E7D4-41E7-8425-6A6903C0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7DC3-CCC9-4E93-BAD4-0260899C6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386654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Right when you end configuring your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files, the analysis will start.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a list with all found errors will be displayed.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You can also access error files inside the build </a:t>
            </a:r>
            <a:r>
              <a:rPr lang="en-GB" sz="2400" dirty="0" err="1">
                <a:latin typeface="Segoe UI"/>
                <a:cs typeface="Segoe UI"/>
              </a:rPr>
              <a:t>dir</a:t>
            </a:r>
            <a:r>
              <a:rPr lang="en-GB" sz="2400" dirty="0">
                <a:latin typeface="Segoe UI"/>
                <a:cs typeface="Segoe UI"/>
              </a:rPr>
              <a:t> folder specified previously.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Before proceeding to check the errors, let's configure a bit more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7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9AC7-B2FB-4F20-A2DE-04C8D3D3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6D4D-D5E5-4B59-BF45-6AD6B259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776589"/>
            <a:ext cx="10554574" cy="363651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Inside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menu, go to </a:t>
            </a:r>
            <a:r>
              <a:rPr lang="en-GB" sz="2400" b="1" dirty="0">
                <a:latin typeface="Segoe UI"/>
                <a:cs typeface="Segoe UI"/>
              </a:rPr>
              <a:t>Edit/preferences.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General</a:t>
            </a:r>
            <a:r>
              <a:rPr lang="en-GB" sz="2400" dirty="0">
                <a:latin typeface="Segoe UI"/>
                <a:cs typeface="Segoe UI"/>
              </a:rPr>
              <a:t>, check all options but </a:t>
            </a:r>
            <a:r>
              <a:rPr lang="en-GB" sz="2400" i="1" dirty="0">
                <a:latin typeface="Segoe UI"/>
                <a:cs typeface="Segoe UI"/>
              </a:rPr>
              <a:t>Enable inline </a:t>
            </a:r>
            <a:r>
              <a:rPr lang="en-GB" sz="2400" i="1" dirty="0" err="1">
                <a:latin typeface="Segoe UI"/>
                <a:cs typeface="Segoe UI"/>
              </a:rPr>
              <a:t>supressions</a:t>
            </a:r>
            <a:r>
              <a:rPr lang="en-GB" sz="2400" i="1" dirty="0">
                <a:latin typeface="Segoe UI"/>
                <a:cs typeface="Segoe UI"/>
              </a:rPr>
              <a:t>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In </a:t>
            </a:r>
            <a:r>
              <a:rPr lang="en-GB" sz="2400" b="1" dirty="0">
                <a:latin typeface="Segoe UI"/>
                <a:cs typeface="Segoe UI"/>
              </a:rPr>
              <a:t>Reports</a:t>
            </a:r>
            <a:r>
              <a:rPr lang="en-GB" sz="2400" dirty="0">
                <a:latin typeface="Segoe UI"/>
                <a:cs typeface="Segoe UI"/>
              </a:rPr>
              <a:t>, check both options.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Once finished, close the Preferences tab</a:t>
            </a:r>
            <a:r>
              <a:rPr lang="en-GB" sz="2400" b="1" dirty="0">
                <a:latin typeface="Segoe UI"/>
                <a:cs typeface="Segoe UI"/>
              </a:rPr>
              <a:t>.</a:t>
            </a:r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143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F491-6D1D-456F-B4CF-71BAF325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8F25-734B-46E7-9031-F158E44D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can use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files to further configure the analysis.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Go to the folder where our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file is (TODO 2), create a new Text document and call it </a:t>
            </a:r>
            <a:r>
              <a:rPr lang="en-GB" sz="2400" dirty="0" err="1">
                <a:latin typeface="Segoe UI"/>
                <a:cs typeface="Segoe UI"/>
              </a:rPr>
              <a:t>configuration.cfg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At the start of the file, write: &lt;?xml version="1.0"?&gt;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5882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69D7-1771-4099-8ADB-A447166B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9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AE19-BD27-47EE-A138-657A575E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39" y="2394816"/>
            <a:ext cx="10626462" cy="4125341"/>
          </a:xfrm>
        </p:spPr>
        <p:txBody>
          <a:bodyPr>
            <a:noAutofit/>
          </a:bodyPr>
          <a:lstStyle/>
          <a:p>
            <a:pPr algn="just"/>
            <a:endParaRPr lang="en-GB" sz="2400" dirty="0" err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Open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menu and go to </a:t>
            </a:r>
            <a:r>
              <a:rPr lang="en-GB" sz="2400" b="1" dirty="0">
                <a:latin typeface="Segoe UI"/>
                <a:cs typeface="Segoe UI"/>
              </a:rPr>
              <a:t>View/Library Editor. </a:t>
            </a:r>
            <a:r>
              <a:rPr lang="en-GB" sz="2400" dirty="0">
                <a:latin typeface="Segoe UI"/>
                <a:cs typeface="Segoe UI"/>
              </a:rPr>
              <a:t>There, go to Open and add the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we were editing.</a:t>
            </a:r>
            <a:endParaRPr lang="en-GB" sz="2400" b="1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There you can add functions by writing their name and argument number.</a:t>
            </a:r>
            <a:endParaRPr lang="en-GB" sz="2400" b="1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Then, double click in any argument to set the rules it must follow. Save once you have finished editing.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Remember to go to </a:t>
            </a:r>
            <a:r>
              <a:rPr lang="en-GB" sz="2400" b="1" dirty="0">
                <a:latin typeface="Segoe UI"/>
                <a:cs typeface="Segoe UI"/>
              </a:rPr>
              <a:t>File/Edit Project -&gt; Checking</a:t>
            </a:r>
            <a:r>
              <a:rPr lang="en-GB" sz="2400" dirty="0">
                <a:latin typeface="Segoe UI"/>
                <a:cs typeface="Segoe UI"/>
              </a:rPr>
              <a:t> tab, and make sure the library "config" is checked to start using it.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endParaRPr lang="en-GB" sz="2400" b="1" dirty="0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0571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91CB-44A2-4126-8A2C-F66555F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167E-E6B7-464C-B6FC-C9732CD7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Let's check the results from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analysis. Only a single bug is found related to a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attribute.</a:t>
            </a:r>
          </a:p>
          <a:p>
            <a:r>
              <a:rPr lang="en-GB" sz="2400" dirty="0">
                <a:latin typeface="Segoe UI"/>
                <a:cs typeface="Segoe UI"/>
              </a:rPr>
              <a:t>However,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does not find a memory leak that is </a:t>
            </a:r>
            <a:r>
              <a:rPr lang="en-GB" sz="2400" dirty="0" err="1">
                <a:latin typeface="Segoe UI"/>
                <a:cs typeface="Segoe UI"/>
              </a:rPr>
              <a:t>ocurring</a:t>
            </a:r>
            <a:r>
              <a:rPr lang="en-GB" sz="2400" dirty="0">
                <a:latin typeface="Segoe UI"/>
                <a:cs typeface="Segoe UI"/>
              </a:rPr>
              <a:t> in the code.</a:t>
            </a:r>
          </a:p>
          <a:p>
            <a:r>
              <a:rPr lang="en-GB" sz="2400" dirty="0">
                <a:latin typeface="Segoe UI"/>
                <a:cs typeface="Segoe UI"/>
              </a:rPr>
              <a:t>Let's try another SAC tool: install Visual Code </a:t>
            </a:r>
            <a:r>
              <a:rPr lang="en-GB" sz="2400" dirty="0" err="1">
                <a:latin typeface="Segoe UI"/>
                <a:cs typeface="Segoe UI"/>
              </a:rPr>
              <a:t>Grapper</a:t>
            </a:r>
            <a:r>
              <a:rPr lang="en-GB" sz="2400" dirty="0">
                <a:latin typeface="Segoe UI"/>
                <a:cs typeface="Segoe UI"/>
              </a:rPr>
              <a:t> from the research .zip (install it in a desktop folder for quick access).</a:t>
            </a:r>
          </a:p>
        </p:txBody>
      </p:sp>
    </p:spTree>
    <p:extLst>
      <p:ext uri="{BB962C8B-B14F-4D97-AF65-F5344CB8AC3E}">
        <p14:creationId xmlns:p14="http://schemas.microsoft.com/office/powerpoint/2010/main" val="82006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1CD-93C2-416C-B37F-3B68C8D4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94CB-7C85-46A2-9FBB-6A96CBBCC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05344"/>
            <a:ext cx="10554574" cy="3636511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Start the program, and make sure that the language in </a:t>
            </a:r>
            <a:r>
              <a:rPr lang="en-GB" sz="2400" b="1" dirty="0">
                <a:latin typeface="Segoe UI"/>
                <a:cs typeface="Segoe UI"/>
              </a:rPr>
              <a:t>Settings</a:t>
            </a:r>
            <a:r>
              <a:rPr lang="en-GB" sz="2400" dirty="0">
                <a:latin typeface="Segoe UI"/>
                <a:cs typeface="Segoe UI"/>
              </a:rPr>
              <a:t> is set to C/C++.</a:t>
            </a:r>
          </a:p>
          <a:p>
            <a:r>
              <a:rPr lang="en-GB" sz="2400" dirty="0">
                <a:latin typeface="Segoe UI"/>
                <a:cs typeface="Segoe UI"/>
              </a:rPr>
              <a:t>Go to </a:t>
            </a:r>
            <a:r>
              <a:rPr lang="en-GB" sz="2400" b="1" dirty="0">
                <a:latin typeface="Segoe UI"/>
                <a:cs typeface="Segoe UI"/>
              </a:rPr>
              <a:t>File/New target directory</a:t>
            </a:r>
            <a:r>
              <a:rPr lang="en-GB" sz="2400" dirty="0">
                <a:latin typeface="Segoe UI"/>
                <a:cs typeface="Segoe UI"/>
              </a:rPr>
              <a:t> and search the folder were the source files are located.</a:t>
            </a:r>
          </a:p>
          <a:p>
            <a:r>
              <a:rPr lang="en-GB" sz="2400" dirty="0">
                <a:latin typeface="Segoe UI"/>
                <a:cs typeface="Segoe UI"/>
              </a:rPr>
              <a:t>Press </a:t>
            </a:r>
            <a:r>
              <a:rPr lang="en-GB" sz="2400" b="1" dirty="0">
                <a:latin typeface="Segoe UI"/>
                <a:cs typeface="Segoe UI"/>
              </a:rPr>
              <a:t>Scan/Full Scan</a:t>
            </a:r>
            <a:r>
              <a:rPr lang="en-GB" sz="2400" dirty="0">
                <a:latin typeface="Segoe UI"/>
                <a:cs typeface="Segoe UI"/>
              </a:rPr>
              <a:t> to start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685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F785-EA5E-42F9-A42A-6FFCCF0D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936A-0079-4C3A-AF64-00A70C62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366060"/>
            <a:ext cx="7017743" cy="4125341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Segoe UI"/>
                <a:cs typeface="Segoe UI"/>
              </a:rPr>
              <a:t>Static</a:t>
            </a:r>
            <a:r>
              <a:rPr lang="en-GB" sz="2400" dirty="0">
                <a:latin typeface="Segoe UI"/>
                <a:cs typeface="Segoe UI"/>
              </a:rPr>
              <a:t>: not done in runtime, unlike </a:t>
            </a:r>
            <a:r>
              <a:rPr lang="en-GB" sz="2400" i="1" dirty="0">
                <a:latin typeface="Segoe UI"/>
                <a:cs typeface="Segoe UI"/>
              </a:rPr>
              <a:t>dynamic code analysis</a:t>
            </a:r>
            <a:r>
              <a:rPr lang="en-GB" sz="2400" dirty="0">
                <a:latin typeface="Segoe UI"/>
                <a:cs typeface="Segoe UI"/>
              </a:rPr>
              <a:t>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Code</a:t>
            </a:r>
            <a:r>
              <a:rPr lang="en-GB" sz="2400" dirty="0">
                <a:latin typeface="Segoe UI"/>
                <a:cs typeface="Segoe UI"/>
              </a:rPr>
              <a:t>: referent to a program, a set of them, or an entire system.</a:t>
            </a:r>
          </a:p>
          <a:p>
            <a:pPr algn="just"/>
            <a:r>
              <a:rPr lang="en-GB" sz="2400" b="1" dirty="0">
                <a:latin typeface="Segoe UI"/>
                <a:cs typeface="Segoe UI"/>
              </a:rPr>
              <a:t>Analysis</a:t>
            </a:r>
            <a:r>
              <a:rPr lang="en-GB" sz="2400" dirty="0">
                <a:latin typeface="Segoe UI"/>
                <a:cs typeface="Segoe UI"/>
              </a:rPr>
              <a:t>: check for problems and possible improvements.</a:t>
            </a: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So, SCA is a tool which looks for errors on a specific set of code, </a:t>
            </a:r>
            <a:r>
              <a:rPr lang="en-GB" sz="2400" b="1" dirty="0">
                <a:latin typeface="Segoe UI"/>
                <a:cs typeface="Segoe UI"/>
              </a:rPr>
              <a:t>before</a:t>
            </a:r>
            <a:r>
              <a:rPr lang="en-GB" sz="2400" dirty="0">
                <a:latin typeface="Segoe UI"/>
                <a:cs typeface="Segoe UI"/>
              </a:rPr>
              <a:t> the execution.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3D0747-2B48-4C88-B056-DA6E515E0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2" r="14126" b="-621"/>
          <a:stretch/>
        </p:blipFill>
        <p:spPr>
          <a:xfrm>
            <a:off x="8016819" y="2677927"/>
            <a:ext cx="3764842" cy="3227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965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8A76-65B1-4196-BE1A-27CEA889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8DD4-5AAD-40D4-9BBD-8A96EF94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As you can see, VCG has found a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not found: the memory leak.</a:t>
            </a:r>
          </a:p>
          <a:p>
            <a:r>
              <a:rPr lang="en-GB" sz="2400" dirty="0">
                <a:latin typeface="Segoe UI"/>
                <a:cs typeface="Segoe UI"/>
              </a:rPr>
              <a:t>It does also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comments in search of potential dangers.</a:t>
            </a:r>
          </a:p>
          <a:p>
            <a:r>
              <a:rPr lang="en-GB" sz="2400" dirty="0">
                <a:latin typeface="Segoe UI"/>
                <a:cs typeface="Segoe UI"/>
              </a:rPr>
              <a:t>However, we can also see that VCG has not found the </a:t>
            </a:r>
            <a:r>
              <a:rPr lang="en-GB" sz="2400" dirty="0" err="1">
                <a:latin typeface="Segoe UI"/>
                <a:cs typeface="Segoe UI"/>
              </a:rPr>
              <a:t>const</a:t>
            </a:r>
            <a:r>
              <a:rPr lang="en-GB" sz="2400" dirty="0">
                <a:latin typeface="Segoe UI"/>
                <a:cs typeface="Segoe UI"/>
              </a:rPr>
              <a:t> bug that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did before.</a:t>
            </a:r>
          </a:p>
          <a:p>
            <a:r>
              <a:rPr lang="en-GB" sz="2400" dirty="0">
                <a:latin typeface="Segoe UI"/>
                <a:cs typeface="Segoe UI"/>
              </a:rPr>
              <a:t>In fact, any of them has found a signed/unsigned mismatch bug.</a:t>
            </a:r>
          </a:p>
        </p:txBody>
      </p:sp>
    </p:spTree>
    <p:extLst>
      <p:ext uri="{BB962C8B-B14F-4D97-AF65-F5344CB8AC3E}">
        <p14:creationId xmlns:p14="http://schemas.microsoft.com/office/powerpoint/2010/main" val="34199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A131-A304-43C3-903F-277BFBA2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6397-D900-412C-B302-78F579DA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39077"/>
          </a:xfrm>
        </p:spPr>
        <p:txBody>
          <a:bodyPr/>
          <a:lstStyle/>
          <a:p>
            <a:r>
              <a:rPr lang="en-GB" sz="2400" dirty="0">
                <a:latin typeface="Segoe UI"/>
                <a:cs typeface="Segoe UI"/>
              </a:rPr>
              <a:t>Although they are a very useful tool for programmers, SAC programs are not always able to find all bugs, so we should always double check and manually review for errors.</a:t>
            </a:r>
          </a:p>
          <a:p>
            <a:r>
              <a:rPr lang="en-GB" sz="2400" dirty="0">
                <a:latin typeface="Segoe UI"/>
                <a:cs typeface="Segoe UI"/>
              </a:rPr>
              <a:t>Visual Studio integrated SAC offers quite good results while still being free to use.</a:t>
            </a:r>
          </a:p>
          <a:p>
            <a:r>
              <a:rPr lang="en-GB" sz="2400" dirty="0">
                <a:latin typeface="Segoe UI"/>
                <a:cs typeface="Segoe UI"/>
              </a:rPr>
              <a:t>Paid SAC tools can find several more bugs than free programs and allow to online features, so they are a good choice for greater companies.</a:t>
            </a:r>
          </a:p>
        </p:txBody>
      </p:sp>
    </p:spTree>
    <p:extLst>
      <p:ext uri="{BB962C8B-B14F-4D97-AF65-F5344CB8AC3E}">
        <p14:creationId xmlns:p14="http://schemas.microsoft.com/office/powerpoint/2010/main" val="65261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A68-7C3E-4415-8DD4-DAA199A1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70C1-8B66-478A-8209-434A66AF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</a:rPr>
              <a:t>Check the configuration options of VCG, it features code charts and other useful functionality.</a:t>
            </a:r>
            <a:endParaRPr lang="en-GB" sz="2400" dirty="0" err="1">
              <a:latin typeface="Lucida Sans Unicode"/>
              <a:cs typeface="Lucida Sans Unicode"/>
            </a:endParaRPr>
          </a:p>
          <a:p>
            <a:r>
              <a:rPr lang="en-GB" sz="2400" dirty="0">
                <a:latin typeface="Segoe UI"/>
                <a:cs typeface="Segoe UI"/>
              </a:rPr>
              <a:t>If you wish, you can check the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 </a:t>
            </a:r>
            <a:r>
              <a:rPr lang="en-GB" sz="2400" dirty="0">
                <a:latin typeface="Segoe UI"/>
                <a:cs typeface="Segoe UI"/>
                <a:hlinkClick r:id="rId2"/>
              </a:rPr>
              <a:t>documentation</a:t>
            </a:r>
            <a:r>
              <a:rPr lang="en-GB" sz="2400" dirty="0">
                <a:latin typeface="Segoe UI"/>
                <a:cs typeface="Segoe UI"/>
              </a:rPr>
              <a:t> and further tweak your .</a:t>
            </a:r>
            <a:r>
              <a:rPr lang="en-GB" sz="2400" dirty="0" err="1">
                <a:latin typeface="Segoe UI"/>
                <a:cs typeface="Segoe UI"/>
              </a:rPr>
              <a:t>cfg</a:t>
            </a:r>
            <a:r>
              <a:rPr lang="en-GB" sz="2400" dirty="0">
                <a:latin typeface="Segoe UI"/>
                <a:cs typeface="Segoe UI"/>
              </a:rPr>
              <a:t> file for more precise analysis.</a:t>
            </a:r>
          </a:p>
          <a:p>
            <a:r>
              <a:rPr lang="en-GB" sz="2400" dirty="0">
                <a:latin typeface="Segoe UI"/>
                <a:cs typeface="Segoe UI"/>
              </a:rPr>
              <a:t>Keep in mind that some paid SAC tools (like </a:t>
            </a:r>
            <a:r>
              <a:rPr lang="en-GB" sz="2400" i="1" dirty="0">
                <a:latin typeface="Segoe UI"/>
                <a:cs typeface="Segoe UI"/>
              </a:rPr>
              <a:t>CodeSonar</a:t>
            </a:r>
            <a:r>
              <a:rPr lang="en-GB" sz="2400" dirty="0">
                <a:latin typeface="Segoe UI"/>
                <a:cs typeface="Segoe UI"/>
              </a:rPr>
              <a:t>) offer a free trial that could be useful to review your 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assignment before the Alpha release. </a:t>
            </a:r>
          </a:p>
        </p:txBody>
      </p:sp>
    </p:spTree>
    <p:extLst>
      <p:ext uri="{BB962C8B-B14F-4D97-AF65-F5344CB8AC3E}">
        <p14:creationId xmlns:p14="http://schemas.microsoft.com/office/powerpoint/2010/main" val="21708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2E06-A538-42C4-AED0-FB75C9AB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8BA6-FF17-4CF6-B963-B196CA39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Segoe UI"/>
                <a:cs typeface="Segoe UI"/>
                <a:hlinkClick r:id="rId2"/>
              </a:rPr>
              <a:t>http://istqbexamcertification.com/what-is-static-analysis-tools-in-software-testing/</a:t>
            </a:r>
            <a:endParaRPr lang="en-GB" sz="2400">
              <a:latin typeface="Segoe UI"/>
              <a:cs typeface="Segoe UI"/>
              <a:hlinkClick r:id="rId2"/>
            </a:endParaRPr>
          </a:p>
          <a:p>
            <a:r>
              <a:rPr lang="en-GB" sz="2400" dirty="0">
                <a:latin typeface="Segoe UI"/>
                <a:cs typeface="Segoe UI"/>
                <a:hlinkClick r:id="rId3"/>
              </a:rPr>
              <a:t>https://en.wikipedia.org/wiki/Static_program_analysis</a:t>
            </a:r>
          </a:p>
          <a:p>
            <a:r>
              <a:rPr lang="en-GB" sz="2400" dirty="0">
                <a:latin typeface="Segoe UI"/>
                <a:cs typeface="Segoe UI"/>
                <a:hlinkClick r:id="rId4"/>
              </a:rPr>
              <a:t>https://cs.au.dk/~amoeller/spa/</a:t>
            </a:r>
          </a:p>
          <a:p>
            <a:r>
              <a:rPr lang="en-GB" sz="2400" dirty="0">
                <a:latin typeface="Segoe UI"/>
                <a:cs typeface="Segoe UI"/>
                <a:hlinkClick r:id="rId5"/>
              </a:rPr>
              <a:t>http://cppcheck.sourceforge.net/#documentation</a:t>
            </a:r>
          </a:p>
          <a:p>
            <a:r>
              <a:rPr lang="en-GB" sz="2400" dirty="0">
                <a:latin typeface="Segoe UI"/>
                <a:cs typeface="Segoe UI"/>
                <a:hlinkClick r:id="rId6"/>
              </a:rPr>
              <a:t>https://community.synopsys.com/s/</a:t>
            </a:r>
          </a:p>
        </p:txBody>
      </p:sp>
    </p:spTree>
    <p:extLst>
      <p:ext uri="{BB962C8B-B14F-4D97-AF65-F5344CB8AC3E}">
        <p14:creationId xmlns:p14="http://schemas.microsoft.com/office/powerpoint/2010/main" val="32940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748A-C3A0-4356-BBEE-CFBB0D14B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278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99F3-14FC-4A9C-8257-E6616692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already using it!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F279533-31EE-44FB-A30D-3FCB4F001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825" y="2447925"/>
            <a:ext cx="9051601" cy="3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1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F6E1-EE56-46F4-BA33-A999DD83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Uses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77D3-489F-4072-A165-2347AB8B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525" y="2193532"/>
            <a:ext cx="6040083" cy="4182850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Calculate performance metrics.</a:t>
            </a:r>
            <a:endParaRPr lang="en-US"/>
          </a:p>
          <a:p>
            <a:pPr algn="just"/>
            <a:r>
              <a:rPr lang="en-GB" sz="2400" dirty="0">
                <a:latin typeface="Segoe UI"/>
                <a:cs typeface="Segoe UI"/>
              </a:rPr>
              <a:t>Ensure code security against hack attempts.</a:t>
            </a:r>
          </a:p>
          <a:p>
            <a:pPr marL="0" algn="just"/>
            <a:r>
              <a:rPr lang="en-GB" sz="2400" dirty="0">
                <a:latin typeface="Segoe UI"/>
                <a:cs typeface="Segoe UI"/>
              </a:rPr>
              <a:t>Enforce coding standards.</a:t>
            </a:r>
          </a:p>
          <a:p>
            <a:pPr marL="0" algn="just"/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structures and dependencies.</a:t>
            </a:r>
          </a:p>
          <a:p>
            <a:pPr marL="0" algn="just"/>
            <a:r>
              <a:rPr lang="en-GB" sz="2400" dirty="0">
                <a:latin typeface="Segoe UI"/>
                <a:cs typeface="Segoe UI"/>
              </a:rPr>
              <a:t>Provide accurate and meaningful error descriptions.</a:t>
            </a:r>
          </a:p>
          <a:p>
            <a:pPr marL="0" algn="just"/>
            <a:r>
              <a:rPr lang="en-GB" sz="2400" dirty="0">
                <a:latin typeface="Segoe UI"/>
                <a:cs typeface="Segoe UI"/>
              </a:rPr>
              <a:t>Identify anomalies or flaws in the code.</a:t>
            </a:r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76993A-5F6E-48D8-B25C-824375B9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51" y="2601686"/>
            <a:ext cx="5144218" cy="33799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39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E858-72C0-4E7F-B84A-9DE613B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7649-426B-4723-99E7-F2BF42B5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21004"/>
            <a:ext cx="10554574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check how does work </a:t>
            </a:r>
            <a:r>
              <a:rPr lang="en-GB" sz="2400" dirty="0" err="1">
                <a:latin typeface="Segoe UI"/>
                <a:cs typeface="Segoe UI"/>
              </a:rPr>
              <a:t>Coverity</a:t>
            </a:r>
            <a:r>
              <a:rPr lang="en-GB" sz="2400" dirty="0">
                <a:latin typeface="Segoe UI"/>
                <a:cs typeface="Segoe UI"/>
              </a:rPr>
              <a:t>, an online SCA tool. The functionality described in the video can be extrapolated to most current SCA tools in the market. </a:t>
            </a:r>
            <a:endParaRPr lang="en-US">
              <a:latin typeface="Segoe UI"/>
              <a:cs typeface="Segoe UI"/>
            </a:endParaRPr>
          </a:p>
          <a:p>
            <a:pPr algn="just"/>
            <a:endParaRPr lang="en-GB" sz="2400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  <a:hlinkClick r:id="rId2"/>
              </a:rPr>
              <a:t>https://community.synopsys.com/s/article/Coverity-Tutorial-Introduction-to-Coverity</a:t>
            </a:r>
          </a:p>
        </p:txBody>
      </p:sp>
    </p:spTree>
    <p:extLst>
      <p:ext uri="{BB962C8B-B14F-4D97-AF65-F5344CB8AC3E}">
        <p14:creationId xmlns:p14="http://schemas.microsoft.com/office/powerpoint/2010/main" val="28353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5364-51E2-4424-8363-517998C1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(Offline)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D1A7-55F9-4129-A956-1B0CBF50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53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Most commonly used compilers feature their own SCA tool, as Visual Studio.</a:t>
            </a:r>
            <a:endParaRPr lang="en-US" sz="200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dedicated SCA programs can provide better performance, support more programming languages or display better error definitions.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offline SCA tools are: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CodeSonar</a:t>
            </a:r>
            <a:r>
              <a:rPr lang="en-GB" sz="2000" dirty="0">
                <a:latin typeface="Segoe UI"/>
                <a:cs typeface="Segoe UI"/>
              </a:rPr>
              <a:t> ( Paid / Static and binary analysis / analysis of third-party code included)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CheckMark</a:t>
            </a:r>
            <a:r>
              <a:rPr lang="en-GB" sz="2000" dirty="0">
                <a:latin typeface="Segoe UI"/>
                <a:cs typeface="Segoe UI"/>
              </a:rPr>
              <a:t> products ( Paid / lots of features / dedicated products / supports +20 languages)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CppCheck</a:t>
            </a:r>
            <a:r>
              <a:rPr lang="en-GB" sz="2000" dirty="0">
                <a:latin typeface="Segoe UI"/>
                <a:cs typeface="Segoe UI"/>
              </a:rPr>
              <a:t> ( Free / we will check it later )</a:t>
            </a:r>
          </a:p>
        </p:txBody>
      </p:sp>
    </p:spTree>
    <p:extLst>
      <p:ext uri="{BB962C8B-B14F-4D97-AF65-F5344CB8AC3E}">
        <p14:creationId xmlns:p14="http://schemas.microsoft.com/office/powerpoint/2010/main" val="27157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49BE-5A7F-444C-965F-B082758E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(Online)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2194-5167-48DC-AB25-5AD0754B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2222287"/>
            <a:ext cx="10583328" cy="4024699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allow to copy the code fragment to </a:t>
            </a:r>
            <a:r>
              <a:rPr lang="en-GB" sz="2400" dirty="0" err="1">
                <a:latin typeface="Segoe UI"/>
                <a:cs typeface="Segoe UI"/>
              </a:rPr>
              <a:t>analyze</a:t>
            </a:r>
            <a:r>
              <a:rPr lang="en-GB" sz="2400" dirty="0">
                <a:latin typeface="Segoe UI"/>
                <a:cs typeface="Segoe UI"/>
              </a:rPr>
              <a:t> directly into their webpage.</a:t>
            </a:r>
            <a:endParaRPr lang="en-US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However, the main benefit of online tools comes when used in sync with a code storage service (Git, Bitbucket).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This allows to automatic and continuous evaluation of the code written by all team members.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Some online SCA tools are:</a:t>
            </a:r>
            <a:endParaRPr lang="en-US" sz="2400">
              <a:latin typeface="Segoe UI"/>
              <a:cs typeface="Segoe UI"/>
            </a:endParaRP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Coverity</a:t>
            </a:r>
            <a:r>
              <a:rPr lang="en-GB" sz="2000" dirty="0">
                <a:latin typeface="Segoe UI"/>
                <a:cs typeface="Segoe UI"/>
              </a:rPr>
              <a:t> ( Paid/ integrated with Git/ supports Java, C++, C# Python and Ruby)</a:t>
            </a:r>
          </a:p>
          <a:p>
            <a:pPr lvl="1" algn="just"/>
            <a:r>
              <a:rPr lang="en-GB" sz="2000" dirty="0" err="1">
                <a:latin typeface="Segoe UI"/>
                <a:cs typeface="Segoe UI"/>
              </a:rPr>
              <a:t>QonCAT</a:t>
            </a:r>
            <a:r>
              <a:rPr lang="en-GB" sz="2000" dirty="0">
                <a:latin typeface="Segoe UI"/>
                <a:cs typeface="Segoe UI"/>
              </a:rPr>
              <a:t> (Paid/ supports multiple languages / quality analysis and metrics)</a:t>
            </a:r>
          </a:p>
        </p:txBody>
      </p:sp>
    </p:spTree>
    <p:extLst>
      <p:ext uri="{BB962C8B-B14F-4D97-AF65-F5344CB8AC3E}">
        <p14:creationId xmlns:p14="http://schemas.microsoft.com/office/powerpoint/2010/main" val="28277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1396-DBF4-4FB6-8376-B85A729A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C549-0768-4143-9A7B-BD871B4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34098"/>
            <a:ext cx="10554574" cy="3636511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Let's implement some SAC tools into our work.</a:t>
            </a:r>
            <a:endParaRPr lang="en-US" dirty="0">
              <a:latin typeface="Segoe UI"/>
              <a:cs typeface="Segoe UI"/>
            </a:endParaRPr>
          </a:p>
          <a:p>
            <a:pPr algn="just"/>
            <a:r>
              <a:rPr lang="en-GB" sz="2400" dirty="0">
                <a:latin typeface="Segoe UI"/>
                <a:cs typeface="Segoe UI"/>
              </a:rPr>
              <a:t>One member per group can implement it into their current project for the </a:t>
            </a:r>
            <a:r>
              <a:rPr lang="en-GB" sz="2400" dirty="0" err="1">
                <a:latin typeface="Segoe UI"/>
                <a:cs typeface="Segoe UI"/>
              </a:rPr>
              <a:t>Proj</a:t>
            </a:r>
            <a:r>
              <a:rPr lang="en-GB" sz="2400" dirty="0">
                <a:latin typeface="Segoe UI"/>
                <a:cs typeface="Segoe UI"/>
              </a:rPr>
              <a:t> 2 subject.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The others can use any project they own or use the sample code attached to this research .zip file.</a:t>
            </a:r>
          </a:p>
        </p:txBody>
      </p:sp>
    </p:spTree>
    <p:extLst>
      <p:ext uri="{BB962C8B-B14F-4D97-AF65-F5344CB8AC3E}">
        <p14:creationId xmlns:p14="http://schemas.microsoft.com/office/powerpoint/2010/main" val="315494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B9E7-6104-4F43-8DC9-69E38982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A943-502C-4B26-B33F-7D15002C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5" y="1431532"/>
            <a:ext cx="10583328" cy="3765906"/>
          </a:xfrm>
        </p:spPr>
        <p:txBody>
          <a:bodyPr/>
          <a:lstStyle/>
          <a:p>
            <a:pPr algn="just"/>
            <a:r>
              <a:rPr lang="en-GB" sz="2400" dirty="0">
                <a:latin typeface="Segoe UI"/>
                <a:cs typeface="Segoe UI"/>
              </a:rPr>
              <a:t>Go to this research .zip file.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Install </a:t>
            </a:r>
            <a:r>
              <a:rPr lang="en-GB" sz="2400" dirty="0" err="1">
                <a:latin typeface="Segoe UI"/>
                <a:cs typeface="Segoe UI"/>
              </a:rPr>
              <a:t>CppCheck</a:t>
            </a:r>
            <a:r>
              <a:rPr lang="en-GB" sz="2400" dirty="0">
                <a:latin typeface="Segoe UI"/>
                <a:cs typeface="Segoe UI"/>
              </a:rPr>
              <a:t> for Windows.</a:t>
            </a:r>
          </a:p>
          <a:p>
            <a:pPr algn="just"/>
            <a:r>
              <a:rPr lang="en-GB" sz="2400" dirty="0">
                <a:latin typeface="Segoe UI"/>
                <a:cs typeface="Segoe UI"/>
              </a:rPr>
              <a:t>Use default options (you can install python support if you wish)</a:t>
            </a:r>
          </a:p>
        </p:txBody>
      </p:sp>
    </p:spTree>
    <p:extLst>
      <p:ext uri="{BB962C8B-B14F-4D97-AF65-F5344CB8AC3E}">
        <p14:creationId xmlns:p14="http://schemas.microsoft.com/office/powerpoint/2010/main" val="42663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Quotable</vt:lpstr>
      <vt:lpstr>Static code analysis</vt:lpstr>
      <vt:lpstr>What is it?</vt:lpstr>
      <vt:lpstr>You are already using it!</vt:lpstr>
      <vt:lpstr>Uses </vt:lpstr>
      <vt:lpstr>How does it work?</vt:lpstr>
      <vt:lpstr>Tools (Offline)</vt:lpstr>
      <vt:lpstr>Tools (Online)</vt:lpstr>
      <vt:lpstr>TODOs</vt:lpstr>
      <vt:lpstr>TODO 1</vt:lpstr>
      <vt:lpstr>TODO 2</vt:lpstr>
      <vt:lpstr>TODO 3</vt:lpstr>
      <vt:lpstr>TODO 4</vt:lpstr>
      <vt:lpstr>TODO 5</vt:lpstr>
      <vt:lpstr>TODO 6</vt:lpstr>
      <vt:lpstr>TODO 7</vt:lpstr>
      <vt:lpstr>TODO 8</vt:lpstr>
      <vt:lpstr>TODO 9 </vt:lpstr>
      <vt:lpstr>TODO 10</vt:lpstr>
      <vt:lpstr>TODO 11</vt:lpstr>
      <vt:lpstr>TODO 12</vt:lpstr>
      <vt:lpstr>Conclusions</vt:lpstr>
      <vt:lpstr>Homework</vt:lpstr>
      <vt:lpstr>Resources</vt:lpstr>
      <vt:lpstr>Thanks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22</cp:revision>
  <dcterms:created xsi:type="dcterms:W3CDTF">2014-08-26T23:49:58Z</dcterms:created>
  <dcterms:modified xsi:type="dcterms:W3CDTF">2018-04-24T16:44:04Z</dcterms:modified>
</cp:coreProperties>
</file>