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84" r:id="rId5"/>
    <p:sldId id="261" r:id="rId6"/>
    <p:sldId id="274" r:id="rId7"/>
    <p:sldId id="258" r:id="rId8"/>
    <p:sldId id="26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4000" autoAdjust="0"/>
  </p:normalViewPr>
  <p:slideViewPr>
    <p:cSldViewPr snapToGrid="0">
      <p:cViewPr varScale="1">
        <p:scale>
          <a:sx n="62" d="100"/>
          <a:sy n="62" d="100"/>
        </p:scale>
        <p:origin x="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42BA0-08B2-4D37-ACDA-9BC387052997}" type="datetimeFigureOut">
              <a:rPr lang="pt-BR" smtClean="0"/>
              <a:t>18/11/2016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05AF2-52A3-4169-B4F8-3F9AEA7F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66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In virtualized environments, applications may have a lower performance compared to native solutions (i.e., applications without virtualization).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05AF2-52A3-4169-B4F8-3F9AEA7FDAE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00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05AF2-52A3-4169-B4F8-3F9AEA7FDAE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24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virtualization solutions employ a software layer called hypervisor, that lies between the hardware and the virtual machines (VMs).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pt-B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issues regarding the adoption of hypervisor-based approaches, such as KVM, is the performance bottleneck that it imposes in VMs.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05AF2-52A3-4169-B4F8-3F9AEA7FDAE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50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pt-BR" sz="4800" b="1" dirty="0">
                <a:ea typeface="Tahoma" panose="020B0604030504040204" pitchFamily="34" charset="0"/>
                <a:cs typeface="Tahoma" panose="020B0604030504040204" pitchFamily="34" charset="0"/>
              </a:rPr>
              <a:t>Performance Evaluation of a Virtualized HTTP Proxy in KVM and </a:t>
            </a:r>
            <a:r>
              <a:rPr lang="en-US" altLang="pt-BR" sz="4800" b="1" dirty="0" smtClean="0"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endParaRPr lang="pt-BR" sz="4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043844"/>
          </a:xfrm>
        </p:spPr>
        <p:txBody>
          <a:bodyPr>
            <a:normAutofit/>
          </a:bodyPr>
          <a:lstStyle/>
          <a:p>
            <a:pPr algn="ctr"/>
            <a:endParaRPr lang="pt-BR" sz="1800" dirty="0" smtClean="0"/>
          </a:p>
          <a:p>
            <a:pPr algn="ctr"/>
            <a:r>
              <a:rPr lang="pt-BR" sz="1800" dirty="0" smtClean="0"/>
              <a:t>rodrigo eiras, rodrigo couto, Marcelo </a:t>
            </a:r>
            <a:r>
              <a:rPr lang="pt-BR" sz="1800" dirty="0" err="1" smtClean="0"/>
              <a:t>rubinstein</a:t>
            </a:r>
            <a:endParaRPr lang="pt-BR" sz="1800" dirty="0" smtClean="0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1097280" y="768833"/>
            <a:ext cx="1146175" cy="1225550"/>
            <a:chOff x="1674" y="1687"/>
            <a:chExt cx="8492" cy="9426"/>
          </a:xfrm>
        </p:grpSpPr>
        <p:grpSp>
          <p:nvGrpSpPr>
            <p:cNvPr id="5" name="Group 2"/>
            <p:cNvGrpSpPr>
              <a:grpSpLocks noChangeAspect="1"/>
            </p:cNvGrpSpPr>
            <p:nvPr/>
          </p:nvGrpSpPr>
          <p:grpSpPr bwMode="auto">
            <a:xfrm>
              <a:off x="4491" y="1687"/>
              <a:ext cx="2960" cy="9426"/>
              <a:chOff x="4491" y="1687"/>
              <a:chExt cx="2960" cy="9426"/>
            </a:xfrm>
          </p:grpSpPr>
          <p:grpSp>
            <p:nvGrpSpPr>
              <p:cNvPr id="87" name="Group 3"/>
              <p:cNvGrpSpPr>
                <a:grpSpLocks noChangeAspect="1"/>
              </p:cNvGrpSpPr>
              <p:nvPr/>
            </p:nvGrpSpPr>
            <p:grpSpPr bwMode="auto">
              <a:xfrm>
                <a:off x="4491" y="1687"/>
                <a:ext cx="2960" cy="2796"/>
                <a:chOff x="4491" y="1687"/>
                <a:chExt cx="2960" cy="2796"/>
              </a:xfrm>
            </p:grpSpPr>
            <p:sp>
              <p:nvSpPr>
                <p:cNvPr id="102" name="Freeform 4"/>
                <p:cNvSpPr>
                  <a:spLocks noChangeAspect="1"/>
                </p:cNvSpPr>
                <p:nvPr/>
              </p:nvSpPr>
              <p:spPr bwMode="auto">
                <a:xfrm>
                  <a:off x="4491" y="1727"/>
                  <a:ext cx="613" cy="1460"/>
                </a:xfrm>
                <a:custGeom>
                  <a:avLst/>
                  <a:gdLst>
                    <a:gd name="T0" fmla="*/ 716717 w 326"/>
                    <a:gd name="T1" fmla="*/ 0 h 707"/>
                    <a:gd name="T2" fmla="*/ 796778 w 326"/>
                    <a:gd name="T3" fmla="*/ 1027877 h 707"/>
                    <a:gd name="T4" fmla="*/ 742751 w 326"/>
                    <a:gd name="T5" fmla="*/ 2050728 h 707"/>
                    <a:gd name="T6" fmla="*/ 592474 w 326"/>
                    <a:gd name="T7" fmla="*/ 2892516 h 707"/>
                    <a:gd name="T8" fmla="*/ 384654 w 326"/>
                    <a:gd name="T9" fmla="*/ 3451110 h 707"/>
                    <a:gd name="T10" fmla="*/ 166334 w 326"/>
                    <a:gd name="T11" fmla="*/ 4383368 h 707"/>
                    <a:gd name="T12" fmla="*/ 25018 w 326"/>
                    <a:gd name="T13" fmla="*/ 5353754 h 707"/>
                    <a:gd name="T14" fmla="*/ 11403 w 326"/>
                    <a:gd name="T15" fmla="*/ 6623454 h 707"/>
                    <a:gd name="T16" fmla="*/ 55335 w 326"/>
                    <a:gd name="T17" fmla="*/ 7639771 h 707"/>
                    <a:gd name="T18" fmla="*/ 136910 w 326"/>
                    <a:gd name="T19" fmla="*/ 8108037 h 707"/>
                    <a:gd name="T20" fmla="*/ 191354 w 326"/>
                    <a:gd name="T21" fmla="*/ 8431194 h 707"/>
                    <a:gd name="T22" fmla="*/ 261815 w 326"/>
                    <a:gd name="T23" fmla="*/ 8758278 h 707"/>
                    <a:gd name="T24" fmla="*/ 246622 w 326"/>
                    <a:gd name="T25" fmla="*/ 8294642 h 707"/>
                    <a:gd name="T26" fmla="*/ 246622 w 326"/>
                    <a:gd name="T27" fmla="*/ 7590447 h 707"/>
                    <a:gd name="T28" fmla="*/ 275038 w 326"/>
                    <a:gd name="T29" fmla="*/ 6809351 h 707"/>
                    <a:gd name="T30" fmla="*/ 551095 w 326"/>
                    <a:gd name="T31" fmla="*/ 5540341 h 707"/>
                    <a:gd name="T32" fmla="*/ 796778 w 326"/>
                    <a:gd name="T33" fmla="*/ 4709138 h 707"/>
                    <a:gd name="T34" fmla="*/ 1072641 w 326"/>
                    <a:gd name="T35" fmla="*/ 3541167 h 707"/>
                    <a:gd name="T36" fmla="*/ 1182703 w 326"/>
                    <a:gd name="T37" fmla="*/ 2609047 h 707"/>
                    <a:gd name="T38" fmla="*/ 1168156 w 326"/>
                    <a:gd name="T39" fmla="*/ 1444590 h 707"/>
                    <a:gd name="T40" fmla="*/ 1018528 w 326"/>
                    <a:gd name="T41" fmla="*/ 699538 h 707"/>
                    <a:gd name="T42" fmla="*/ 716717 w 326"/>
                    <a:gd name="T43" fmla="*/ 0 h 70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26" h="707">
                      <a:moveTo>
                        <a:pt x="195" y="0"/>
                      </a:moveTo>
                      <a:cubicBezTo>
                        <a:pt x="185" y="3"/>
                        <a:pt x="216" y="56"/>
                        <a:pt x="217" y="83"/>
                      </a:cubicBezTo>
                      <a:cubicBezTo>
                        <a:pt x="218" y="110"/>
                        <a:pt x="211" y="140"/>
                        <a:pt x="202" y="165"/>
                      </a:cubicBezTo>
                      <a:cubicBezTo>
                        <a:pt x="193" y="190"/>
                        <a:pt x="177" y="214"/>
                        <a:pt x="161" y="233"/>
                      </a:cubicBezTo>
                      <a:cubicBezTo>
                        <a:pt x="145" y="252"/>
                        <a:pt x="124" y="258"/>
                        <a:pt x="105" y="278"/>
                      </a:cubicBezTo>
                      <a:cubicBezTo>
                        <a:pt x="86" y="298"/>
                        <a:pt x="61" y="328"/>
                        <a:pt x="45" y="353"/>
                      </a:cubicBezTo>
                      <a:cubicBezTo>
                        <a:pt x="29" y="378"/>
                        <a:pt x="14" y="401"/>
                        <a:pt x="7" y="431"/>
                      </a:cubicBezTo>
                      <a:cubicBezTo>
                        <a:pt x="0" y="461"/>
                        <a:pt x="2" y="502"/>
                        <a:pt x="3" y="533"/>
                      </a:cubicBezTo>
                      <a:cubicBezTo>
                        <a:pt x="4" y="564"/>
                        <a:pt x="9" y="595"/>
                        <a:pt x="15" y="615"/>
                      </a:cubicBezTo>
                      <a:cubicBezTo>
                        <a:pt x="21" y="635"/>
                        <a:pt x="31" y="642"/>
                        <a:pt x="37" y="653"/>
                      </a:cubicBezTo>
                      <a:cubicBezTo>
                        <a:pt x="43" y="664"/>
                        <a:pt x="46" y="670"/>
                        <a:pt x="52" y="679"/>
                      </a:cubicBezTo>
                      <a:cubicBezTo>
                        <a:pt x="58" y="688"/>
                        <a:pt x="69" y="707"/>
                        <a:pt x="71" y="705"/>
                      </a:cubicBezTo>
                      <a:cubicBezTo>
                        <a:pt x="73" y="703"/>
                        <a:pt x="68" y="684"/>
                        <a:pt x="67" y="668"/>
                      </a:cubicBezTo>
                      <a:cubicBezTo>
                        <a:pt x="66" y="652"/>
                        <a:pt x="66" y="631"/>
                        <a:pt x="67" y="611"/>
                      </a:cubicBezTo>
                      <a:cubicBezTo>
                        <a:pt x="68" y="591"/>
                        <a:pt x="61" y="575"/>
                        <a:pt x="75" y="548"/>
                      </a:cubicBezTo>
                      <a:cubicBezTo>
                        <a:pt x="89" y="521"/>
                        <a:pt x="126" y="474"/>
                        <a:pt x="150" y="446"/>
                      </a:cubicBezTo>
                      <a:cubicBezTo>
                        <a:pt x="174" y="418"/>
                        <a:pt x="193" y="406"/>
                        <a:pt x="217" y="379"/>
                      </a:cubicBezTo>
                      <a:cubicBezTo>
                        <a:pt x="241" y="352"/>
                        <a:pt x="275" y="313"/>
                        <a:pt x="292" y="285"/>
                      </a:cubicBezTo>
                      <a:cubicBezTo>
                        <a:pt x="309" y="257"/>
                        <a:pt x="318" y="238"/>
                        <a:pt x="322" y="210"/>
                      </a:cubicBezTo>
                      <a:cubicBezTo>
                        <a:pt x="326" y="182"/>
                        <a:pt x="325" y="142"/>
                        <a:pt x="318" y="116"/>
                      </a:cubicBezTo>
                      <a:cubicBezTo>
                        <a:pt x="311" y="90"/>
                        <a:pt x="297" y="75"/>
                        <a:pt x="277" y="56"/>
                      </a:cubicBezTo>
                      <a:cubicBezTo>
                        <a:pt x="257" y="37"/>
                        <a:pt x="212" y="12"/>
                        <a:pt x="195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4D0808"/>
                    </a:gs>
                    <a:gs pos="30000">
                      <a:srgbClr val="FF0300"/>
                    </a:gs>
                    <a:gs pos="55000">
                      <a:srgbClr val="FF7A00"/>
                    </a:gs>
                    <a:gs pos="100000">
                      <a:srgbClr val="FFF200"/>
                    </a:gs>
                  </a:gsLst>
                  <a:lin ang="5400000" scaled="1"/>
                </a:gradFill>
                <a:ln w="3175" cmpd="sng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3" name="Freeform 5"/>
                <p:cNvSpPr>
                  <a:spLocks noChangeAspect="1"/>
                </p:cNvSpPr>
                <p:nvPr/>
              </p:nvSpPr>
              <p:spPr bwMode="auto">
                <a:xfrm>
                  <a:off x="4785" y="1687"/>
                  <a:ext cx="1044" cy="1772"/>
                </a:xfrm>
                <a:custGeom>
                  <a:avLst/>
                  <a:gdLst>
                    <a:gd name="T0" fmla="*/ 1776190 w 555"/>
                    <a:gd name="T1" fmla="*/ 21890 h 861"/>
                    <a:gd name="T2" fmla="*/ 1750826 w 555"/>
                    <a:gd name="T3" fmla="*/ 1190339 h 861"/>
                    <a:gd name="T4" fmla="*/ 1735136 w 555"/>
                    <a:gd name="T5" fmla="*/ 1806374 h 861"/>
                    <a:gd name="T6" fmla="*/ 1806344 w 555"/>
                    <a:gd name="T7" fmla="*/ 2516664 h 861"/>
                    <a:gd name="T8" fmla="*/ 1949253 w 555"/>
                    <a:gd name="T9" fmla="*/ 3269282 h 861"/>
                    <a:gd name="T10" fmla="*/ 2038005 w 555"/>
                    <a:gd name="T11" fmla="*/ 4088463 h 861"/>
                    <a:gd name="T12" fmla="*/ 2012159 w 555"/>
                    <a:gd name="T13" fmla="*/ 4977427 h 861"/>
                    <a:gd name="T14" fmla="*/ 1886749 w 555"/>
                    <a:gd name="T15" fmla="*/ 6085997 h 861"/>
                    <a:gd name="T16" fmla="*/ 1474429 w 555"/>
                    <a:gd name="T17" fmla="*/ 7427230 h 861"/>
                    <a:gd name="T18" fmla="*/ 1071667 w 555"/>
                    <a:gd name="T19" fmla="*/ 8010774 h 861"/>
                    <a:gd name="T20" fmla="*/ 653392 w 555"/>
                    <a:gd name="T21" fmla="*/ 8628794 h 861"/>
                    <a:gd name="T22" fmla="*/ 293962 w 555"/>
                    <a:gd name="T23" fmla="*/ 9256730 h 861"/>
                    <a:gd name="T24" fmla="*/ 170657 w 555"/>
                    <a:gd name="T25" fmla="*/ 9747982 h 861"/>
                    <a:gd name="T26" fmla="*/ 33393 w 555"/>
                    <a:gd name="T27" fmla="*/ 10185721 h 861"/>
                    <a:gd name="T28" fmla="*/ 4434 w 555"/>
                    <a:gd name="T29" fmla="*/ 9469395 h 861"/>
                    <a:gd name="T30" fmla="*/ 58336 w 555"/>
                    <a:gd name="T31" fmla="*/ 8581096 h 861"/>
                    <a:gd name="T32" fmla="*/ 265103 w 555"/>
                    <a:gd name="T33" fmla="*/ 7558607 h 861"/>
                    <a:gd name="T34" fmla="*/ 850463 w 555"/>
                    <a:gd name="T35" fmla="*/ 5953984 h 861"/>
                    <a:gd name="T36" fmla="*/ 1084836 w 555"/>
                    <a:gd name="T37" fmla="*/ 5017310 h 861"/>
                    <a:gd name="T38" fmla="*/ 1181104 w 555"/>
                    <a:gd name="T39" fmla="*/ 3908460 h 861"/>
                    <a:gd name="T40" fmla="*/ 1206924 w 555"/>
                    <a:gd name="T41" fmla="*/ 2876866 h 861"/>
                    <a:gd name="T42" fmla="*/ 1314682 w 555"/>
                    <a:gd name="T43" fmla="*/ 1750687 h 861"/>
                    <a:gd name="T44" fmla="*/ 1479453 w 555"/>
                    <a:gd name="T45" fmla="*/ 1047365 h 861"/>
                    <a:gd name="T46" fmla="*/ 1776190 w 555"/>
                    <a:gd name="T47" fmla="*/ 21890 h 86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555" h="861">
                      <a:moveTo>
                        <a:pt x="481" y="2"/>
                      </a:moveTo>
                      <a:cubicBezTo>
                        <a:pt x="493" y="4"/>
                        <a:pt x="476" y="75"/>
                        <a:pt x="474" y="100"/>
                      </a:cubicBezTo>
                      <a:cubicBezTo>
                        <a:pt x="472" y="125"/>
                        <a:pt x="468" y="133"/>
                        <a:pt x="470" y="152"/>
                      </a:cubicBezTo>
                      <a:cubicBezTo>
                        <a:pt x="472" y="171"/>
                        <a:pt x="479" y="192"/>
                        <a:pt x="489" y="212"/>
                      </a:cubicBezTo>
                      <a:cubicBezTo>
                        <a:pt x="499" y="232"/>
                        <a:pt x="518" y="253"/>
                        <a:pt x="528" y="275"/>
                      </a:cubicBezTo>
                      <a:cubicBezTo>
                        <a:pt x="538" y="297"/>
                        <a:pt x="549" y="320"/>
                        <a:pt x="552" y="344"/>
                      </a:cubicBezTo>
                      <a:cubicBezTo>
                        <a:pt x="555" y="368"/>
                        <a:pt x="552" y="391"/>
                        <a:pt x="545" y="419"/>
                      </a:cubicBezTo>
                      <a:cubicBezTo>
                        <a:pt x="538" y="447"/>
                        <a:pt x="535" y="478"/>
                        <a:pt x="511" y="512"/>
                      </a:cubicBezTo>
                      <a:cubicBezTo>
                        <a:pt x="487" y="546"/>
                        <a:pt x="436" y="598"/>
                        <a:pt x="399" y="625"/>
                      </a:cubicBezTo>
                      <a:cubicBezTo>
                        <a:pt x="362" y="652"/>
                        <a:pt x="327" y="657"/>
                        <a:pt x="290" y="674"/>
                      </a:cubicBezTo>
                      <a:cubicBezTo>
                        <a:pt x="253" y="691"/>
                        <a:pt x="212" y="709"/>
                        <a:pt x="177" y="726"/>
                      </a:cubicBezTo>
                      <a:cubicBezTo>
                        <a:pt x="142" y="743"/>
                        <a:pt x="102" y="763"/>
                        <a:pt x="80" y="779"/>
                      </a:cubicBezTo>
                      <a:cubicBezTo>
                        <a:pt x="58" y="795"/>
                        <a:pt x="58" y="807"/>
                        <a:pt x="46" y="820"/>
                      </a:cubicBezTo>
                      <a:cubicBezTo>
                        <a:pt x="34" y="833"/>
                        <a:pt x="17" y="861"/>
                        <a:pt x="9" y="857"/>
                      </a:cubicBezTo>
                      <a:cubicBezTo>
                        <a:pt x="1" y="853"/>
                        <a:pt x="0" y="819"/>
                        <a:pt x="1" y="797"/>
                      </a:cubicBezTo>
                      <a:cubicBezTo>
                        <a:pt x="2" y="775"/>
                        <a:pt x="4" y="749"/>
                        <a:pt x="16" y="722"/>
                      </a:cubicBezTo>
                      <a:cubicBezTo>
                        <a:pt x="28" y="695"/>
                        <a:pt x="36" y="673"/>
                        <a:pt x="72" y="636"/>
                      </a:cubicBezTo>
                      <a:cubicBezTo>
                        <a:pt x="108" y="599"/>
                        <a:pt x="193" y="537"/>
                        <a:pt x="230" y="501"/>
                      </a:cubicBezTo>
                      <a:cubicBezTo>
                        <a:pt x="267" y="465"/>
                        <a:pt x="279" y="451"/>
                        <a:pt x="294" y="422"/>
                      </a:cubicBezTo>
                      <a:cubicBezTo>
                        <a:pt x="309" y="393"/>
                        <a:pt x="315" y="359"/>
                        <a:pt x="320" y="329"/>
                      </a:cubicBezTo>
                      <a:cubicBezTo>
                        <a:pt x="325" y="299"/>
                        <a:pt x="321" y="272"/>
                        <a:pt x="327" y="242"/>
                      </a:cubicBezTo>
                      <a:cubicBezTo>
                        <a:pt x="333" y="212"/>
                        <a:pt x="344" y="173"/>
                        <a:pt x="356" y="147"/>
                      </a:cubicBezTo>
                      <a:cubicBezTo>
                        <a:pt x="368" y="121"/>
                        <a:pt x="380" y="112"/>
                        <a:pt x="401" y="88"/>
                      </a:cubicBezTo>
                      <a:cubicBezTo>
                        <a:pt x="422" y="64"/>
                        <a:pt x="469" y="0"/>
                        <a:pt x="481" y="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1"/>
                </a:gradFill>
                <a:ln w="3175" cmpd="sng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" name="Freeform 6"/>
                <p:cNvSpPr>
                  <a:spLocks noChangeAspect="1"/>
                </p:cNvSpPr>
                <p:nvPr/>
              </p:nvSpPr>
              <p:spPr bwMode="auto">
                <a:xfrm>
                  <a:off x="6567" y="3279"/>
                  <a:ext cx="884" cy="1077"/>
                </a:xfrm>
                <a:custGeom>
                  <a:avLst/>
                  <a:gdLst>
                    <a:gd name="T0" fmla="*/ 1652805 w 470"/>
                    <a:gd name="T1" fmla="*/ 0 h 568"/>
                    <a:gd name="T2" fmla="*/ 1473775 w 470"/>
                    <a:gd name="T3" fmla="*/ 347213 h 568"/>
                    <a:gd name="T4" fmla="*/ 1323547 w 470"/>
                    <a:gd name="T5" fmla="*/ 470437 h 568"/>
                    <a:gd name="T6" fmla="*/ 1159095 w 470"/>
                    <a:gd name="T7" fmla="*/ 575952 h 568"/>
                    <a:gd name="T8" fmla="*/ 854175 w 470"/>
                    <a:gd name="T9" fmla="*/ 621594 h 568"/>
                    <a:gd name="T10" fmla="*/ 523115 w 470"/>
                    <a:gd name="T11" fmla="*/ 744867 h 568"/>
                    <a:gd name="T12" fmla="*/ 287533 w 470"/>
                    <a:gd name="T13" fmla="*/ 1006857 h 568"/>
                    <a:gd name="T14" fmla="*/ 80357 w 470"/>
                    <a:gd name="T15" fmla="*/ 1559449 h 568"/>
                    <a:gd name="T16" fmla="*/ 11413 w 470"/>
                    <a:gd name="T17" fmla="*/ 1887602 h 568"/>
                    <a:gd name="T18" fmla="*/ 17744 w 470"/>
                    <a:gd name="T19" fmla="*/ 2068147 h 568"/>
                    <a:gd name="T20" fmla="*/ 21466 w 470"/>
                    <a:gd name="T21" fmla="*/ 2190108 h 568"/>
                    <a:gd name="T22" fmla="*/ 40374 w 470"/>
                    <a:gd name="T23" fmla="*/ 2321358 h 568"/>
                    <a:gd name="T24" fmla="*/ 91921 w 470"/>
                    <a:gd name="T25" fmla="*/ 2178758 h 568"/>
                    <a:gd name="T26" fmla="*/ 162291 w 470"/>
                    <a:gd name="T27" fmla="*/ 1928520 h 568"/>
                    <a:gd name="T28" fmla="*/ 247127 w 470"/>
                    <a:gd name="T29" fmla="*/ 1715600 h 568"/>
                    <a:gd name="T30" fmla="*/ 468620 w 470"/>
                    <a:gd name="T31" fmla="*/ 1530550 h 568"/>
                    <a:gd name="T32" fmla="*/ 715700 w 470"/>
                    <a:gd name="T33" fmla="*/ 1376266 h 568"/>
                    <a:gd name="T34" fmla="*/ 1032693 w 470"/>
                    <a:gd name="T35" fmla="*/ 1224263 h 568"/>
                    <a:gd name="T36" fmla="*/ 1339038 w 470"/>
                    <a:gd name="T37" fmla="*/ 1006857 h 568"/>
                    <a:gd name="T38" fmla="*/ 1519152 w 470"/>
                    <a:gd name="T39" fmla="*/ 822439 h 568"/>
                    <a:gd name="T40" fmla="*/ 1615158 w 470"/>
                    <a:gd name="T41" fmla="*/ 611539 h 568"/>
                    <a:gd name="T42" fmla="*/ 1685780 w 470"/>
                    <a:gd name="T43" fmla="*/ 376101 h 568"/>
                    <a:gd name="T44" fmla="*/ 1724641 w 470"/>
                    <a:gd name="T45" fmla="*/ 132185 h 568"/>
                    <a:gd name="T46" fmla="*/ 1652805 w 470"/>
                    <a:gd name="T47" fmla="*/ 0 h 56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470" h="568">
                      <a:moveTo>
                        <a:pt x="448" y="0"/>
                      </a:moveTo>
                      <a:cubicBezTo>
                        <a:pt x="439" y="9"/>
                        <a:pt x="415" y="66"/>
                        <a:pt x="400" y="85"/>
                      </a:cubicBezTo>
                      <a:cubicBezTo>
                        <a:pt x="385" y="104"/>
                        <a:pt x="373" y="106"/>
                        <a:pt x="359" y="115"/>
                      </a:cubicBezTo>
                      <a:cubicBezTo>
                        <a:pt x="345" y="124"/>
                        <a:pt x="335" y="135"/>
                        <a:pt x="314" y="141"/>
                      </a:cubicBezTo>
                      <a:cubicBezTo>
                        <a:pt x="293" y="147"/>
                        <a:pt x="260" y="145"/>
                        <a:pt x="232" y="152"/>
                      </a:cubicBezTo>
                      <a:cubicBezTo>
                        <a:pt x="204" y="159"/>
                        <a:pt x="168" y="166"/>
                        <a:pt x="142" y="182"/>
                      </a:cubicBezTo>
                      <a:cubicBezTo>
                        <a:pt x="116" y="198"/>
                        <a:pt x="98" y="213"/>
                        <a:pt x="78" y="246"/>
                      </a:cubicBezTo>
                      <a:cubicBezTo>
                        <a:pt x="58" y="279"/>
                        <a:pt x="34" y="345"/>
                        <a:pt x="22" y="381"/>
                      </a:cubicBezTo>
                      <a:cubicBezTo>
                        <a:pt x="10" y="417"/>
                        <a:pt x="6" y="440"/>
                        <a:pt x="3" y="461"/>
                      </a:cubicBezTo>
                      <a:cubicBezTo>
                        <a:pt x="0" y="482"/>
                        <a:pt x="5" y="492"/>
                        <a:pt x="5" y="505"/>
                      </a:cubicBezTo>
                      <a:cubicBezTo>
                        <a:pt x="5" y="517"/>
                        <a:pt x="5" y="524"/>
                        <a:pt x="6" y="535"/>
                      </a:cubicBezTo>
                      <a:cubicBezTo>
                        <a:pt x="8" y="546"/>
                        <a:pt x="8" y="568"/>
                        <a:pt x="11" y="567"/>
                      </a:cubicBezTo>
                      <a:cubicBezTo>
                        <a:pt x="14" y="566"/>
                        <a:pt x="20" y="548"/>
                        <a:pt x="25" y="532"/>
                      </a:cubicBezTo>
                      <a:cubicBezTo>
                        <a:pt x="30" y="516"/>
                        <a:pt x="37" y="490"/>
                        <a:pt x="44" y="471"/>
                      </a:cubicBezTo>
                      <a:cubicBezTo>
                        <a:pt x="51" y="452"/>
                        <a:pt x="53" y="435"/>
                        <a:pt x="67" y="419"/>
                      </a:cubicBezTo>
                      <a:cubicBezTo>
                        <a:pt x="81" y="403"/>
                        <a:pt x="106" y="388"/>
                        <a:pt x="127" y="374"/>
                      </a:cubicBezTo>
                      <a:cubicBezTo>
                        <a:pt x="148" y="360"/>
                        <a:pt x="168" y="349"/>
                        <a:pt x="194" y="336"/>
                      </a:cubicBezTo>
                      <a:cubicBezTo>
                        <a:pt x="220" y="323"/>
                        <a:pt x="252" y="314"/>
                        <a:pt x="280" y="299"/>
                      </a:cubicBezTo>
                      <a:cubicBezTo>
                        <a:pt x="308" y="284"/>
                        <a:pt x="341" y="262"/>
                        <a:pt x="363" y="246"/>
                      </a:cubicBezTo>
                      <a:cubicBezTo>
                        <a:pt x="385" y="230"/>
                        <a:pt x="400" y="217"/>
                        <a:pt x="412" y="201"/>
                      </a:cubicBezTo>
                      <a:cubicBezTo>
                        <a:pt x="424" y="185"/>
                        <a:pt x="431" y="167"/>
                        <a:pt x="438" y="149"/>
                      </a:cubicBezTo>
                      <a:cubicBezTo>
                        <a:pt x="445" y="131"/>
                        <a:pt x="452" y="111"/>
                        <a:pt x="457" y="92"/>
                      </a:cubicBezTo>
                      <a:cubicBezTo>
                        <a:pt x="462" y="73"/>
                        <a:pt x="470" y="47"/>
                        <a:pt x="468" y="32"/>
                      </a:cubicBezTo>
                      <a:cubicBezTo>
                        <a:pt x="466" y="17"/>
                        <a:pt x="452" y="7"/>
                        <a:pt x="448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1"/>
                </a:gradFill>
                <a:ln w="3175" cmpd="sng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5" name="Freeform 7"/>
                <p:cNvSpPr>
                  <a:spLocks noChangeAspect="1"/>
                </p:cNvSpPr>
                <p:nvPr/>
              </p:nvSpPr>
              <p:spPr bwMode="auto">
                <a:xfrm>
                  <a:off x="6380" y="2288"/>
                  <a:ext cx="855" cy="2102"/>
                </a:xfrm>
                <a:custGeom>
                  <a:avLst/>
                  <a:gdLst>
                    <a:gd name="T0" fmla="*/ 509482 w 454"/>
                    <a:gd name="T1" fmla="*/ 31636 h 1109"/>
                    <a:gd name="T2" fmla="*/ 466295 w 454"/>
                    <a:gd name="T3" fmla="*/ 215420 h 1109"/>
                    <a:gd name="T4" fmla="*/ 466295 w 454"/>
                    <a:gd name="T5" fmla="*/ 367456 h 1109"/>
                    <a:gd name="T6" fmla="*/ 453431 w 454"/>
                    <a:gd name="T7" fmla="*/ 782659 h 1109"/>
                    <a:gd name="T8" fmla="*/ 576852 w 454"/>
                    <a:gd name="T9" fmla="*/ 1466862 h 1109"/>
                    <a:gd name="T10" fmla="*/ 520906 w 454"/>
                    <a:gd name="T11" fmla="*/ 1942949 h 1109"/>
                    <a:gd name="T12" fmla="*/ 229455 w 454"/>
                    <a:gd name="T13" fmla="*/ 2643888 h 1109"/>
                    <a:gd name="T14" fmla="*/ 173399 w 454"/>
                    <a:gd name="T15" fmla="*/ 2811739 h 1109"/>
                    <a:gd name="T16" fmla="*/ 71824 w 454"/>
                    <a:gd name="T17" fmla="*/ 3117148 h 1109"/>
                    <a:gd name="T18" fmla="*/ 45560 w 454"/>
                    <a:gd name="T19" fmla="*/ 3299685 h 1109"/>
                    <a:gd name="T20" fmla="*/ 4454 w 454"/>
                    <a:gd name="T21" fmla="*/ 3562369 h 1109"/>
                    <a:gd name="T22" fmla="*/ 71824 w 454"/>
                    <a:gd name="T23" fmla="*/ 3850908 h 1109"/>
                    <a:gd name="T24" fmla="*/ 127847 w 454"/>
                    <a:gd name="T25" fmla="*/ 4050129 h 1109"/>
                    <a:gd name="T26" fmla="*/ 229455 w 454"/>
                    <a:gd name="T27" fmla="*/ 4233331 h 1109"/>
                    <a:gd name="T28" fmla="*/ 284623 w 454"/>
                    <a:gd name="T29" fmla="*/ 4327322 h 1109"/>
                    <a:gd name="T30" fmla="*/ 326555 w 454"/>
                    <a:gd name="T31" fmla="*/ 4355431 h 1109"/>
                    <a:gd name="T32" fmla="*/ 364722 w 454"/>
                    <a:gd name="T33" fmla="*/ 4384275 h 1109"/>
                    <a:gd name="T34" fmla="*/ 382611 w 454"/>
                    <a:gd name="T35" fmla="*/ 4514516 h 1109"/>
                    <a:gd name="T36" fmla="*/ 434434 w 454"/>
                    <a:gd name="T37" fmla="*/ 4372772 h 1109"/>
                    <a:gd name="T38" fmla="*/ 437822 w 454"/>
                    <a:gd name="T39" fmla="*/ 4110750 h 1109"/>
                    <a:gd name="T40" fmla="*/ 479732 w 454"/>
                    <a:gd name="T41" fmla="*/ 3867684 h 1109"/>
                    <a:gd name="T42" fmla="*/ 576852 w 454"/>
                    <a:gd name="T43" fmla="*/ 3454610 h 1109"/>
                    <a:gd name="T44" fmla="*/ 818152 w 454"/>
                    <a:gd name="T45" fmla="*/ 2889247 h 1109"/>
                    <a:gd name="T46" fmla="*/ 1099227 w 454"/>
                    <a:gd name="T47" fmla="*/ 2554250 h 1109"/>
                    <a:gd name="T48" fmla="*/ 1365367 w 454"/>
                    <a:gd name="T49" fmla="*/ 2278936 h 1109"/>
                    <a:gd name="T50" fmla="*/ 1590355 w 454"/>
                    <a:gd name="T51" fmla="*/ 1971064 h 1109"/>
                    <a:gd name="T52" fmla="*/ 1676056 w 454"/>
                    <a:gd name="T53" fmla="*/ 1438208 h 1109"/>
                    <a:gd name="T54" fmla="*/ 1421334 w 454"/>
                    <a:gd name="T55" fmla="*/ 828218 h 1109"/>
                    <a:gd name="T56" fmla="*/ 971304 w 454"/>
                    <a:gd name="T57" fmla="*/ 400331 h 1109"/>
                    <a:gd name="T58" fmla="*/ 509482 w 454"/>
                    <a:gd name="T59" fmla="*/ 31636 h 1109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454" h="1109">
                      <a:moveTo>
                        <a:pt x="136" y="8"/>
                      </a:moveTo>
                      <a:cubicBezTo>
                        <a:pt x="112" y="0"/>
                        <a:pt x="126" y="39"/>
                        <a:pt x="124" y="53"/>
                      </a:cubicBezTo>
                      <a:cubicBezTo>
                        <a:pt x="122" y="67"/>
                        <a:pt x="124" y="67"/>
                        <a:pt x="124" y="90"/>
                      </a:cubicBezTo>
                      <a:cubicBezTo>
                        <a:pt x="124" y="113"/>
                        <a:pt x="116" y="147"/>
                        <a:pt x="121" y="192"/>
                      </a:cubicBezTo>
                      <a:cubicBezTo>
                        <a:pt x="126" y="237"/>
                        <a:pt x="151" y="313"/>
                        <a:pt x="154" y="360"/>
                      </a:cubicBezTo>
                      <a:cubicBezTo>
                        <a:pt x="157" y="407"/>
                        <a:pt x="155" y="429"/>
                        <a:pt x="139" y="477"/>
                      </a:cubicBezTo>
                      <a:cubicBezTo>
                        <a:pt x="123" y="525"/>
                        <a:pt x="77" y="614"/>
                        <a:pt x="61" y="649"/>
                      </a:cubicBezTo>
                      <a:cubicBezTo>
                        <a:pt x="45" y="684"/>
                        <a:pt x="53" y="671"/>
                        <a:pt x="46" y="690"/>
                      </a:cubicBezTo>
                      <a:cubicBezTo>
                        <a:pt x="39" y="709"/>
                        <a:pt x="25" y="745"/>
                        <a:pt x="19" y="765"/>
                      </a:cubicBezTo>
                      <a:cubicBezTo>
                        <a:pt x="13" y="785"/>
                        <a:pt x="15" y="792"/>
                        <a:pt x="12" y="810"/>
                      </a:cubicBezTo>
                      <a:cubicBezTo>
                        <a:pt x="9" y="828"/>
                        <a:pt x="0" y="852"/>
                        <a:pt x="1" y="874"/>
                      </a:cubicBezTo>
                      <a:cubicBezTo>
                        <a:pt x="2" y="896"/>
                        <a:pt x="13" y="925"/>
                        <a:pt x="19" y="945"/>
                      </a:cubicBezTo>
                      <a:cubicBezTo>
                        <a:pt x="25" y="965"/>
                        <a:pt x="27" y="978"/>
                        <a:pt x="34" y="994"/>
                      </a:cubicBezTo>
                      <a:cubicBezTo>
                        <a:pt x="41" y="1010"/>
                        <a:pt x="54" y="1028"/>
                        <a:pt x="61" y="1039"/>
                      </a:cubicBezTo>
                      <a:cubicBezTo>
                        <a:pt x="68" y="1050"/>
                        <a:pt x="72" y="1057"/>
                        <a:pt x="76" y="1062"/>
                      </a:cubicBezTo>
                      <a:cubicBezTo>
                        <a:pt x="80" y="1067"/>
                        <a:pt x="83" y="1067"/>
                        <a:pt x="87" y="1069"/>
                      </a:cubicBezTo>
                      <a:cubicBezTo>
                        <a:pt x="91" y="1071"/>
                        <a:pt x="95" y="1070"/>
                        <a:pt x="97" y="1076"/>
                      </a:cubicBezTo>
                      <a:cubicBezTo>
                        <a:pt x="99" y="1082"/>
                        <a:pt x="99" y="1109"/>
                        <a:pt x="102" y="1108"/>
                      </a:cubicBezTo>
                      <a:cubicBezTo>
                        <a:pt x="105" y="1107"/>
                        <a:pt x="114" y="1089"/>
                        <a:pt x="116" y="1073"/>
                      </a:cubicBezTo>
                      <a:cubicBezTo>
                        <a:pt x="118" y="1057"/>
                        <a:pt x="115" y="1030"/>
                        <a:pt x="117" y="1009"/>
                      </a:cubicBezTo>
                      <a:cubicBezTo>
                        <a:pt x="119" y="988"/>
                        <a:pt x="122" y="976"/>
                        <a:pt x="128" y="949"/>
                      </a:cubicBezTo>
                      <a:cubicBezTo>
                        <a:pt x="134" y="922"/>
                        <a:pt x="139" y="888"/>
                        <a:pt x="154" y="848"/>
                      </a:cubicBezTo>
                      <a:cubicBezTo>
                        <a:pt x="169" y="808"/>
                        <a:pt x="195" y="746"/>
                        <a:pt x="218" y="709"/>
                      </a:cubicBezTo>
                      <a:cubicBezTo>
                        <a:pt x="241" y="672"/>
                        <a:pt x="269" y="652"/>
                        <a:pt x="293" y="627"/>
                      </a:cubicBezTo>
                      <a:cubicBezTo>
                        <a:pt x="317" y="602"/>
                        <a:pt x="342" y="583"/>
                        <a:pt x="364" y="559"/>
                      </a:cubicBezTo>
                      <a:cubicBezTo>
                        <a:pt x="386" y="535"/>
                        <a:pt x="410" y="518"/>
                        <a:pt x="424" y="484"/>
                      </a:cubicBezTo>
                      <a:cubicBezTo>
                        <a:pt x="438" y="450"/>
                        <a:pt x="454" y="400"/>
                        <a:pt x="447" y="353"/>
                      </a:cubicBezTo>
                      <a:cubicBezTo>
                        <a:pt x="440" y="306"/>
                        <a:pt x="410" y="245"/>
                        <a:pt x="379" y="203"/>
                      </a:cubicBezTo>
                      <a:cubicBezTo>
                        <a:pt x="348" y="161"/>
                        <a:pt x="299" y="130"/>
                        <a:pt x="259" y="98"/>
                      </a:cubicBezTo>
                      <a:cubicBezTo>
                        <a:pt x="219" y="66"/>
                        <a:pt x="162" y="27"/>
                        <a:pt x="136" y="8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1"/>
                </a:gradFill>
                <a:ln w="3175" cmpd="sng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" name="Freeform 8"/>
                <p:cNvSpPr>
                  <a:spLocks noChangeAspect="1"/>
                </p:cNvSpPr>
                <p:nvPr/>
              </p:nvSpPr>
              <p:spPr bwMode="auto">
                <a:xfrm>
                  <a:off x="4589" y="1896"/>
                  <a:ext cx="2028" cy="2538"/>
                </a:xfrm>
                <a:custGeom>
                  <a:avLst/>
                  <a:gdLst>
                    <a:gd name="T0" fmla="*/ 2786822 w 1078"/>
                    <a:gd name="T1" fmla="*/ 4646 h 1339"/>
                    <a:gd name="T2" fmla="*/ 2882992 w 1078"/>
                    <a:gd name="T3" fmla="*/ 187217 h 1339"/>
                    <a:gd name="T4" fmla="*/ 2969466 w 1078"/>
                    <a:gd name="T5" fmla="*/ 386475 h 1339"/>
                    <a:gd name="T6" fmla="*/ 3313067 w 1078"/>
                    <a:gd name="T7" fmla="*/ 737371 h 1339"/>
                    <a:gd name="T8" fmla="*/ 3659327 w 1078"/>
                    <a:gd name="T9" fmla="*/ 1015297 h 1339"/>
                    <a:gd name="T10" fmla="*/ 3755132 w 1078"/>
                    <a:gd name="T11" fmla="*/ 1227784 h 1339"/>
                    <a:gd name="T12" fmla="*/ 3866747 w 1078"/>
                    <a:gd name="T13" fmla="*/ 1469993 h 1339"/>
                    <a:gd name="T14" fmla="*/ 3841713 w 1078"/>
                    <a:gd name="T15" fmla="*/ 2266713 h 1339"/>
                    <a:gd name="T16" fmla="*/ 3008536 w 1078"/>
                    <a:gd name="T17" fmla="*/ 3199298 h 1339"/>
                    <a:gd name="T18" fmla="*/ 2509140 w 1078"/>
                    <a:gd name="T19" fmla="*/ 3445232 h 1339"/>
                    <a:gd name="T20" fmla="*/ 1971000 w 1078"/>
                    <a:gd name="T21" fmla="*/ 3582987 h 1339"/>
                    <a:gd name="T22" fmla="*/ 1694097 w 1078"/>
                    <a:gd name="T23" fmla="*/ 3765446 h 1339"/>
                    <a:gd name="T24" fmla="*/ 1538650 w 1078"/>
                    <a:gd name="T25" fmla="*/ 3978663 h 1339"/>
                    <a:gd name="T26" fmla="*/ 1498116 w 1078"/>
                    <a:gd name="T27" fmla="*/ 4255930 h 1339"/>
                    <a:gd name="T28" fmla="*/ 1594091 w 1078"/>
                    <a:gd name="T29" fmla="*/ 4606476 h 1339"/>
                    <a:gd name="T30" fmla="*/ 1815878 w 1078"/>
                    <a:gd name="T31" fmla="*/ 4851498 h 1339"/>
                    <a:gd name="T32" fmla="*/ 2147769 w 1078"/>
                    <a:gd name="T33" fmla="*/ 5111045 h 1339"/>
                    <a:gd name="T34" fmla="*/ 2258280 w 1078"/>
                    <a:gd name="T35" fmla="*/ 5279396 h 1339"/>
                    <a:gd name="T36" fmla="*/ 2218939 w 1078"/>
                    <a:gd name="T37" fmla="*/ 5429963 h 1339"/>
                    <a:gd name="T38" fmla="*/ 1845615 w 1078"/>
                    <a:gd name="T39" fmla="*/ 5444503 h 1339"/>
                    <a:gd name="T40" fmla="*/ 1291059 w 1078"/>
                    <a:gd name="T41" fmla="*/ 5444503 h 1339"/>
                    <a:gd name="T42" fmla="*/ 887837 w 1078"/>
                    <a:gd name="T43" fmla="*/ 5429963 h 1339"/>
                    <a:gd name="T44" fmla="*/ 528542 w 1078"/>
                    <a:gd name="T45" fmla="*/ 5367239 h 1339"/>
                    <a:gd name="T46" fmla="*/ 347682 w 1078"/>
                    <a:gd name="T47" fmla="*/ 5262100 h 1339"/>
                    <a:gd name="T48" fmla="*/ 167118 w 1078"/>
                    <a:gd name="T49" fmla="*/ 4988451 h 1339"/>
                    <a:gd name="T50" fmla="*/ 0 w 1078"/>
                    <a:gd name="T51" fmla="*/ 4561013 h 1339"/>
                    <a:gd name="T52" fmla="*/ 167118 w 1078"/>
                    <a:gd name="T53" fmla="*/ 3888424 h 1339"/>
                    <a:gd name="T54" fmla="*/ 666499 w 1078"/>
                    <a:gd name="T55" fmla="*/ 3410602 h 1339"/>
                    <a:gd name="T56" fmla="*/ 1249257 w 1078"/>
                    <a:gd name="T57" fmla="*/ 3105506 h 1339"/>
                    <a:gd name="T58" fmla="*/ 1732886 w 1078"/>
                    <a:gd name="T59" fmla="*/ 2939734 h 1339"/>
                    <a:gd name="T60" fmla="*/ 1926130 w 1078"/>
                    <a:gd name="T61" fmla="*/ 2877086 h 1339"/>
                    <a:gd name="T62" fmla="*/ 2203305 w 1078"/>
                    <a:gd name="T63" fmla="*/ 2786290 h 1339"/>
                    <a:gd name="T64" fmla="*/ 2550987 w 1078"/>
                    <a:gd name="T65" fmla="*/ 2588866 h 1339"/>
                    <a:gd name="T66" fmla="*/ 2843452 w 1078"/>
                    <a:gd name="T67" fmla="*/ 2281658 h 1339"/>
                    <a:gd name="T68" fmla="*/ 3008536 w 1078"/>
                    <a:gd name="T69" fmla="*/ 1853684 h 1339"/>
                    <a:gd name="T70" fmla="*/ 3066058 w 1078"/>
                    <a:gd name="T71" fmla="*/ 1515431 h 1339"/>
                    <a:gd name="T72" fmla="*/ 2995175 w 1078"/>
                    <a:gd name="T73" fmla="*/ 1137778 h 1339"/>
                    <a:gd name="T74" fmla="*/ 2802517 w 1078"/>
                    <a:gd name="T75" fmla="*/ 720589 h 1339"/>
                    <a:gd name="T76" fmla="*/ 2676305 w 1078"/>
                    <a:gd name="T77" fmla="*/ 463823 h 1339"/>
                    <a:gd name="T78" fmla="*/ 2676305 w 1078"/>
                    <a:gd name="T79" fmla="*/ 219119 h 1339"/>
                    <a:gd name="T80" fmla="*/ 2786822 w 1078"/>
                    <a:gd name="T81" fmla="*/ 4646 h 1339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78" h="1339">
                      <a:moveTo>
                        <a:pt x="754" y="1"/>
                      </a:moveTo>
                      <a:cubicBezTo>
                        <a:pt x="763" y="0"/>
                        <a:pt x="772" y="30"/>
                        <a:pt x="780" y="46"/>
                      </a:cubicBezTo>
                      <a:cubicBezTo>
                        <a:pt x="788" y="62"/>
                        <a:pt x="784" y="73"/>
                        <a:pt x="803" y="95"/>
                      </a:cubicBezTo>
                      <a:cubicBezTo>
                        <a:pt x="822" y="117"/>
                        <a:pt x="865" y="155"/>
                        <a:pt x="896" y="181"/>
                      </a:cubicBezTo>
                      <a:cubicBezTo>
                        <a:pt x="927" y="207"/>
                        <a:pt x="970" y="229"/>
                        <a:pt x="990" y="249"/>
                      </a:cubicBezTo>
                      <a:cubicBezTo>
                        <a:pt x="1010" y="269"/>
                        <a:pt x="1007" y="282"/>
                        <a:pt x="1016" y="301"/>
                      </a:cubicBezTo>
                      <a:cubicBezTo>
                        <a:pt x="1025" y="320"/>
                        <a:pt x="1042" y="319"/>
                        <a:pt x="1046" y="361"/>
                      </a:cubicBezTo>
                      <a:cubicBezTo>
                        <a:pt x="1050" y="403"/>
                        <a:pt x="1078" y="485"/>
                        <a:pt x="1039" y="556"/>
                      </a:cubicBezTo>
                      <a:cubicBezTo>
                        <a:pt x="1000" y="627"/>
                        <a:pt x="874" y="737"/>
                        <a:pt x="814" y="785"/>
                      </a:cubicBezTo>
                      <a:cubicBezTo>
                        <a:pt x="754" y="833"/>
                        <a:pt x="726" y="829"/>
                        <a:pt x="679" y="845"/>
                      </a:cubicBezTo>
                      <a:cubicBezTo>
                        <a:pt x="632" y="861"/>
                        <a:pt x="570" y="866"/>
                        <a:pt x="533" y="879"/>
                      </a:cubicBezTo>
                      <a:cubicBezTo>
                        <a:pt x="496" y="892"/>
                        <a:pt x="477" y="908"/>
                        <a:pt x="458" y="924"/>
                      </a:cubicBezTo>
                      <a:cubicBezTo>
                        <a:pt x="439" y="940"/>
                        <a:pt x="425" y="956"/>
                        <a:pt x="416" y="976"/>
                      </a:cubicBezTo>
                      <a:cubicBezTo>
                        <a:pt x="407" y="996"/>
                        <a:pt x="403" y="1018"/>
                        <a:pt x="405" y="1044"/>
                      </a:cubicBezTo>
                      <a:cubicBezTo>
                        <a:pt x="407" y="1070"/>
                        <a:pt x="417" y="1106"/>
                        <a:pt x="431" y="1130"/>
                      </a:cubicBezTo>
                      <a:cubicBezTo>
                        <a:pt x="445" y="1154"/>
                        <a:pt x="466" y="1169"/>
                        <a:pt x="491" y="1190"/>
                      </a:cubicBezTo>
                      <a:cubicBezTo>
                        <a:pt x="516" y="1211"/>
                        <a:pt x="561" y="1237"/>
                        <a:pt x="581" y="1254"/>
                      </a:cubicBezTo>
                      <a:cubicBezTo>
                        <a:pt x="601" y="1271"/>
                        <a:pt x="608" y="1282"/>
                        <a:pt x="611" y="1295"/>
                      </a:cubicBezTo>
                      <a:cubicBezTo>
                        <a:pt x="614" y="1308"/>
                        <a:pt x="619" y="1325"/>
                        <a:pt x="600" y="1332"/>
                      </a:cubicBezTo>
                      <a:cubicBezTo>
                        <a:pt x="581" y="1339"/>
                        <a:pt x="541" y="1335"/>
                        <a:pt x="499" y="1336"/>
                      </a:cubicBezTo>
                      <a:cubicBezTo>
                        <a:pt x="457" y="1337"/>
                        <a:pt x="392" y="1337"/>
                        <a:pt x="349" y="1336"/>
                      </a:cubicBezTo>
                      <a:cubicBezTo>
                        <a:pt x="306" y="1335"/>
                        <a:pt x="274" y="1335"/>
                        <a:pt x="240" y="1332"/>
                      </a:cubicBezTo>
                      <a:cubicBezTo>
                        <a:pt x="206" y="1329"/>
                        <a:pt x="167" y="1324"/>
                        <a:pt x="143" y="1317"/>
                      </a:cubicBezTo>
                      <a:cubicBezTo>
                        <a:pt x="119" y="1310"/>
                        <a:pt x="110" y="1307"/>
                        <a:pt x="94" y="1291"/>
                      </a:cubicBezTo>
                      <a:cubicBezTo>
                        <a:pt x="78" y="1275"/>
                        <a:pt x="61" y="1253"/>
                        <a:pt x="45" y="1224"/>
                      </a:cubicBezTo>
                      <a:cubicBezTo>
                        <a:pt x="29" y="1195"/>
                        <a:pt x="0" y="1164"/>
                        <a:pt x="0" y="1119"/>
                      </a:cubicBezTo>
                      <a:cubicBezTo>
                        <a:pt x="0" y="1074"/>
                        <a:pt x="15" y="1001"/>
                        <a:pt x="45" y="954"/>
                      </a:cubicBezTo>
                      <a:cubicBezTo>
                        <a:pt x="75" y="907"/>
                        <a:pt x="131" y="869"/>
                        <a:pt x="180" y="837"/>
                      </a:cubicBezTo>
                      <a:cubicBezTo>
                        <a:pt x="229" y="805"/>
                        <a:pt x="290" y="781"/>
                        <a:pt x="338" y="762"/>
                      </a:cubicBezTo>
                      <a:cubicBezTo>
                        <a:pt x="386" y="743"/>
                        <a:pt x="439" y="730"/>
                        <a:pt x="469" y="721"/>
                      </a:cubicBezTo>
                      <a:cubicBezTo>
                        <a:pt x="499" y="712"/>
                        <a:pt x="500" y="712"/>
                        <a:pt x="521" y="706"/>
                      </a:cubicBezTo>
                      <a:cubicBezTo>
                        <a:pt x="542" y="700"/>
                        <a:pt x="568" y="696"/>
                        <a:pt x="596" y="684"/>
                      </a:cubicBezTo>
                      <a:cubicBezTo>
                        <a:pt x="624" y="672"/>
                        <a:pt x="661" y="656"/>
                        <a:pt x="690" y="635"/>
                      </a:cubicBezTo>
                      <a:cubicBezTo>
                        <a:pt x="719" y="614"/>
                        <a:pt x="748" y="590"/>
                        <a:pt x="769" y="560"/>
                      </a:cubicBezTo>
                      <a:cubicBezTo>
                        <a:pt x="790" y="530"/>
                        <a:pt x="804" y="486"/>
                        <a:pt x="814" y="455"/>
                      </a:cubicBezTo>
                      <a:cubicBezTo>
                        <a:pt x="824" y="424"/>
                        <a:pt x="830" y="401"/>
                        <a:pt x="829" y="372"/>
                      </a:cubicBezTo>
                      <a:cubicBezTo>
                        <a:pt x="828" y="343"/>
                        <a:pt x="822" y="311"/>
                        <a:pt x="810" y="279"/>
                      </a:cubicBezTo>
                      <a:cubicBezTo>
                        <a:pt x="798" y="247"/>
                        <a:pt x="772" y="205"/>
                        <a:pt x="758" y="177"/>
                      </a:cubicBezTo>
                      <a:cubicBezTo>
                        <a:pt x="744" y="149"/>
                        <a:pt x="730" y="134"/>
                        <a:pt x="724" y="114"/>
                      </a:cubicBezTo>
                      <a:cubicBezTo>
                        <a:pt x="718" y="94"/>
                        <a:pt x="719" y="73"/>
                        <a:pt x="724" y="54"/>
                      </a:cubicBezTo>
                      <a:cubicBezTo>
                        <a:pt x="729" y="35"/>
                        <a:pt x="745" y="2"/>
                        <a:pt x="754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1"/>
                </a:gradFill>
                <a:ln w="3175" cmpd="sng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" name="Freeform 9"/>
                <p:cNvSpPr>
                  <a:spLocks noChangeAspect="1"/>
                </p:cNvSpPr>
                <p:nvPr/>
              </p:nvSpPr>
              <p:spPr bwMode="auto">
                <a:xfrm>
                  <a:off x="5682" y="2246"/>
                  <a:ext cx="1050" cy="2237"/>
                </a:xfrm>
                <a:custGeom>
                  <a:avLst/>
                  <a:gdLst>
                    <a:gd name="T0" fmla="*/ 863435 w 558"/>
                    <a:gd name="T1" fmla="*/ 31663 h 1180"/>
                    <a:gd name="T2" fmla="*/ 819907 w 558"/>
                    <a:gd name="T3" fmla="*/ 215728 h 1180"/>
                    <a:gd name="T4" fmla="*/ 878922 w 558"/>
                    <a:gd name="T5" fmla="*/ 396891 h 1180"/>
                    <a:gd name="T6" fmla="*/ 945664 w 558"/>
                    <a:gd name="T7" fmla="*/ 779248 h 1180"/>
                    <a:gd name="T8" fmla="*/ 929926 w 558"/>
                    <a:gd name="T9" fmla="*/ 1469800 h 1180"/>
                    <a:gd name="T10" fmla="*/ 863435 w 558"/>
                    <a:gd name="T11" fmla="*/ 1900804 h 1180"/>
                    <a:gd name="T12" fmla="*/ 556174 w 558"/>
                    <a:gd name="T13" fmla="*/ 2344814 h 1180"/>
                    <a:gd name="T14" fmla="*/ 210348 w 558"/>
                    <a:gd name="T15" fmla="*/ 2723276 h 1180"/>
                    <a:gd name="T16" fmla="*/ 55627 w 558"/>
                    <a:gd name="T17" fmla="*/ 3064263 h 1180"/>
                    <a:gd name="T18" fmla="*/ 15710 w 558"/>
                    <a:gd name="T19" fmla="*/ 3370080 h 1180"/>
                    <a:gd name="T20" fmla="*/ 155948 w 558"/>
                    <a:gd name="T21" fmla="*/ 3692804 h 1180"/>
                    <a:gd name="T22" fmla="*/ 404007 w 558"/>
                    <a:gd name="T23" fmla="*/ 3876095 h 1180"/>
                    <a:gd name="T24" fmla="*/ 601138 w 558"/>
                    <a:gd name="T25" fmla="*/ 4060280 h 1180"/>
                    <a:gd name="T26" fmla="*/ 697435 w 558"/>
                    <a:gd name="T27" fmla="*/ 4272429 h 1180"/>
                    <a:gd name="T28" fmla="*/ 626263 w 558"/>
                    <a:gd name="T29" fmla="*/ 4488482 h 1180"/>
                    <a:gd name="T30" fmla="*/ 529721 w 558"/>
                    <a:gd name="T31" fmla="*/ 4734262 h 1180"/>
                    <a:gd name="T32" fmla="*/ 711507 w 558"/>
                    <a:gd name="T33" fmla="*/ 4806672 h 1180"/>
                    <a:gd name="T34" fmla="*/ 959516 w 558"/>
                    <a:gd name="T35" fmla="*/ 4806672 h 1180"/>
                    <a:gd name="T36" fmla="*/ 1269561 w 558"/>
                    <a:gd name="T37" fmla="*/ 4779768 h 1180"/>
                    <a:gd name="T38" fmla="*/ 1269561 w 558"/>
                    <a:gd name="T39" fmla="*/ 4551436 h 1180"/>
                    <a:gd name="T40" fmla="*/ 1169030 w 558"/>
                    <a:gd name="T41" fmla="*/ 4351211 h 1180"/>
                    <a:gd name="T42" fmla="*/ 1056863 w 558"/>
                    <a:gd name="T43" fmla="*/ 4135170 h 1180"/>
                    <a:gd name="T44" fmla="*/ 975226 w 558"/>
                    <a:gd name="T45" fmla="*/ 3858738 h 1180"/>
                    <a:gd name="T46" fmla="*/ 989678 w 558"/>
                    <a:gd name="T47" fmla="*/ 3493197 h 1180"/>
                    <a:gd name="T48" fmla="*/ 1046564 w 558"/>
                    <a:gd name="T49" fmla="*/ 3264490 h 1180"/>
                    <a:gd name="T50" fmla="*/ 1182223 w 558"/>
                    <a:gd name="T51" fmla="*/ 3031450 h 1180"/>
                    <a:gd name="T52" fmla="*/ 1363668 w 558"/>
                    <a:gd name="T53" fmla="*/ 2881499 h 1180"/>
                    <a:gd name="T54" fmla="*/ 1573039 w 558"/>
                    <a:gd name="T55" fmla="*/ 2758507 h 1180"/>
                    <a:gd name="T56" fmla="*/ 1880025 w 558"/>
                    <a:gd name="T57" fmla="*/ 2512051 h 1180"/>
                    <a:gd name="T58" fmla="*/ 2047792 w 558"/>
                    <a:gd name="T59" fmla="*/ 1989279 h 1180"/>
                    <a:gd name="T60" fmla="*/ 2018181 w 558"/>
                    <a:gd name="T61" fmla="*/ 1469800 h 1180"/>
                    <a:gd name="T62" fmla="*/ 1766235 w 558"/>
                    <a:gd name="T63" fmla="*/ 829857 h 1180"/>
                    <a:gd name="T64" fmla="*/ 1324517 w 558"/>
                    <a:gd name="T65" fmla="*/ 351309 h 1180"/>
                    <a:gd name="T66" fmla="*/ 863435 w 558"/>
                    <a:gd name="T67" fmla="*/ 31663 h 118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558" h="1180">
                      <a:moveTo>
                        <a:pt x="233" y="8"/>
                      </a:moveTo>
                      <a:cubicBezTo>
                        <a:pt x="209" y="0"/>
                        <a:pt x="220" y="38"/>
                        <a:pt x="221" y="53"/>
                      </a:cubicBezTo>
                      <a:cubicBezTo>
                        <a:pt x="222" y="68"/>
                        <a:pt x="231" y="74"/>
                        <a:pt x="237" y="97"/>
                      </a:cubicBezTo>
                      <a:cubicBezTo>
                        <a:pt x="243" y="120"/>
                        <a:pt x="253" y="147"/>
                        <a:pt x="255" y="191"/>
                      </a:cubicBezTo>
                      <a:cubicBezTo>
                        <a:pt x="257" y="235"/>
                        <a:pt x="255" y="314"/>
                        <a:pt x="251" y="360"/>
                      </a:cubicBezTo>
                      <a:cubicBezTo>
                        <a:pt x="247" y="406"/>
                        <a:pt x="250" y="429"/>
                        <a:pt x="233" y="465"/>
                      </a:cubicBezTo>
                      <a:cubicBezTo>
                        <a:pt x="216" y="501"/>
                        <a:pt x="179" y="540"/>
                        <a:pt x="150" y="574"/>
                      </a:cubicBezTo>
                      <a:cubicBezTo>
                        <a:pt x="121" y="608"/>
                        <a:pt x="80" y="638"/>
                        <a:pt x="57" y="667"/>
                      </a:cubicBezTo>
                      <a:cubicBezTo>
                        <a:pt x="34" y="696"/>
                        <a:pt x="24" y="724"/>
                        <a:pt x="15" y="750"/>
                      </a:cubicBezTo>
                      <a:cubicBezTo>
                        <a:pt x="6" y="776"/>
                        <a:pt x="0" y="799"/>
                        <a:pt x="4" y="825"/>
                      </a:cubicBezTo>
                      <a:cubicBezTo>
                        <a:pt x="8" y="851"/>
                        <a:pt x="24" y="883"/>
                        <a:pt x="42" y="904"/>
                      </a:cubicBezTo>
                      <a:cubicBezTo>
                        <a:pt x="60" y="925"/>
                        <a:pt x="89" y="934"/>
                        <a:pt x="109" y="949"/>
                      </a:cubicBezTo>
                      <a:cubicBezTo>
                        <a:pt x="129" y="964"/>
                        <a:pt x="149" y="978"/>
                        <a:pt x="162" y="994"/>
                      </a:cubicBezTo>
                      <a:cubicBezTo>
                        <a:pt x="175" y="1010"/>
                        <a:pt x="187" y="1029"/>
                        <a:pt x="188" y="1046"/>
                      </a:cubicBezTo>
                      <a:cubicBezTo>
                        <a:pt x="189" y="1063"/>
                        <a:pt x="176" y="1080"/>
                        <a:pt x="169" y="1099"/>
                      </a:cubicBezTo>
                      <a:cubicBezTo>
                        <a:pt x="162" y="1118"/>
                        <a:pt x="139" y="1146"/>
                        <a:pt x="143" y="1159"/>
                      </a:cubicBezTo>
                      <a:cubicBezTo>
                        <a:pt x="147" y="1172"/>
                        <a:pt x="173" y="1174"/>
                        <a:pt x="192" y="1177"/>
                      </a:cubicBezTo>
                      <a:cubicBezTo>
                        <a:pt x="211" y="1180"/>
                        <a:pt x="234" y="1178"/>
                        <a:pt x="259" y="1177"/>
                      </a:cubicBezTo>
                      <a:cubicBezTo>
                        <a:pt x="284" y="1176"/>
                        <a:pt x="328" y="1180"/>
                        <a:pt x="342" y="1170"/>
                      </a:cubicBezTo>
                      <a:cubicBezTo>
                        <a:pt x="356" y="1160"/>
                        <a:pt x="346" y="1131"/>
                        <a:pt x="342" y="1114"/>
                      </a:cubicBezTo>
                      <a:cubicBezTo>
                        <a:pt x="338" y="1097"/>
                        <a:pt x="325" y="1082"/>
                        <a:pt x="315" y="1065"/>
                      </a:cubicBezTo>
                      <a:cubicBezTo>
                        <a:pt x="305" y="1048"/>
                        <a:pt x="294" y="1032"/>
                        <a:pt x="285" y="1012"/>
                      </a:cubicBezTo>
                      <a:cubicBezTo>
                        <a:pt x="276" y="992"/>
                        <a:pt x="266" y="971"/>
                        <a:pt x="263" y="945"/>
                      </a:cubicBezTo>
                      <a:cubicBezTo>
                        <a:pt x="260" y="919"/>
                        <a:pt x="264" y="879"/>
                        <a:pt x="267" y="855"/>
                      </a:cubicBezTo>
                      <a:cubicBezTo>
                        <a:pt x="270" y="831"/>
                        <a:pt x="273" y="818"/>
                        <a:pt x="282" y="799"/>
                      </a:cubicBezTo>
                      <a:cubicBezTo>
                        <a:pt x="291" y="780"/>
                        <a:pt x="305" y="758"/>
                        <a:pt x="319" y="742"/>
                      </a:cubicBezTo>
                      <a:cubicBezTo>
                        <a:pt x="333" y="726"/>
                        <a:pt x="350" y="716"/>
                        <a:pt x="368" y="705"/>
                      </a:cubicBezTo>
                      <a:cubicBezTo>
                        <a:pt x="386" y="694"/>
                        <a:pt x="401" y="690"/>
                        <a:pt x="424" y="675"/>
                      </a:cubicBezTo>
                      <a:cubicBezTo>
                        <a:pt x="447" y="660"/>
                        <a:pt x="486" y="646"/>
                        <a:pt x="507" y="615"/>
                      </a:cubicBezTo>
                      <a:cubicBezTo>
                        <a:pt x="528" y="584"/>
                        <a:pt x="546" y="529"/>
                        <a:pt x="552" y="487"/>
                      </a:cubicBezTo>
                      <a:cubicBezTo>
                        <a:pt x="558" y="445"/>
                        <a:pt x="557" y="407"/>
                        <a:pt x="544" y="360"/>
                      </a:cubicBezTo>
                      <a:cubicBezTo>
                        <a:pt x="531" y="313"/>
                        <a:pt x="507" y="249"/>
                        <a:pt x="476" y="203"/>
                      </a:cubicBezTo>
                      <a:cubicBezTo>
                        <a:pt x="445" y="157"/>
                        <a:pt x="397" y="118"/>
                        <a:pt x="357" y="86"/>
                      </a:cubicBezTo>
                      <a:cubicBezTo>
                        <a:pt x="317" y="54"/>
                        <a:pt x="259" y="24"/>
                        <a:pt x="233" y="8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4D0808"/>
                    </a:gs>
                    <a:gs pos="30000">
                      <a:srgbClr val="FF0300"/>
                    </a:gs>
                    <a:gs pos="55000">
                      <a:srgbClr val="FF7A00"/>
                    </a:gs>
                    <a:gs pos="100000">
                      <a:srgbClr val="FFF200"/>
                    </a:gs>
                  </a:gsLst>
                  <a:lin ang="5400000" scaled="1"/>
                </a:gradFill>
                <a:ln w="3175" cmpd="sng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88" name="Group 10"/>
              <p:cNvGrpSpPr>
                <a:grpSpLocks noChangeAspect="1"/>
              </p:cNvGrpSpPr>
              <p:nvPr/>
            </p:nvGrpSpPr>
            <p:grpSpPr bwMode="auto">
              <a:xfrm>
                <a:off x="4643" y="4651"/>
                <a:ext cx="2551" cy="6462"/>
                <a:chOff x="4643" y="4651"/>
                <a:chExt cx="2551" cy="6462"/>
              </a:xfrm>
            </p:grpSpPr>
            <p:grpSp>
              <p:nvGrpSpPr>
                <p:cNvPr id="89" name="Group 11"/>
                <p:cNvGrpSpPr>
                  <a:grpSpLocks noChangeAspect="1"/>
                </p:cNvGrpSpPr>
                <p:nvPr/>
              </p:nvGrpSpPr>
              <p:grpSpPr bwMode="auto">
                <a:xfrm>
                  <a:off x="4643" y="4651"/>
                  <a:ext cx="2551" cy="6462"/>
                  <a:chOff x="2808" y="2895"/>
                  <a:chExt cx="1377" cy="3490"/>
                </a:xfrm>
              </p:grpSpPr>
              <p:sp>
                <p:nvSpPr>
                  <p:cNvPr id="92" name="AutoShape 1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169" y="3685"/>
                    <a:ext cx="670" cy="2700"/>
                  </a:xfrm>
                  <a:prstGeom prst="triangle">
                    <a:avLst>
                      <a:gd name="adj" fmla="val 51042"/>
                    </a:avLst>
                  </a:prstGeom>
                  <a:solidFill>
                    <a:srgbClr val="FFCC00"/>
                  </a:solidFill>
                  <a:ln w="9525">
                    <a:solidFill>
                      <a:srgbClr val="FFCC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pt-BR" altLang="pt-BR"/>
                  </a:p>
                </p:txBody>
              </p:sp>
              <p:sp>
                <p:nvSpPr>
                  <p:cNvPr id="93" name="AutoShape 13"/>
                  <p:cNvSpPr>
                    <a:spLocks noChangeAspect="1" noChangeArrowheads="1"/>
                  </p:cNvSpPr>
                  <p:nvPr/>
                </p:nvSpPr>
                <p:spPr bwMode="auto">
                  <a:xfrm rot="180000" flipH="1" flipV="1">
                    <a:off x="3584" y="3737"/>
                    <a:ext cx="40" cy="2606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pt-BR" altLang="pt-BR"/>
                  </a:p>
                </p:txBody>
              </p:sp>
              <p:sp>
                <p:nvSpPr>
                  <p:cNvPr id="94" name="Freeform 14"/>
                  <p:cNvSpPr>
                    <a:spLocks noChangeAspect="1"/>
                  </p:cNvSpPr>
                  <p:nvPr/>
                </p:nvSpPr>
                <p:spPr bwMode="auto">
                  <a:xfrm>
                    <a:off x="3150" y="3023"/>
                    <a:ext cx="859" cy="60"/>
                  </a:xfrm>
                  <a:custGeom>
                    <a:avLst/>
                    <a:gdLst>
                      <a:gd name="T0" fmla="*/ 0 w 859"/>
                      <a:gd name="T1" fmla="*/ 60 h 60"/>
                      <a:gd name="T2" fmla="*/ 15 w 859"/>
                      <a:gd name="T3" fmla="*/ 22 h 60"/>
                      <a:gd name="T4" fmla="*/ 248 w 859"/>
                      <a:gd name="T5" fmla="*/ 22 h 60"/>
                      <a:gd name="T6" fmla="*/ 270 w 859"/>
                      <a:gd name="T7" fmla="*/ 0 h 60"/>
                      <a:gd name="T8" fmla="*/ 803 w 859"/>
                      <a:gd name="T9" fmla="*/ 0 h 60"/>
                      <a:gd name="T10" fmla="*/ 859 w 859"/>
                      <a:gd name="T11" fmla="*/ 60 h 60"/>
                      <a:gd name="T12" fmla="*/ 0 w 859"/>
                      <a:gd name="T13" fmla="*/ 60 h 6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59" h="60">
                        <a:moveTo>
                          <a:pt x="0" y="60"/>
                        </a:moveTo>
                        <a:lnTo>
                          <a:pt x="15" y="22"/>
                        </a:lnTo>
                        <a:lnTo>
                          <a:pt x="248" y="22"/>
                        </a:lnTo>
                        <a:lnTo>
                          <a:pt x="270" y="0"/>
                        </a:lnTo>
                        <a:lnTo>
                          <a:pt x="803" y="0"/>
                        </a:lnTo>
                        <a:lnTo>
                          <a:pt x="859" y="60"/>
                        </a:lnTo>
                        <a:lnTo>
                          <a:pt x="0" y="6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3175" cmpd="sng">
                    <a:solidFill>
                      <a:srgbClr val="FFCC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5" name="Freeform 15"/>
                  <p:cNvSpPr>
                    <a:spLocks noChangeAspect="1"/>
                  </p:cNvSpPr>
                  <p:nvPr/>
                </p:nvSpPr>
                <p:spPr bwMode="auto">
                  <a:xfrm>
                    <a:off x="3180" y="2895"/>
                    <a:ext cx="705" cy="83"/>
                  </a:xfrm>
                  <a:custGeom>
                    <a:avLst/>
                    <a:gdLst>
                      <a:gd name="T0" fmla="*/ 4 w 705"/>
                      <a:gd name="T1" fmla="*/ 83 h 83"/>
                      <a:gd name="T2" fmla="*/ 0 w 705"/>
                      <a:gd name="T3" fmla="*/ 49 h 83"/>
                      <a:gd name="T4" fmla="*/ 236 w 705"/>
                      <a:gd name="T5" fmla="*/ 34 h 83"/>
                      <a:gd name="T6" fmla="*/ 259 w 705"/>
                      <a:gd name="T7" fmla="*/ 0 h 83"/>
                      <a:gd name="T8" fmla="*/ 660 w 705"/>
                      <a:gd name="T9" fmla="*/ 0 h 83"/>
                      <a:gd name="T10" fmla="*/ 705 w 705"/>
                      <a:gd name="T11" fmla="*/ 79 h 83"/>
                      <a:gd name="T12" fmla="*/ 4 w 705"/>
                      <a:gd name="T13" fmla="*/ 83 h 8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705" h="83">
                        <a:moveTo>
                          <a:pt x="4" y="83"/>
                        </a:moveTo>
                        <a:lnTo>
                          <a:pt x="0" y="49"/>
                        </a:lnTo>
                        <a:lnTo>
                          <a:pt x="236" y="34"/>
                        </a:lnTo>
                        <a:lnTo>
                          <a:pt x="259" y="0"/>
                        </a:lnTo>
                        <a:lnTo>
                          <a:pt x="660" y="0"/>
                        </a:lnTo>
                        <a:lnTo>
                          <a:pt x="705" y="79"/>
                        </a:ln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3175" cmpd="sng">
                    <a:solidFill>
                      <a:srgbClr val="FFCC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6" name="Freeform 16"/>
                  <p:cNvSpPr>
                    <a:spLocks noChangeAspect="1"/>
                  </p:cNvSpPr>
                  <p:nvPr/>
                </p:nvSpPr>
                <p:spPr bwMode="auto">
                  <a:xfrm>
                    <a:off x="3443" y="3154"/>
                    <a:ext cx="742" cy="52"/>
                  </a:xfrm>
                  <a:custGeom>
                    <a:avLst/>
                    <a:gdLst>
                      <a:gd name="T0" fmla="*/ 0 w 742"/>
                      <a:gd name="T1" fmla="*/ 49 h 52"/>
                      <a:gd name="T2" fmla="*/ 0 w 742"/>
                      <a:gd name="T3" fmla="*/ 0 h 52"/>
                      <a:gd name="T4" fmla="*/ 705 w 742"/>
                      <a:gd name="T5" fmla="*/ 0 h 52"/>
                      <a:gd name="T6" fmla="*/ 742 w 742"/>
                      <a:gd name="T7" fmla="*/ 52 h 52"/>
                      <a:gd name="T8" fmla="*/ 0 w 742"/>
                      <a:gd name="T9" fmla="*/ 49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42" h="52">
                        <a:moveTo>
                          <a:pt x="0" y="49"/>
                        </a:moveTo>
                        <a:lnTo>
                          <a:pt x="0" y="0"/>
                        </a:lnTo>
                        <a:lnTo>
                          <a:pt x="705" y="0"/>
                        </a:lnTo>
                        <a:lnTo>
                          <a:pt x="742" y="52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3175" cmpd="sng">
                    <a:solidFill>
                      <a:srgbClr val="FFCC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7" name="Freeform 17"/>
                  <p:cNvSpPr>
                    <a:spLocks noChangeAspect="1"/>
                  </p:cNvSpPr>
                  <p:nvPr/>
                </p:nvSpPr>
                <p:spPr bwMode="auto">
                  <a:xfrm>
                    <a:off x="3195" y="3278"/>
                    <a:ext cx="990" cy="378"/>
                  </a:xfrm>
                  <a:custGeom>
                    <a:avLst/>
                    <a:gdLst>
                      <a:gd name="T0" fmla="*/ 0 w 990"/>
                      <a:gd name="T1" fmla="*/ 378 h 378"/>
                      <a:gd name="T2" fmla="*/ 638 w 990"/>
                      <a:gd name="T3" fmla="*/ 378 h 378"/>
                      <a:gd name="T4" fmla="*/ 668 w 990"/>
                      <a:gd name="T5" fmla="*/ 348 h 378"/>
                      <a:gd name="T6" fmla="*/ 720 w 990"/>
                      <a:gd name="T7" fmla="*/ 311 h 378"/>
                      <a:gd name="T8" fmla="*/ 803 w 990"/>
                      <a:gd name="T9" fmla="*/ 273 h 378"/>
                      <a:gd name="T10" fmla="*/ 855 w 990"/>
                      <a:gd name="T11" fmla="*/ 225 h 378"/>
                      <a:gd name="T12" fmla="*/ 930 w 990"/>
                      <a:gd name="T13" fmla="*/ 146 h 378"/>
                      <a:gd name="T14" fmla="*/ 964 w 990"/>
                      <a:gd name="T15" fmla="*/ 90 h 378"/>
                      <a:gd name="T16" fmla="*/ 983 w 990"/>
                      <a:gd name="T17" fmla="*/ 37 h 378"/>
                      <a:gd name="T18" fmla="*/ 990 w 990"/>
                      <a:gd name="T19" fmla="*/ 0 h 378"/>
                      <a:gd name="T20" fmla="*/ 285 w 990"/>
                      <a:gd name="T21" fmla="*/ 7 h 378"/>
                      <a:gd name="T22" fmla="*/ 330 w 990"/>
                      <a:gd name="T23" fmla="*/ 30 h 378"/>
                      <a:gd name="T24" fmla="*/ 375 w 990"/>
                      <a:gd name="T25" fmla="*/ 56 h 378"/>
                      <a:gd name="T26" fmla="*/ 405 w 990"/>
                      <a:gd name="T27" fmla="*/ 93 h 378"/>
                      <a:gd name="T28" fmla="*/ 439 w 990"/>
                      <a:gd name="T29" fmla="*/ 135 h 378"/>
                      <a:gd name="T30" fmla="*/ 443 w 990"/>
                      <a:gd name="T31" fmla="*/ 176 h 378"/>
                      <a:gd name="T32" fmla="*/ 435 w 990"/>
                      <a:gd name="T33" fmla="*/ 217 h 378"/>
                      <a:gd name="T34" fmla="*/ 360 w 990"/>
                      <a:gd name="T35" fmla="*/ 247 h 378"/>
                      <a:gd name="T36" fmla="*/ 289 w 990"/>
                      <a:gd name="T37" fmla="*/ 270 h 378"/>
                      <a:gd name="T38" fmla="*/ 206 w 990"/>
                      <a:gd name="T39" fmla="*/ 288 h 378"/>
                      <a:gd name="T40" fmla="*/ 139 w 990"/>
                      <a:gd name="T41" fmla="*/ 300 h 378"/>
                      <a:gd name="T42" fmla="*/ 56 w 990"/>
                      <a:gd name="T43" fmla="*/ 330 h 378"/>
                      <a:gd name="T44" fmla="*/ 19 w 990"/>
                      <a:gd name="T45" fmla="*/ 356 h 378"/>
                      <a:gd name="T46" fmla="*/ 0 w 990"/>
                      <a:gd name="T47" fmla="*/ 378 h 37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990" h="378">
                        <a:moveTo>
                          <a:pt x="0" y="378"/>
                        </a:moveTo>
                        <a:lnTo>
                          <a:pt x="638" y="378"/>
                        </a:lnTo>
                        <a:lnTo>
                          <a:pt x="668" y="348"/>
                        </a:lnTo>
                        <a:lnTo>
                          <a:pt x="720" y="311"/>
                        </a:lnTo>
                        <a:lnTo>
                          <a:pt x="803" y="273"/>
                        </a:lnTo>
                        <a:lnTo>
                          <a:pt x="855" y="225"/>
                        </a:lnTo>
                        <a:lnTo>
                          <a:pt x="930" y="146"/>
                        </a:lnTo>
                        <a:lnTo>
                          <a:pt x="964" y="90"/>
                        </a:lnTo>
                        <a:lnTo>
                          <a:pt x="983" y="37"/>
                        </a:lnTo>
                        <a:lnTo>
                          <a:pt x="990" y="0"/>
                        </a:lnTo>
                        <a:lnTo>
                          <a:pt x="285" y="7"/>
                        </a:lnTo>
                        <a:lnTo>
                          <a:pt x="330" y="30"/>
                        </a:lnTo>
                        <a:lnTo>
                          <a:pt x="375" y="56"/>
                        </a:lnTo>
                        <a:lnTo>
                          <a:pt x="405" y="93"/>
                        </a:lnTo>
                        <a:lnTo>
                          <a:pt x="439" y="135"/>
                        </a:lnTo>
                        <a:lnTo>
                          <a:pt x="443" y="176"/>
                        </a:lnTo>
                        <a:lnTo>
                          <a:pt x="435" y="217"/>
                        </a:lnTo>
                        <a:lnTo>
                          <a:pt x="360" y="247"/>
                        </a:lnTo>
                        <a:lnTo>
                          <a:pt x="289" y="270"/>
                        </a:lnTo>
                        <a:lnTo>
                          <a:pt x="206" y="288"/>
                        </a:lnTo>
                        <a:lnTo>
                          <a:pt x="139" y="300"/>
                        </a:lnTo>
                        <a:lnTo>
                          <a:pt x="56" y="330"/>
                        </a:lnTo>
                        <a:lnTo>
                          <a:pt x="19" y="356"/>
                        </a:lnTo>
                        <a:lnTo>
                          <a:pt x="0" y="378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3175" cmpd="sng">
                    <a:solidFill>
                      <a:srgbClr val="FFCC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8" name="Line 1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816" y="3296"/>
                    <a:ext cx="713" cy="4"/>
                  </a:xfrm>
                  <a:prstGeom prst="line">
                    <a:avLst/>
                  </a:prstGeom>
                  <a:noFill/>
                  <a:ln w="19050">
                    <a:solidFill>
                      <a:srgbClr val="FFCC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99" name="Freeform 19"/>
                  <p:cNvSpPr>
                    <a:spLocks noChangeAspect="1"/>
                  </p:cNvSpPr>
                  <p:nvPr/>
                </p:nvSpPr>
                <p:spPr bwMode="auto">
                  <a:xfrm>
                    <a:off x="2808" y="2929"/>
                    <a:ext cx="365" cy="712"/>
                  </a:xfrm>
                  <a:custGeom>
                    <a:avLst/>
                    <a:gdLst>
                      <a:gd name="T0" fmla="*/ 301 w 365"/>
                      <a:gd name="T1" fmla="*/ 0 h 712"/>
                      <a:gd name="T2" fmla="*/ 275 w 365"/>
                      <a:gd name="T3" fmla="*/ 41 h 712"/>
                      <a:gd name="T4" fmla="*/ 252 w 365"/>
                      <a:gd name="T5" fmla="*/ 71 h 712"/>
                      <a:gd name="T6" fmla="*/ 222 w 365"/>
                      <a:gd name="T7" fmla="*/ 101 h 712"/>
                      <a:gd name="T8" fmla="*/ 188 w 365"/>
                      <a:gd name="T9" fmla="*/ 120 h 712"/>
                      <a:gd name="T10" fmla="*/ 155 w 365"/>
                      <a:gd name="T11" fmla="*/ 142 h 712"/>
                      <a:gd name="T12" fmla="*/ 106 w 365"/>
                      <a:gd name="T13" fmla="*/ 176 h 712"/>
                      <a:gd name="T14" fmla="*/ 68 w 365"/>
                      <a:gd name="T15" fmla="*/ 210 h 712"/>
                      <a:gd name="T16" fmla="*/ 38 w 365"/>
                      <a:gd name="T17" fmla="*/ 236 h 712"/>
                      <a:gd name="T18" fmla="*/ 16 w 365"/>
                      <a:gd name="T19" fmla="*/ 277 h 712"/>
                      <a:gd name="T20" fmla="*/ 1 w 365"/>
                      <a:gd name="T21" fmla="*/ 349 h 712"/>
                      <a:gd name="T22" fmla="*/ 23 w 365"/>
                      <a:gd name="T23" fmla="*/ 416 h 712"/>
                      <a:gd name="T24" fmla="*/ 65 w 365"/>
                      <a:gd name="T25" fmla="*/ 476 h 712"/>
                      <a:gd name="T26" fmla="*/ 121 w 365"/>
                      <a:gd name="T27" fmla="*/ 544 h 712"/>
                      <a:gd name="T28" fmla="*/ 173 w 365"/>
                      <a:gd name="T29" fmla="*/ 589 h 712"/>
                      <a:gd name="T30" fmla="*/ 222 w 365"/>
                      <a:gd name="T31" fmla="*/ 630 h 712"/>
                      <a:gd name="T32" fmla="*/ 308 w 365"/>
                      <a:gd name="T33" fmla="*/ 664 h 712"/>
                      <a:gd name="T34" fmla="*/ 365 w 365"/>
                      <a:gd name="T35" fmla="*/ 712 h 712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365" h="712">
                        <a:moveTo>
                          <a:pt x="301" y="0"/>
                        </a:moveTo>
                        <a:cubicBezTo>
                          <a:pt x="292" y="14"/>
                          <a:pt x="283" y="29"/>
                          <a:pt x="275" y="41"/>
                        </a:cubicBezTo>
                        <a:cubicBezTo>
                          <a:pt x="267" y="53"/>
                          <a:pt x="261" y="61"/>
                          <a:pt x="252" y="71"/>
                        </a:cubicBezTo>
                        <a:cubicBezTo>
                          <a:pt x="243" y="81"/>
                          <a:pt x="233" y="93"/>
                          <a:pt x="222" y="101"/>
                        </a:cubicBezTo>
                        <a:cubicBezTo>
                          <a:pt x="211" y="109"/>
                          <a:pt x="199" y="113"/>
                          <a:pt x="188" y="120"/>
                        </a:cubicBezTo>
                        <a:cubicBezTo>
                          <a:pt x="177" y="127"/>
                          <a:pt x="169" y="133"/>
                          <a:pt x="155" y="142"/>
                        </a:cubicBezTo>
                        <a:cubicBezTo>
                          <a:pt x="141" y="151"/>
                          <a:pt x="121" y="165"/>
                          <a:pt x="106" y="176"/>
                        </a:cubicBezTo>
                        <a:cubicBezTo>
                          <a:pt x="91" y="187"/>
                          <a:pt x="79" y="200"/>
                          <a:pt x="68" y="210"/>
                        </a:cubicBezTo>
                        <a:cubicBezTo>
                          <a:pt x="57" y="220"/>
                          <a:pt x="47" y="225"/>
                          <a:pt x="38" y="236"/>
                        </a:cubicBezTo>
                        <a:cubicBezTo>
                          <a:pt x="29" y="247"/>
                          <a:pt x="22" y="258"/>
                          <a:pt x="16" y="277"/>
                        </a:cubicBezTo>
                        <a:cubicBezTo>
                          <a:pt x="10" y="296"/>
                          <a:pt x="0" y="326"/>
                          <a:pt x="1" y="349"/>
                        </a:cubicBezTo>
                        <a:cubicBezTo>
                          <a:pt x="2" y="372"/>
                          <a:pt x="12" y="395"/>
                          <a:pt x="23" y="416"/>
                        </a:cubicBezTo>
                        <a:cubicBezTo>
                          <a:pt x="34" y="437"/>
                          <a:pt x="49" y="455"/>
                          <a:pt x="65" y="476"/>
                        </a:cubicBezTo>
                        <a:cubicBezTo>
                          <a:pt x="81" y="497"/>
                          <a:pt x="103" y="525"/>
                          <a:pt x="121" y="544"/>
                        </a:cubicBezTo>
                        <a:cubicBezTo>
                          <a:pt x="139" y="563"/>
                          <a:pt x="156" y="575"/>
                          <a:pt x="173" y="589"/>
                        </a:cubicBezTo>
                        <a:cubicBezTo>
                          <a:pt x="190" y="603"/>
                          <a:pt x="199" y="618"/>
                          <a:pt x="222" y="630"/>
                        </a:cubicBezTo>
                        <a:cubicBezTo>
                          <a:pt x="245" y="642"/>
                          <a:pt x="284" y="650"/>
                          <a:pt x="308" y="664"/>
                        </a:cubicBezTo>
                        <a:cubicBezTo>
                          <a:pt x="332" y="678"/>
                          <a:pt x="353" y="702"/>
                          <a:pt x="365" y="712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CC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CC00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0" name="Line 2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510" y="5925"/>
                    <a:ext cx="0" cy="398"/>
                  </a:xfrm>
                  <a:prstGeom prst="line">
                    <a:avLst/>
                  </a:prstGeom>
                  <a:noFill/>
                  <a:ln w="9525">
                    <a:solidFill>
                      <a:srgbClr val="FFCC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01" name="AutoShape 21"/>
                  <p:cNvSpPr>
                    <a:spLocks noChangeAspect="1" noChangeArrowheads="1"/>
                  </p:cNvSpPr>
                  <p:nvPr/>
                </p:nvSpPr>
                <p:spPr bwMode="auto">
                  <a:xfrm rot="21420000" flipV="1">
                    <a:off x="3400" y="3737"/>
                    <a:ext cx="40" cy="2606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pt-BR" altLang="pt-BR"/>
                  </a:p>
                </p:txBody>
              </p:sp>
            </p:grpSp>
            <p:sp>
              <p:nvSpPr>
                <p:cNvPr id="90" name="Rectangle 22"/>
                <p:cNvSpPr>
                  <a:spLocks noChangeAspect="1" noChangeArrowheads="1"/>
                </p:cNvSpPr>
                <p:nvPr/>
              </p:nvSpPr>
              <p:spPr bwMode="auto">
                <a:xfrm>
                  <a:off x="5620" y="9300"/>
                  <a:ext cx="680" cy="11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  <p:sp>
              <p:nvSpPr>
                <p:cNvPr id="91" name="Rectangl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5240" y="6400"/>
                  <a:ext cx="1440" cy="11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</p:grpSp>
        </p:grpSp>
        <p:grpSp>
          <p:nvGrpSpPr>
            <p:cNvPr id="6" name="Group 24"/>
            <p:cNvGrpSpPr>
              <a:grpSpLocks noChangeAspect="1"/>
            </p:cNvGrpSpPr>
            <p:nvPr/>
          </p:nvGrpSpPr>
          <p:grpSpPr bwMode="auto">
            <a:xfrm>
              <a:off x="1674" y="2313"/>
              <a:ext cx="8492" cy="7986"/>
              <a:chOff x="1674" y="2313"/>
              <a:chExt cx="8492" cy="7986"/>
            </a:xfrm>
          </p:grpSpPr>
          <p:grpSp>
            <p:nvGrpSpPr>
              <p:cNvPr id="7" name="Group 25"/>
              <p:cNvGrpSpPr>
                <a:grpSpLocks noChangeAspect="1"/>
              </p:cNvGrpSpPr>
              <p:nvPr/>
            </p:nvGrpSpPr>
            <p:grpSpPr bwMode="auto">
              <a:xfrm>
                <a:off x="1748" y="6351"/>
                <a:ext cx="8191" cy="3948"/>
                <a:chOff x="1748" y="6351"/>
                <a:chExt cx="8191" cy="3948"/>
              </a:xfrm>
            </p:grpSpPr>
            <p:sp>
              <p:nvSpPr>
                <p:cNvPr id="40" name="Freeform 26"/>
                <p:cNvSpPr>
                  <a:spLocks noChangeAspect="1"/>
                </p:cNvSpPr>
                <p:nvPr/>
              </p:nvSpPr>
              <p:spPr bwMode="auto">
                <a:xfrm>
                  <a:off x="4957" y="6477"/>
                  <a:ext cx="1037" cy="978"/>
                </a:xfrm>
                <a:custGeom>
                  <a:avLst/>
                  <a:gdLst>
                    <a:gd name="T0" fmla="*/ 0 w 2614"/>
                    <a:gd name="T1" fmla="*/ 0 h 2463"/>
                    <a:gd name="T2" fmla="*/ 0 w 2614"/>
                    <a:gd name="T3" fmla="*/ 0 h 2463"/>
                    <a:gd name="T4" fmla="*/ 0 w 2614"/>
                    <a:gd name="T5" fmla="*/ 0 h 2463"/>
                    <a:gd name="T6" fmla="*/ 0 w 2614"/>
                    <a:gd name="T7" fmla="*/ 0 h 2463"/>
                    <a:gd name="T8" fmla="*/ 0 w 2614"/>
                    <a:gd name="T9" fmla="*/ 0 h 2463"/>
                    <a:gd name="T10" fmla="*/ 0 w 2614"/>
                    <a:gd name="T11" fmla="*/ 0 h 2463"/>
                    <a:gd name="T12" fmla="*/ 0 w 2614"/>
                    <a:gd name="T13" fmla="*/ 0 h 2463"/>
                    <a:gd name="T14" fmla="*/ 0 w 2614"/>
                    <a:gd name="T15" fmla="*/ 0 h 2463"/>
                    <a:gd name="T16" fmla="*/ 0 w 2614"/>
                    <a:gd name="T17" fmla="*/ 0 h 2463"/>
                    <a:gd name="T18" fmla="*/ 0 w 2614"/>
                    <a:gd name="T19" fmla="*/ 0 h 2463"/>
                    <a:gd name="T20" fmla="*/ 0 w 2614"/>
                    <a:gd name="T21" fmla="*/ 0 h 2463"/>
                    <a:gd name="T22" fmla="*/ 0 w 2614"/>
                    <a:gd name="T23" fmla="*/ 0 h 2463"/>
                    <a:gd name="T24" fmla="*/ 0 w 2614"/>
                    <a:gd name="T25" fmla="*/ 0 h 2463"/>
                    <a:gd name="T26" fmla="*/ 0 w 2614"/>
                    <a:gd name="T27" fmla="*/ 0 h 2463"/>
                    <a:gd name="T28" fmla="*/ 0 w 2614"/>
                    <a:gd name="T29" fmla="*/ 0 h 2463"/>
                    <a:gd name="T30" fmla="*/ 0 w 2614"/>
                    <a:gd name="T31" fmla="*/ 0 h 2463"/>
                    <a:gd name="T32" fmla="*/ 0 w 2614"/>
                    <a:gd name="T33" fmla="*/ 0 h 2463"/>
                    <a:gd name="T34" fmla="*/ 0 w 2614"/>
                    <a:gd name="T35" fmla="*/ 0 h 2463"/>
                    <a:gd name="T36" fmla="*/ 0 w 2614"/>
                    <a:gd name="T37" fmla="*/ 0 h 2463"/>
                    <a:gd name="T38" fmla="*/ 0 w 2614"/>
                    <a:gd name="T39" fmla="*/ 0 h 2463"/>
                    <a:gd name="T40" fmla="*/ 0 w 2614"/>
                    <a:gd name="T41" fmla="*/ 0 h 2463"/>
                    <a:gd name="T42" fmla="*/ 0 w 2614"/>
                    <a:gd name="T43" fmla="*/ 0 h 2463"/>
                    <a:gd name="T44" fmla="*/ 0 w 2614"/>
                    <a:gd name="T45" fmla="*/ 0 h 2463"/>
                    <a:gd name="T46" fmla="*/ 0 w 2614"/>
                    <a:gd name="T47" fmla="*/ 0 h 2463"/>
                    <a:gd name="T48" fmla="*/ 0 w 2614"/>
                    <a:gd name="T49" fmla="*/ 0 h 2463"/>
                    <a:gd name="T50" fmla="*/ 0 w 2614"/>
                    <a:gd name="T51" fmla="*/ 0 h 2463"/>
                    <a:gd name="T52" fmla="*/ 0 w 2614"/>
                    <a:gd name="T53" fmla="*/ 0 h 2463"/>
                    <a:gd name="T54" fmla="*/ 0 w 2614"/>
                    <a:gd name="T55" fmla="*/ 0 h 2463"/>
                    <a:gd name="T56" fmla="*/ 0 w 2614"/>
                    <a:gd name="T57" fmla="*/ 0 h 2463"/>
                    <a:gd name="T58" fmla="*/ 0 w 2614"/>
                    <a:gd name="T59" fmla="*/ 0 h 2463"/>
                    <a:gd name="T60" fmla="*/ 0 w 2614"/>
                    <a:gd name="T61" fmla="*/ 0 h 2463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614" h="2463">
                      <a:moveTo>
                        <a:pt x="0" y="0"/>
                      </a:moveTo>
                      <a:lnTo>
                        <a:pt x="2528" y="0"/>
                      </a:lnTo>
                      <a:lnTo>
                        <a:pt x="2528" y="765"/>
                      </a:lnTo>
                      <a:cubicBezTo>
                        <a:pt x="2528" y="765"/>
                        <a:pt x="2370" y="765"/>
                        <a:pt x="2213" y="765"/>
                      </a:cubicBezTo>
                      <a:cubicBezTo>
                        <a:pt x="2186" y="690"/>
                        <a:pt x="2165" y="544"/>
                        <a:pt x="2100" y="472"/>
                      </a:cubicBezTo>
                      <a:cubicBezTo>
                        <a:pt x="2035" y="400"/>
                        <a:pt x="1987" y="354"/>
                        <a:pt x="1823" y="330"/>
                      </a:cubicBezTo>
                      <a:lnTo>
                        <a:pt x="1118" y="330"/>
                      </a:lnTo>
                      <a:lnTo>
                        <a:pt x="1118" y="967"/>
                      </a:lnTo>
                      <a:lnTo>
                        <a:pt x="1444" y="967"/>
                      </a:lnTo>
                      <a:cubicBezTo>
                        <a:pt x="1521" y="952"/>
                        <a:pt x="1548" y="931"/>
                        <a:pt x="1579" y="877"/>
                      </a:cubicBezTo>
                      <a:cubicBezTo>
                        <a:pt x="1610" y="823"/>
                        <a:pt x="1616" y="708"/>
                        <a:pt x="1628" y="645"/>
                      </a:cubicBezTo>
                      <a:cubicBezTo>
                        <a:pt x="1723" y="645"/>
                        <a:pt x="1819" y="645"/>
                        <a:pt x="1819" y="645"/>
                      </a:cubicBezTo>
                      <a:cubicBezTo>
                        <a:pt x="1819" y="645"/>
                        <a:pt x="1819" y="1683"/>
                        <a:pt x="1819" y="1683"/>
                      </a:cubicBezTo>
                      <a:cubicBezTo>
                        <a:pt x="1736" y="1683"/>
                        <a:pt x="1723" y="1681"/>
                        <a:pt x="1628" y="1680"/>
                      </a:cubicBezTo>
                      <a:cubicBezTo>
                        <a:pt x="1616" y="1642"/>
                        <a:pt x="1613" y="1543"/>
                        <a:pt x="1583" y="1496"/>
                      </a:cubicBezTo>
                      <a:cubicBezTo>
                        <a:pt x="1553" y="1449"/>
                        <a:pt x="1525" y="1423"/>
                        <a:pt x="1448" y="1406"/>
                      </a:cubicBezTo>
                      <a:lnTo>
                        <a:pt x="1114" y="1406"/>
                      </a:lnTo>
                      <a:lnTo>
                        <a:pt x="1114" y="2115"/>
                      </a:lnTo>
                      <a:lnTo>
                        <a:pt x="1815" y="2115"/>
                      </a:lnTo>
                      <a:cubicBezTo>
                        <a:pt x="1982" y="2089"/>
                        <a:pt x="2049" y="2075"/>
                        <a:pt x="2115" y="1957"/>
                      </a:cubicBezTo>
                      <a:cubicBezTo>
                        <a:pt x="2185" y="1842"/>
                        <a:pt x="2198" y="1511"/>
                        <a:pt x="2209" y="1406"/>
                      </a:cubicBezTo>
                      <a:cubicBezTo>
                        <a:pt x="2411" y="1406"/>
                        <a:pt x="2614" y="1406"/>
                        <a:pt x="2614" y="1406"/>
                      </a:cubicBezTo>
                      <a:cubicBezTo>
                        <a:pt x="2614" y="1406"/>
                        <a:pt x="2614" y="1934"/>
                        <a:pt x="2614" y="2463"/>
                      </a:cubicBezTo>
                      <a:cubicBezTo>
                        <a:pt x="2175" y="2452"/>
                        <a:pt x="1307" y="2461"/>
                        <a:pt x="0" y="2460"/>
                      </a:cubicBezTo>
                      <a:cubicBezTo>
                        <a:pt x="0" y="2291"/>
                        <a:pt x="0" y="2311"/>
                        <a:pt x="0" y="2163"/>
                      </a:cubicBezTo>
                      <a:cubicBezTo>
                        <a:pt x="143" y="2152"/>
                        <a:pt x="233" y="2126"/>
                        <a:pt x="300" y="2062"/>
                      </a:cubicBezTo>
                      <a:cubicBezTo>
                        <a:pt x="367" y="1998"/>
                        <a:pt x="388" y="2012"/>
                        <a:pt x="405" y="1781"/>
                      </a:cubicBezTo>
                      <a:lnTo>
                        <a:pt x="405" y="675"/>
                      </a:lnTo>
                      <a:cubicBezTo>
                        <a:pt x="388" y="442"/>
                        <a:pt x="379" y="449"/>
                        <a:pt x="300" y="382"/>
                      </a:cubicBezTo>
                      <a:cubicBezTo>
                        <a:pt x="221" y="315"/>
                        <a:pt x="135" y="262"/>
                        <a:pt x="0" y="270"/>
                      </a:cubicBezTo>
                      <a:cubicBezTo>
                        <a:pt x="0" y="135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00FF"/>
                </a:solidFill>
                <a:ln w="3175" cmpd="sng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41" name="Group 27"/>
                <p:cNvGrpSpPr>
                  <a:grpSpLocks noChangeAspect="1"/>
                </p:cNvGrpSpPr>
                <p:nvPr/>
              </p:nvGrpSpPr>
              <p:grpSpPr bwMode="auto">
                <a:xfrm>
                  <a:off x="3660" y="6476"/>
                  <a:ext cx="4597" cy="991"/>
                  <a:chOff x="3660" y="6476"/>
                  <a:chExt cx="4597" cy="991"/>
                </a:xfrm>
              </p:grpSpPr>
              <p:sp>
                <p:nvSpPr>
                  <p:cNvPr id="82" name="Freeform 28"/>
                  <p:cNvSpPr>
                    <a:spLocks noChangeAspect="1"/>
                  </p:cNvSpPr>
                  <p:nvPr/>
                </p:nvSpPr>
                <p:spPr bwMode="auto">
                  <a:xfrm>
                    <a:off x="3660" y="6478"/>
                    <a:ext cx="1102" cy="980"/>
                  </a:xfrm>
                  <a:custGeom>
                    <a:avLst/>
                    <a:gdLst>
                      <a:gd name="T0" fmla="*/ 0 w 2790"/>
                      <a:gd name="T1" fmla="*/ 0 h 2493"/>
                      <a:gd name="T2" fmla="*/ 0 w 2790"/>
                      <a:gd name="T3" fmla="*/ 0 h 2493"/>
                      <a:gd name="T4" fmla="*/ 0 w 2790"/>
                      <a:gd name="T5" fmla="*/ 0 h 2493"/>
                      <a:gd name="T6" fmla="*/ 0 w 2790"/>
                      <a:gd name="T7" fmla="*/ 0 h 2493"/>
                      <a:gd name="T8" fmla="*/ 0 w 2790"/>
                      <a:gd name="T9" fmla="*/ 0 h 2493"/>
                      <a:gd name="T10" fmla="*/ 0 w 2790"/>
                      <a:gd name="T11" fmla="*/ 0 h 2493"/>
                      <a:gd name="T12" fmla="*/ 0 w 2790"/>
                      <a:gd name="T13" fmla="*/ 0 h 2493"/>
                      <a:gd name="T14" fmla="*/ 0 w 2790"/>
                      <a:gd name="T15" fmla="*/ 0 h 2493"/>
                      <a:gd name="T16" fmla="*/ 0 w 2790"/>
                      <a:gd name="T17" fmla="*/ 0 h 2493"/>
                      <a:gd name="T18" fmla="*/ 0 w 2790"/>
                      <a:gd name="T19" fmla="*/ 0 h 2493"/>
                      <a:gd name="T20" fmla="*/ 0 w 2790"/>
                      <a:gd name="T21" fmla="*/ 0 h 2493"/>
                      <a:gd name="T22" fmla="*/ 0 w 2790"/>
                      <a:gd name="T23" fmla="*/ 0 h 2493"/>
                      <a:gd name="T24" fmla="*/ 0 w 2790"/>
                      <a:gd name="T25" fmla="*/ 0 h 2493"/>
                      <a:gd name="T26" fmla="*/ 0 w 2790"/>
                      <a:gd name="T27" fmla="*/ 0 h 2493"/>
                      <a:gd name="T28" fmla="*/ 0 w 2790"/>
                      <a:gd name="T29" fmla="*/ 0 h 2493"/>
                      <a:gd name="T30" fmla="*/ 0 w 2790"/>
                      <a:gd name="T31" fmla="*/ 0 h 2493"/>
                      <a:gd name="T32" fmla="*/ 0 w 2790"/>
                      <a:gd name="T33" fmla="*/ 0 h 2493"/>
                      <a:gd name="T34" fmla="*/ 0 w 2790"/>
                      <a:gd name="T35" fmla="*/ 0 h 2493"/>
                      <a:gd name="T36" fmla="*/ 0 w 2790"/>
                      <a:gd name="T37" fmla="*/ 0 h 2493"/>
                      <a:gd name="T38" fmla="*/ 0 w 2790"/>
                      <a:gd name="T39" fmla="*/ 0 h 2493"/>
                      <a:gd name="T40" fmla="*/ 0 w 2790"/>
                      <a:gd name="T41" fmla="*/ 0 h 2493"/>
                      <a:gd name="T42" fmla="*/ 0 w 2790"/>
                      <a:gd name="T43" fmla="*/ 0 h 2493"/>
                      <a:gd name="T44" fmla="*/ 0 w 2790"/>
                      <a:gd name="T45" fmla="*/ 0 h 2493"/>
                      <a:gd name="T46" fmla="*/ 0 w 2790"/>
                      <a:gd name="T47" fmla="*/ 0 h 2493"/>
                      <a:gd name="T48" fmla="*/ 0 w 2790"/>
                      <a:gd name="T49" fmla="*/ 0 h 2493"/>
                      <a:gd name="T50" fmla="*/ 0 w 2790"/>
                      <a:gd name="T51" fmla="*/ 0 h 2493"/>
                      <a:gd name="T52" fmla="*/ 0 w 2790"/>
                      <a:gd name="T53" fmla="*/ 0 h 2493"/>
                      <a:gd name="T54" fmla="*/ 0 w 2790"/>
                      <a:gd name="T55" fmla="*/ 0 h 2493"/>
                      <a:gd name="T56" fmla="*/ 0 w 2790"/>
                      <a:gd name="T57" fmla="*/ 0 h 2493"/>
                      <a:gd name="T58" fmla="*/ 0 w 2790"/>
                      <a:gd name="T59" fmla="*/ 0 h 2493"/>
                      <a:gd name="T60" fmla="*/ 0 w 2790"/>
                      <a:gd name="T61" fmla="*/ 0 h 2493"/>
                      <a:gd name="T62" fmla="*/ 0 w 2790"/>
                      <a:gd name="T63" fmla="*/ 0 h 2493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2790" h="2493">
                        <a:moveTo>
                          <a:pt x="0" y="0"/>
                        </a:moveTo>
                        <a:lnTo>
                          <a:pt x="1425" y="0"/>
                        </a:lnTo>
                        <a:cubicBezTo>
                          <a:pt x="1425" y="0"/>
                          <a:pt x="1425" y="135"/>
                          <a:pt x="1425" y="270"/>
                        </a:cubicBezTo>
                        <a:cubicBezTo>
                          <a:pt x="1350" y="289"/>
                          <a:pt x="1215" y="300"/>
                          <a:pt x="1155" y="360"/>
                        </a:cubicBezTo>
                        <a:cubicBezTo>
                          <a:pt x="1095" y="420"/>
                          <a:pt x="1080" y="413"/>
                          <a:pt x="1065" y="630"/>
                        </a:cubicBezTo>
                        <a:lnTo>
                          <a:pt x="1065" y="1665"/>
                        </a:lnTo>
                        <a:cubicBezTo>
                          <a:pt x="1091" y="1891"/>
                          <a:pt x="1189" y="1965"/>
                          <a:pt x="1223" y="1988"/>
                        </a:cubicBezTo>
                        <a:cubicBezTo>
                          <a:pt x="1257" y="2011"/>
                          <a:pt x="1388" y="2104"/>
                          <a:pt x="1564" y="2104"/>
                        </a:cubicBezTo>
                        <a:cubicBezTo>
                          <a:pt x="1740" y="2104"/>
                          <a:pt x="1868" y="2013"/>
                          <a:pt x="1898" y="1976"/>
                        </a:cubicBezTo>
                        <a:cubicBezTo>
                          <a:pt x="1928" y="1939"/>
                          <a:pt x="2015" y="1891"/>
                          <a:pt x="2040" y="1669"/>
                        </a:cubicBezTo>
                        <a:lnTo>
                          <a:pt x="2040" y="630"/>
                        </a:lnTo>
                        <a:cubicBezTo>
                          <a:pt x="2024" y="413"/>
                          <a:pt x="2006" y="424"/>
                          <a:pt x="1946" y="364"/>
                        </a:cubicBezTo>
                        <a:cubicBezTo>
                          <a:pt x="1886" y="304"/>
                          <a:pt x="1793" y="289"/>
                          <a:pt x="1680" y="270"/>
                        </a:cubicBezTo>
                        <a:cubicBezTo>
                          <a:pt x="1680" y="135"/>
                          <a:pt x="1680" y="0"/>
                          <a:pt x="1680" y="0"/>
                        </a:cubicBezTo>
                        <a:lnTo>
                          <a:pt x="2790" y="0"/>
                        </a:lnTo>
                        <a:cubicBezTo>
                          <a:pt x="2790" y="0"/>
                          <a:pt x="2790" y="135"/>
                          <a:pt x="2790" y="270"/>
                        </a:cubicBezTo>
                        <a:cubicBezTo>
                          <a:pt x="2678" y="285"/>
                          <a:pt x="2550" y="338"/>
                          <a:pt x="2524" y="364"/>
                        </a:cubicBezTo>
                        <a:cubicBezTo>
                          <a:pt x="2498" y="390"/>
                          <a:pt x="2443" y="380"/>
                          <a:pt x="2430" y="600"/>
                        </a:cubicBezTo>
                        <a:lnTo>
                          <a:pt x="2430" y="1665"/>
                        </a:lnTo>
                        <a:cubicBezTo>
                          <a:pt x="2418" y="1905"/>
                          <a:pt x="2388" y="1949"/>
                          <a:pt x="2359" y="2040"/>
                        </a:cubicBezTo>
                        <a:cubicBezTo>
                          <a:pt x="2330" y="2131"/>
                          <a:pt x="2292" y="2176"/>
                          <a:pt x="2258" y="2213"/>
                        </a:cubicBezTo>
                        <a:cubicBezTo>
                          <a:pt x="2224" y="2250"/>
                          <a:pt x="2142" y="2341"/>
                          <a:pt x="2055" y="2385"/>
                        </a:cubicBezTo>
                        <a:cubicBezTo>
                          <a:pt x="1968" y="2429"/>
                          <a:pt x="1857" y="2459"/>
                          <a:pt x="1736" y="2475"/>
                        </a:cubicBezTo>
                        <a:cubicBezTo>
                          <a:pt x="1615" y="2491"/>
                          <a:pt x="1456" y="2493"/>
                          <a:pt x="1328" y="2479"/>
                        </a:cubicBezTo>
                        <a:cubicBezTo>
                          <a:pt x="1200" y="2465"/>
                          <a:pt x="1095" y="2446"/>
                          <a:pt x="968" y="2393"/>
                        </a:cubicBezTo>
                        <a:cubicBezTo>
                          <a:pt x="841" y="2340"/>
                          <a:pt x="657" y="2241"/>
                          <a:pt x="566" y="2160"/>
                        </a:cubicBezTo>
                        <a:cubicBezTo>
                          <a:pt x="475" y="2079"/>
                          <a:pt x="432" y="1938"/>
                          <a:pt x="398" y="1856"/>
                        </a:cubicBezTo>
                        <a:lnTo>
                          <a:pt x="360" y="1665"/>
                        </a:lnTo>
                        <a:cubicBezTo>
                          <a:pt x="354" y="1461"/>
                          <a:pt x="360" y="1147"/>
                          <a:pt x="360" y="630"/>
                        </a:cubicBezTo>
                        <a:cubicBezTo>
                          <a:pt x="353" y="480"/>
                          <a:pt x="323" y="402"/>
                          <a:pt x="278" y="353"/>
                        </a:cubicBezTo>
                        <a:cubicBezTo>
                          <a:pt x="233" y="304"/>
                          <a:pt x="101" y="285"/>
                          <a:pt x="0" y="270"/>
                        </a:cubicBezTo>
                        <a:cubicBezTo>
                          <a:pt x="0" y="13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175" cmpd="sng">
                        <a:solidFill>
                          <a:srgbClr val="FF00FF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pSp>
                <p:nvGrpSpPr>
                  <p:cNvPr id="83" name="Group 2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141" y="6476"/>
                    <a:ext cx="1195" cy="991"/>
                    <a:chOff x="8328" y="10212"/>
                    <a:chExt cx="3003" cy="2490"/>
                  </a:xfrm>
                </p:grpSpPr>
                <p:sp>
                  <p:nvSpPr>
                    <p:cNvPr id="85" name="Freeform 3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28" y="10212"/>
                      <a:ext cx="3003" cy="2490"/>
                    </a:xfrm>
                    <a:custGeom>
                      <a:avLst/>
                      <a:gdLst>
                        <a:gd name="T0" fmla="*/ 9 w 3003"/>
                        <a:gd name="T1" fmla="*/ 2175 h 2490"/>
                        <a:gd name="T2" fmla="*/ 9 w 3003"/>
                        <a:gd name="T3" fmla="*/ 2470 h 2490"/>
                        <a:gd name="T4" fmla="*/ 1474 w 3003"/>
                        <a:gd name="T5" fmla="*/ 2465 h 2490"/>
                        <a:gd name="T6" fmla="*/ 1474 w 3003"/>
                        <a:gd name="T7" fmla="*/ 2145 h 2490"/>
                        <a:gd name="T8" fmla="*/ 1220 w 3003"/>
                        <a:gd name="T9" fmla="*/ 2043 h 2490"/>
                        <a:gd name="T10" fmla="*/ 1110 w 3003"/>
                        <a:gd name="T11" fmla="*/ 1779 h 2490"/>
                        <a:gd name="T12" fmla="*/ 1110 w 3003"/>
                        <a:gd name="T13" fmla="*/ 1358 h 2490"/>
                        <a:gd name="T14" fmla="*/ 1469 w 3003"/>
                        <a:gd name="T15" fmla="*/ 1358 h 2490"/>
                        <a:gd name="T16" fmla="*/ 1683 w 3003"/>
                        <a:gd name="T17" fmla="*/ 1460 h 2490"/>
                        <a:gd name="T18" fmla="*/ 1818 w 3003"/>
                        <a:gd name="T19" fmla="*/ 2069 h 2490"/>
                        <a:gd name="T20" fmla="*/ 1997 w 3003"/>
                        <a:gd name="T21" fmla="*/ 2373 h 2490"/>
                        <a:gd name="T22" fmla="*/ 2316 w 3003"/>
                        <a:gd name="T23" fmla="*/ 2472 h 2490"/>
                        <a:gd name="T24" fmla="*/ 2605 w 3003"/>
                        <a:gd name="T25" fmla="*/ 2465 h 2490"/>
                        <a:gd name="T26" fmla="*/ 2850 w 3003"/>
                        <a:gd name="T27" fmla="*/ 2323 h 2490"/>
                        <a:gd name="T28" fmla="*/ 2982 w 3003"/>
                        <a:gd name="T29" fmla="*/ 2067 h 2490"/>
                        <a:gd name="T30" fmla="*/ 2904 w 3003"/>
                        <a:gd name="T31" fmla="*/ 1856 h 2490"/>
                        <a:gd name="T32" fmla="*/ 2700 w 3003"/>
                        <a:gd name="T33" fmla="*/ 1886 h 2490"/>
                        <a:gd name="T34" fmla="*/ 2625 w 3003"/>
                        <a:gd name="T35" fmla="*/ 2054 h 2490"/>
                        <a:gd name="T36" fmla="*/ 2491 w 3003"/>
                        <a:gd name="T37" fmla="*/ 2125 h 2490"/>
                        <a:gd name="T38" fmla="*/ 2416 w 3003"/>
                        <a:gd name="T39" fmla="*/ 1734 h 2490"/>
                        <a:gd name="T40" fmla="*/ 2321 w 3003"/>
                        <a:gd name="T41" fmla="*/ 1373 h 2490"/>
                        <a:gd name="T42" fmla="*/ 2062 w 3003"/>
                        <a:gd name="T43" fmla="*/ 1155 h 2490"/>
                        <a:gd name="T44" fmla="*/ 2381 w 3003"/>
                        <a:gd name="T45" fmla="*/ 937 h 2490"/>
                        <a:gd name="T46" fmla="*/ 2491 w 3003"/>
                        <a:gd name="T47" fmla="*/ 551 h 2490"/>
                        <a:gd name="T48" fmla="*/ 2349 w 3003"/>
                        <a:gd name="T49" fmla="*/ 204 h 2490"/>
                        <a:gd name="T50" fmla="*/ 1947 w 3003"/>
                        <a:gd name="T51" fmla="*/ 0 h 2490"/>
                        <a:gd name="T52" fmla="*/ 3 w 3003"/>
                        <a:gd name="T53" fmla="*/ 0 h 2490"/>
                        <a:gd name="T54" fmla="*/ 3 w 3003"/>
                        <a:gd name="T55" fmla="*/ 261 h 2490"/>
                        <a:gd name="T56" fmla="*/ 318 w 3003"/>
                        <a:gd name="T57" fmla="*/ 369 h 2490"/>
                        <a:gd name="T58" fmla="*/ 418 w 3003"/>
                        <a:gd name="T59" fmla="*/ 673 h 2490"/>
                        <a:gd name="T60" fmla="*/ 417 w 3003"/>
                        <a:gd name="T61" fmla="*/ 1812 h 2490"/>
                        <a:gd name="T62" fmla="*/ 297 w 3003"/>
                        <a:gd name="T63" fmla="*/ 2058 h 2490"/>
                        <a:gd name="T64" fmla="*/ 9 w 3003"/>
                        <a:gd name="T65" fmla="*/ 2175 h 2490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</a:gdLst>
                      <a:ahLst/>
                      <a:cxnLst>
                        <a:cxn ang="T66">
                          <a:pos x="T0" y="T1"/>
                        </a:cxn>
                        <a:cxn ang="T67">
                          <a:pos x="T2" y="T3"/>
                        </a:cxn>
                        <a:cxn ang="T68">
                          <a:pos x="T4" y="T5"/>
                        </a:cxn>
                        <a:cxn ang="T69">
                          <a:pos x="T6" y="T7"/>
                        </a:cxn>
                        <a:cxn ang="T70">
                          <a:pos x="T8" y="T9"/>
                        </a:cxn>
                        <a:cxn ang="T71">
                          <a:pos x="T10" y="T11"/>
                        </a:cxn>
                        <a:cxn ang="T72">
                          <a:pos x="T12" y="T13"/>
                        </a:cxn>
                        <a:cxn ang="T73">
                          <a:pos x="T14" y="T15"/>
                        </a:cxn>
                        <a:cxn ang="T74">
                          <a:pos x="T16" y="T17"/>
                        </a:cxn>
                        <a:cxn ang="T75">
                          <a:pos x="T18" y="T19"/>
                        </a:cxn>
                        <a:cxn ang="T76">
                          <a:pos x="T20" y="T21"/>
                        </a:cxn>
                        <a:cxn ang="T77">
                          <a:pos x="T22" y="T23"/>
                        </a:cxn>
                        <a:cxn ang="T78">
                          <a:pos x="T24" y="T25"/>
                        </a:cxn>
                        <a:cxn ang="T79">
                          <a:pos x="T26" y="T27"/>
                        </a:cxn>
                        <a:cxn ang="T80">
                          <a:pos x="T28" y="T29"/>
                        </a:cxn>
                        <a:cxn ang="T81">
                          <a:pos x="T30" y="T31"/>
                        </a:cxn>
                        <a:cxn ang="T82">
                          <a:pos x="T32" y="T33"/>
                        </a:cxn>
                        <a:cxn ang="T83">
                          <a:pos x="T34" y="T35"/>
                        </a:cxn>
                        <a:cxn ang="T84">
                          <a:pos x="T36" y="T37"/>
                        </a:cxn>
                        <a:cxn ang="T85">
                          <a:pos x="T38" y="T39"/>
                        </a:cxn>
                        <a:cxn ang="T86">
                          <a:pos x="T40" y="T41"/>
                        </a:cxn>
                        <a:cxn ang="T87">
                          <a:pos x="T42" y="T43"/>
                        </a:cxn>
                        <a:cxn ang="T88">
                          <a:pos x="T44" y="T45"/>
                        </a:cxn>
                        <a:cxn ang="T89">
                          <a:pos x="T46" y="T47"/>
                        </a:cxn>
                        <a:cxn ang="T90">
                          <a:pos x="T48" y="T49"/>
                        </a:cxn>
                        <a:cxn ang="T91">
                          <a:pos x="T50" y="T51"/>
                        </a:cxn>
                        <a:cxn ang="T92">
                          <a:pos x="T52" y="T53"/>
                        </a:cxn>
                        <a:cxn ang="T93">
                          <a:pos x="T54" y="T55"/>
                        </a:cxn>
                        <a:cxn ang="T94">
                          <a:pos x="T56" y="T57"/>
                        </a:cxn>
                        <a:cxn ang="T95">
                          <a:pos x="T58" y="T59"/>
                        </a:cxn>
                        <a:cxn ang="T96">
                          <a:pos x="T60" y="T61"/>
                        </a:cxn>
                        <a:cxn ang="T97">
                          <a:pos x="T62" y="T63"/>
                        </a:cxn>
                        <a:cxn ang="T98">
                          <a:pos x="T64" y="T65"/>
                        </a:cxn>
                      </a:cxnLst>
                      <a:rect l="0" t="0" r="r" b="b"/>
                      <a:pathLst>
                        <a:path w="3003" h="2490">
                          <a:moveTo>
                            <a:pt x="9" y="2175"/>
                          </a:moveTo>
                          <a:cubicBezTo>
                            <a:pt x="9" y="2322"/>
                            <a:pt x="9" y="2470"/>
                            <a:pt x="9" y="2470"/>
                          </a:cubicBezTo>
                          <a:cubicBezTo>
                            <a:pt x="9" y="2470"/>
                            <a:pt x="741" y="2467"/>
                            <a:pt x="1474" y="2465"/>
                          </a:cubicBezTo>
                          <a:cubicBezTo>
                            <a:pt x="1473" y="2400"/>
                            <a:pt x="1476" y="2238"/>
                            <a:pt x="1474" y="2145"/>
                          </a:cubicBezTo>
                          <a:cubicBezTo>
                            <a:pt x="1379" y="2125"/>
                            <a:pt x="1280" y="2099"/>
                            <a:pt x="1220" y="2043"/>
                          </a:cubicBezTo>
                          <a:cubicBezTo>
                            <a:pt x="1160" y="1982"/>
                            <a:pt x="1130" y="1891"/>
                            <a:pt x="1110" y="1779"/>
                          </a:cubicBezTo>
                          <a:lnTo>
                            <a:pt x="1110" y="1358"/>
                          </a:lnTo>
                          <a:lnTo>
                            <a:pt x="1469" y="1358"/>
                          </a:lnTo>
                          <a:cubicBezTo>
                            <a:pt x="1564" y="1373"/>
                            <a:pt x="1624" y="1343"/>
                            <a:pt x="1683" y="1460"/>
                          </a:cubicBezTo>
                          <a:cubicBezTo>
                            <a:pt x="1788" y="1556"/>
                            <a:pt x="1768" y="1917"/>
                            <a:pt x="1818" y="2069"/>
                          </a:cubicBezTo>
                          <a:cubicBezTo>
                            <a:pt x="1868" y="2221"/>
                            <a:pt x="1914" y="2306"/>
                            <a:pt x="1997" y="2373"/>
                          </a:cubicBezTo>
                          <a:cubicBezTo>
                            <a:pt x="2081" y="2439"/>
                            <a:pt x="2215" y="2457"/>
                            <a:pt x="2316" y="2472"/>
                          </a:cubicBezTo>
                          <a:cubicBezTo>
                            <a:pt x="2417" y="2487"/>
                            <a:pt x="2516" y="2490"/>
                            <a:pt x="2605" y="2465"/>
                          </a:cubicBezTo>
                          <a:cubicBezTo>
                            <a:pt x="2695" y="2439"/>
                            <a:pt x="2790" y="2388"/>
                            <a:pt x="2850" y="2323"/>
                          </a:cubicBezTo>
                          <a:cubicBezTo>
                            <a:pt x="2913" y="2257"/>
                            <a:pt x="2972" y="2148"/>
                            <a:pt x="2982" y="2067"/>
                          </a:cubicBezTo>
                          <a:cubicBezTo>
                            <a:pt x="3003" y="1956"/>
                            <a:pt x="2954" y="1881"/>
                            <a:pt x="2904" y="1856"/>
                          </a:cubicBezTo>
                          <a:cubicBezTo>
                            <a:pt x="2850" y="1830"/>
                            <a:pt x="2784" y="1815"/>
                            <a:pt x="2700" y="1886"/>
                          </a:cubicBezTo>
                          <a:cubicBezTo>
                            <a:pt x="2645" y="1922"/>
                            <a:pt x="2679" y="1993"/>
                            <a:pt x="2625" y="2054"/>
                          </a:cubicBezTo>
                          <a:cubicBezTo>
                            <a:pt x="2571" y="2115"/>
                            <a:pt x="2559" y="2166"/>
                            <a:pt x="2491" y="2125"/>
                          </a:cubicBezTo>
                          <a:cubicBezTo>
                            <a:pt x="2423" y="2084"/>
                            <a:pt x="2446" y="1861"/>
                            <a:pt x="2416" y="1734"/>
                          </a:cubicBezTo>
                          <a:cubicBezTo>
                            <a:pt x="2396" y="1607"/>
                            <a:pt x="2381" y="1470"/>
                            <a:pt x="2321" y="1373"/>
                          </a:cubicBezTo>
                          <a:cubicBezTo>
                            <a:pt x="2321" y="1373"/>
                            <a:pt x="2266" y="1221"/>
                            <a:pt x="2062" y="1155"/>
                          </a:cubicBezTo>
                          <a:cubicBezTo>
                            <a:pt x="2262" y="1099"/>
                            <a:pt x="2381" y="937"/>
                            <a:pt x="2381" y="937"/>
                          </a:cubicBezTo>
                          <a:cubicBezTo>
                            <a:pt x="2451" y="835"/>
                            <a:pt x="2496" y="673"/>
                            <a:pt x="2491" y="551"/>
                          </a:cubicBezTo>
                          <a:cubicBezTo>
                            <a:pt x="2481" y="424"/>
                            <a:pt x="2466" y="330"/>
                            <a:pt x="2349" y="204"/>
                          </a:cubicBezTo>
                          <a:cubicBezTo>
                            <a:pt x="2232" y="78"/>
                            <a:pt x="2112" y="18"/>
                            <a:pt x="1947" y="0"/>
                          </a:cubicBezTo>
                          <a:cubicBezTo>
                            <a:pt x="1686" y="0"/>
                            <a:pt x="330" y="0"/>
                            <a:pt x="3" y="0"/>
                          </a:cubicBezTo>
                          <a:cubicBezTo>
                            <a:pt x="0" y="84"/>
                            <a:pt x="3" y="130"/>
                            <a:pt x="3" y="261"/>
                          </a:cubicBezTo>
                          <a:cubicBezTo>
                            <a:pt x="75" y="279"/>
                            <a:pt x="249" y="300"/>
                            <a:pt x="318" y="369"/>
                          </a:cubicBezTo>
                          <a:cubicBezTo>
                            <a:pt x="388" y="435"/>
                            <a:pt x="403" y="429"/>
                            <a:pt x="418" y="673"/>
                          </a:cubicBezTo>
                          <a:lnTo>
                            <a:pt x="417" y="1812"/>
                          </a:lnTo>
                          <a:cubicBezTo>
                            <a:pt x="397" y="2043"/>
                            <a:pt x="315" y="2039"/>
                            <a:pt x="297" y="2058"/>
                          </a:cubicBezTo>
                          <a:cubicBezTo>
                            <a:pt x="279" y="2077"/>
                            <a:pt x="150" y="2130"/>
                            <a:pt x="9" y="2175"/>
                          </a:cubicBez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3175" cmpd="sng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86" name="Freeform 3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437" y="10525"/>
                      <a:ext cx="704" cy="645"/>
                    </a:xfrm>
                    <a:custGeom>
                      <a:avLst/>
                      <a:gdLst>
                        <a:gd name="T0" fmla="*/ 0 w 704"/>
                        <a:gd name="T1" fmla="*/ 4 h 645"/>
                        <a:gd name="T2" fmla="*/ 0 w 704"/>
                        <a:gd name="T3" fmla="*/ 645 h 645"/>
                        <a:gd name="T4" fmla="*/ 361 w 704"/>
                        <a:gd name="T5" fmla="*/ 641 h 645"/>
                        <a:gd name="T6" fmla="*/ 583 w 704"/>
                        <a:gd name="T7" fmla="*/ 575 h 645"/>
                        <a:gd name="T8" fmla="*/ 703 w 704"/>
                        <a:gd name="T9" fmla="*/ 326 h 645"/>
                        <a:gd name="T10" fmla="*/ 598 w 704"/>
                        <a:gd name="T11" fmla="*/ 81 h 645"/>
                        <a:gd name="T12" fmla="*/ 373 w 704"/>
                        <a:gd name="T13" fmla="*/ 13 h 645"/>
                        <a:gd name="T14" fmla="*/ 0 w 704"/>
                        <a:gd name="T15" fmla="*/ 4 h 64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704" h="645">
                          <a:moveTo>
                            <a:pt x="0" y="4"/>
                          </a:moveTo>
                          <a:cubicBezTo>
                            <a:pt x="0" y="4"/>
                            <a:pt x="1" y="539"/>
                            <a:pt x="0" y="645"/>
                          </a:cubicBezTo>
                          <a:cubicBezTo>
                            <a:pt x="124" y="644"/>
                            <a:pt x="433" y="643"/>
                            <a:pt x="361" y="641"/>
                          </a:cubicBezTo>
                          <a:cubicBezTo>
                            <a:pt x="289" y="639"/>
                            <a:pt x="529" y="617"/>
                            <a:pt x="583" y="575"/>
                          </a:cubicBezTo>
                          <a:cubicBezTo>
                            <a:pt x="637" y="533"/>
                            <a:pt x="704" y="407"/>
                            <a:pt x="703" y="326"/>
                          </a:cubicBezTo>
                          <a:cubicBezTo>
                            <a:pt x="702" y="245"/>
                            <a:pt x="655" y="135"/>
                            <a:pt x="598" y="81"/>
                          </a:cubicBezTo>
                          <a:cubicBezTo>
                            <a:pt x="541" y="27"/>
                            <a:pt x="473" y="26"/>
                            <a:pt x="373" y="13"/>
                          </a:cubicBezTo>
                          <a:cubicBezTo>
                            <a:pt x="273" y="0"/>
                            <a:pt x="78" y="6"/>
                            <a:pt x="0" y="4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3175" cmpd="sng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84" name="Freeform 32"/>
                  <p:cNvSpPr>
                    <a:spLocks noChangeAspect="1"/>
                  </p:cNvSpPr>
                  <p:nvPr/>
                </p:nvSpPr>
                <p:spPr bwMode="auto">
                  <a:xfrm>
                    <a:off x="7463" y="6476"/>
                    <a:ext cx="794" cy="984"/>
                  </a:xfrm>
                  <a:custGeom>
                    <a:avLst/>
                    <a:gdLst>
                      <a:gd name="T0" fmla="*/ 0 w 1992"/>
                      <a:gd name="T1" fmla="*/ 0 h 2466"/>
                      <a:gd name="T2" fmla="*/ 0 w 1992"/>
                      <a:gd name="T3" fmla="*/ 0 h 2466"/>
                      <a:gd name="T4" fmla="*/ 0 w 1992"/>
                      <a:gd name="T5" fmla="*/ 0 h 2466"/>
                      <a:gd name="T6" fmla="*/ 0 w 1992"/>
                      <a:gd name="T7" fmla="*/ 0 h 2466"/>
                      <a:gd name="T8" fmla="*/ 0 w 1992"/>
                      <a:gd name="T9" fmla="*/ 0 h 2466"/>
                      <a:gd name="T10" fmla="*/ 0 w 1992"/>
                      <a:gd name="T11" fmla="*/ 0 h 2466"/>
                      <a:gd name="T12" fmla="*/ 0 w 1992"/>
                      <a:gd name="T13" fmla="*/ 0 h 2466"/>
                      <a:gd name="T14" fmla="*/ 0 w 1992"/>
                      <a:gd name="T15" fmla="*/ 0 h 2466"/>
                      <a:gd name="T16" fmla="*/ 0 w 1992"/>
                      <a:gd name="T17" fmla="*/ 0 h 2466"/>
                      <a:gd name="T18" fmla="*/ 0 w 1992"/>
                      <a:gd name="T19" fmla="*/ 0 h 2466"/>
                      <a:gd name="T20" fmla="*/ 0 w 1992"/>
                      <a:gd name="T21" fmla="*/ 0 h 2466"/>
                      <a:gd name="T22" fmla="*/ 0 w 1992"/>
                      <a:gd name="T23" fmla="*/ 0 h 2466"/>
                      <a:gd name="T24" fmla="*/ 0 w 1992"/>
                      <a:gd name="T25" fmla="*/ 0 h 2466"/>
                      <a:gd name="T26" fmla="*/ 0 w 1992"/>
                      <a:gd name="T27" fmla="*/ 0 h 2466"/>
                      <a:gd name="T28" fmla="*/ 0 w 1992"/>
                      <a:gd name="T29" fmla="*/ 0 h 2466"/>
                      <a:gd name="T30" fmla="*/ 0 w 1992"/>
                      <a:gd name="T31" fmla="*/ 0 h 2466"/>
                      <a:gd name="T32" fmla="*/ 0 w 1992"/>
                      <a:gd name="T33" fmla="*/ 0 h 2466"/>
                      <a:gd name="T34" fmla="*/ 0 w 1992"/>
                      <a:gd name="T35" fmla="*/ 0 h 2466"/>
                      <a:gd name="T36" fmla="*/ 0 w 1992"/>
                      <a:gd name="T37" fmla="*/ 0 h 2466"/>
                      <a:gd name="T38" fmla="*/ 0 w 1992"/>
                      <a:gd name="T39" fmla="*/ 0 h 2466"/>
                      <a:gd name="T40" fmla="*/ 0 w 1992"/>
                      <a:gd name="T41" fmla="*/ 0 h 2466"/>
                      <a:gd name="T42" fmla="*/ 0 w 1992"/>
                      <a:gd name="T43" fmla="*/ 0 h 2466"/>
                      <a:gd name="T44" fmla="*/ 0 w 1992"/>
                      <a:gd name="T45" fmla="*/ 0 h 2466"/>
                      <a:gd name="T46" fmla="*/ 0 w 1992"/>
                      <a:gd name="T47" fmla="*/ 0 h 2466"/>
                      <a:gd name="T48" fmla="*/ 0 w 1992"/>
                      <a:gd name="T49" fmla="*/ 0 h 2466"/>
                      <a:gd name="T50" fmla="*/ 0 w 1992"/>
                      <a:gd name="T51" fmla="*/ 0 h 2466"/>
                      <a:gd name="T52" fmla="*/ 0 w 1992"/>
                      <a:gd name="T53" fmla="*/ 0 h 246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0" t="0" r="r" b="b"/>
                    <a:pathLst>
                      <a:path w="1992" h="2466">
                        <a:moveTo>
                          <a:pt x="669" y="3"/>
                        </a:moveTo>
                        <a:cubicBezTo>
                          <a:pt x="669" y="3"/>
                          <a:pt x="1779" y="0"/>
                          <a:pt x="1992" y="0"/>
                        </a:cubicBezTo>
                        <a:cubicBezTo>
                          <a:pt x="1989" y="108"/>
                          <a:pt x="1992" y="180"/>
                          <a:pt x="1992" y="237"/>
                        </a:cubicBezTo>
                        <a:cubicBezTo>
                          <a:pt x="1941" y="243"/>
                          <a:pt x="1788" y="267"/>
                          <a:pt x="1761" y="297"/>
                        </a:cubicBezTo>
                        <a:cubicBezTo>
                          <a:pt x="1734" y="327"/>
                          <a:pt x="1692" y="351"/>
                          <a:pt x="1641" y="504"/>
                        </a:cubicBezTo>
                        <a:cubicBezTo>
                          <a:pt x="1638" y="1083"/>
                          <a:pt x="1645" y="1403"/>
                          <a:pt x="1638" y="1659"/>
                        </a:cubicBezTo>
                        <a:cubicBezTo>
                          <a:pt x="1602" y="1911"/>
                          <a:pt x="1618" y="1921"/>
                          <a:pt x="1554" y="2034"/>
                        </a:cubicBezTo>
                        <a:cubicBezTo>
                          <a:pt x="1490" y="2147"/>
                          <a:pt x="1379" y="2266"/>
                          <a:pt x="1257" y="2337"/>
                        </a:cubicBezTo>
                        <a:cubicBezTo>
                          <a:pt x="1135" y="2408"/>
                          <a:pt x="957" y="2454"/>
                          <a:pt x="822" y="2460"/>
                        </a:cubicBezTo>
                        <a:cubicBezTo>
                          <a:pt x="687" y="2466"/>
                          <a:pt x="560" y="2430"/>
                          <a:pt x="447" y="2376"/>
                        </a:cubicBezTo>
                        <a:cubicBezTo>
                          <a:pt x="334" y="2322"/>
                          <a:pt x="213" y="2222"/>
                          <a:pt x="141" y="2136"/>
                        </a:cubicBezTo>
                        <a:cubicBezTo>
                          <a:pt x="111" y="2094"/>
                          <a:pt x="24" y="1959"/>
                          <a:pt x="12" y="1860"/>
                        </a:cubicBezTo>
                        <a:cubicBezTo>
                          <a:pt x="0" y="1761"/>
                          <a:pt x="29" y="1621"/>
                          <a:pt x="66" y="1539"/>
                        </a:cubicBezTo>
                        <a:cubicBezTo>
                          <a:pt x="99" y="1443"/>
                          <a:pt x="170" y="1394"/>
                          <a:pt x="233" y="1369"/>
                        </a:cubicBezTo>
                        <a:cubicBezTo>
                          <a:pt x="292" y="1341"/>
                          <a:pt x="366" y="1354"/>
                          <a:pt x="420" y="1371"/>
                        </a:cubicBezTo>
                        <a:cubicBezTo>
                          <a:pt x="474" y="1388"/>
                          <a:pt x="525" y="1429"/>
                          <a:pt x="555" y="1470"/>
                        </a:cubicBezTo>
                        <a:cubicBezTo>
                          <a:pt x="585" y="1511"/>
                          <a:pt x="597" y="1575"/>
                          <a:pt x="603" y="1617"/>
                        </a:cubicBezTo>
                        <a:cubicBezTo>
                          <a:pt x="610" y="1658"/>
                          <a:pt x="605" y="1691"/>
                          <a:pt x="594" y="1722"/>
                        </a:cubicBezTo>
                        <a:lnTo>
                          <a:pt x="540" y="1806"/>
                        </a:lnTo>
                        <a:cubicBezTo>
                          <a:pt x="536" y="1847"/>
                          <a:pt x="533" y="1935"/>
                          <a:pt x="568" y="1969"/>
                        </a:cubicBezTo>
                        <a:cubicBezTo>
                          <a:pt x="603" y="2004"/>
                          <a:pt x="690" y="2013"/>
                          <a:pt x="750" y="2011"/>
                        </a:cubicBezTo>
                        <a:cubicBezTo>
                          <a:pt x="810" y="2009"/>
                          <a:pt x="889" y="1997"/>
                          <a:pt x="931" y="1955"/>
                        </a:cubicBezTo>
                        <a:cubicBezTo>
                          <a:pt x="977" y="1918"/>
                          <a:pt x="993" y="1917"/>
                          <a:pt x="1005" y="1758"/>
                        </a:cubicBezTo>
                        <a:cubicBezTo>
                          <a:pt x="1005" y="1518"/>
                          <a:pt x="1002" y="756"/>
                          <a:pt x="1005" y="513"/>
                        </a:cubicBezTo>
                        <a:cubicBezTo>
                          <a:pt x="987" y="390"/>
                          <a:pt x="962" y="363"/>
                          <a:pt x="906" y="318"/>
                        </a:cubicBezTo>
                        <a:cubicBezTo>
                          <a:pt x="850" y="272"/>
                          <a:pt x="759" y="246"/>
                          <a:pt x="669" y="243"/>
                        </a:cubicBezTo>
                        <a:cubicBezTo>
                          <a:pt x="669" y="126"/>
                          <a:pt x="669" y="3"/>
                          <a:pt x="669" y="3"/>
                        </a:cubicBez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175" cmpd="sng">
                        <a:solidFill>
                          <a:srgbClr val="FF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2" name="Freeform 33"/>
                <p:cNvSpPr>
                  <a:spLocks noChangeAspect="1"/>
                </p:cNvSpPr>
                <p:nvPr/>
              </p:nvSpPr>
              <p:spPr bwMode="auto">
                <a:xfrm rot="3780000">
                  <a:off x="2313" y="7273"/>
                  <a:ext cx="442" cy="912"/>
                </a:xfrm>
                <a:custGeom>
                  <a:avLst/>
                  <a:gdLst>
                    <a:gd name="T0" fmla="*/ 0 w 1170"/>
                    <a:gd name="T1" fmla="*/ 0 h 2415"/>
                    <a:gd name="T2" fmla="*/ 0 w 1170"/>
                    <a:gd name="T3" fmla="*/ 0 h 2415"/>
                    <a:gd name="T4" fmla="*/ 0 w 1170"/>
                    <a:gd name="T5" fmla="*/ 0 h 2415"/>
                    <a:gd name="T6" fmla="*/ 0 w 1170"/>
                    <a:gd name="T7" fmla="*/ 0 h 2415"/>
                    <a:gd name="T8" fmla="*/ 0 w 1170"/>
                    <a:gd name="T9" fmla="*/ 0 h 2415"/>
                    <a:gd name="T10" fmla="*/ 0 w 1170"/>
                    <a:gd name="T11" fmla="*/ 0 h 2415"/>
                    <a:gd name="T12" fmla="*/ 0 w 1170"/>
                    <a:gd name="T13" fmla="*/ 0 h 2415"/>
                    <a:gd name="T14" fmla="*/ 0 w 1170"/>
                    <a:gd name="T15" fmla="*/ 0 h 2415"/>
                    <a:gd name="T16" fmla="*/ 0 w 1170"/>
                    <a:gd name="T17" fmla="*/ 0 h 2415"/>
                    <a:gd name="T18" fmla="*/ 0 w 1170"/>
                    <a:gd name="T19" fmla="*/ 0 h 2415"/>
                    <a:gd name="T20" fmla="*/ 0 w 1170"/>
                    <a:gd name="T21" fmla="*/ 0 h 2415"/>
                    <a:gd name="T22" fmla="*/ 0 w 1170"/>
                    <a:gd name="T23" fmla="*/ 0 h 2415"/>
                    <a:gd name="T24" fmla="*/ 0 w 1170"/>
                    <a:gd name="T25" fmla="*/ 0 h 241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70" h="2415">
                      <a:moveTo>
                        <a:pt x="0" y="0"/>
                      </a:moveTo>
                      <a:lnTo>
                        <a:pt x="1155" y="0"/>
                      </a:lnTo>
                      <a:lnTo>
                        <a:pt x="1155" y="405"/>
                      </a:lnTo>
                      <a:lnTo>
                        <a:pt x="405" y="405"/>
                      </a:lnTo>
                      <a:lnTo>
                        <a:pt x="405" y="945"/>
                      </a:lnTo>
                      <a:lnTo>
                        <a:pt x="945" y="945"/>
                      </a:lnTo>
                      <a:lnTo>
                        <a:pt x="945" y="1350"/>
                      </a:lnTo>
                      <a:lnTo>
                        <a:pt x="405" y="1350"/>
                      </a:lnTo>
                      <a:lnTo>
                        <a:pt x="405" y="2010"/>
                      </a:lnTo>
                      <a:lnTo>
                        <a:pt x="1170" y="2010"/>
                      </a:lnTo>
                      <a:lnTo>
                        <a:pt x="1170" y="2415"/>
                      </a:lnTo>
                      <a:lnTo>
                        <a:pt x="0" y="24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FF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43" name="Group 34"/>
                <p:cNvGrpSpPr>
                  <a:grpSpLocks noChangeAspect="1"/>
                </p:cNvGrpSpPr>
                <p:nvPr/>
              </p:nvGrpSpPr>
              <p:grpSpPr bwMode="auto">
                <a:xfrm rot="4860000">
                  <a:off x="1926" y="6173"/>
                  <a:ext cx="561" cy="918"/>
                  <a:chOff x="1823" y="9165"/>
                  <a:chExt cx="1477" cy="2415"/>
                </a:xfrm>
              </p:grpSpPr>
              <p:sp>
                <p:nvSpPr>
                  <p:cNvPr id="80" name="Freeform 35"/>
                  <p:cNvSpPr>
                    <a:spLocks noChangeAspect="1"/>
                  </p:cNvSpPr>
                  <p:nvPr/>
                </p:nvSpPr>
                <p:spPr bwMode="auto">
                  <a:xfrm>
                    <a:off x="1823" y="9165"/>
                    <a:ext cx="1477" cy="2415"/>
                  </a:xfrm>
                  <a:custGeom>
                    <a:avLst/>
                    <a:gdLst>
                      <a:gd name="T0" fmla="*/ 382 w 1477"/>
                      <a:gd name="T1" fmla="*/ 0 h 2415"/>
                      <a:gd name="T2" fmla="*/ 1087 w 1477"/>
                      <a:gd name="T3" fmla="*/ 0 h 2415"/>
                      <a:gd name="T4" fmla="*/ 1477 w 1477"/>
                      <a:gd name="T5" fmla="*/ 2415 h 2415"/>
                      <a:gd name="T6" fmla="*/ 1072 w 1477"/>
                      <a:gd name="T7" fmla="*/ 2415 h 2415"/>
                      <a:gd name="T8" fmla="*/ 975 w 1477"/>
                      <a:gd name="T9" fmla="*/ 1770 h 2415"/>
                      <a:gd name="T10" fmla="*/ 517 w 1477"/>
                      <a:gd name="T11" fmla="*/ 1770 h 2415"/>
                      <a:gd name="T12" fmla="*/ 412 w 1477"/>
                      <a:gd name="T13" fmla="*/ 2415 h 2415"/>
                      <a:gd name="T14" fmla="*/ 0 w 1477"/>
                      <a:gd name="T15" fmla="*/ 2415 h 2415"/>
                      <a:gd name="T16" fmla="*/ 390 w 1477"/>
                      <a:gd name="T17" fmla="*/ 0 h 2415"/>
                      <a:gd name="T18" fmla="*/ 382 w 1477"/>
                      <a:gd name="T19" fmla="*/ 0 h 241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477" h="2415">
                        <a:moveTo>
                          <a:pt x="382" y="0"/>
                        </a:moveTo>
                        <a:lnTo>
                          <a:pt x="1087" y="0"/>
                        </a:lnTo>
                        <a:lnTo>
                          <a:pt x="1477" y="2415"/>
                        </a:lnTo>
                        <a:lnTo>
                          <a:pt x="1072" y="2415"/>
                        </a:lnTo>
                        <a:lnTo>
                          <a:pt x="975" y="1770"/>
                        </a:lnTo>
                        <a:lnTo>
                          <a:pt x="517" y="1770"/>
                        </a:lnTo>
                        <a:lnTo>
                          <a:pt x="412" y="2415"/>
                        </a:lnTo>
                        <a:lnTo>
                          <a:pt x="0" y="2415"/>
                        </a:lnTo>
                        <a:lnTo>
                          <a:pt x="390" y="0"/>
                        </a:lnTo>
                        <a:lnTo>
                          <a:pt x="382" y="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175" cmpd="sng">
                        <a:solidFill>
                          <a:srgbClr val="FF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81" name="Freeform 36"/>
                  <p:cNvSpPr>
                    <a:spLocks noChangeAspect="1"/>
                  </p:cNvSpPr>
                  <p:nvPr/>
                </p:nvSpPr>
                <p:spPr bwMode="auto">
                  <a:xfrm>
                    <a:off x="2400" y="9473"/>
                    <a:ext cx="330" cy="1057"/>
                  </a:xfrm>
                  <a:custGeom>
                    <a:avLst/>
                    <a:gdLst>
                      <a:gd name="T0" fmla="*/ 165 w 330"/>
                      <a:gd name="T1" fmla="*/ 0 h 1057"/>
                      <a:gd name="T2" fmla="*/ 330 w 330"/>
                      <a:gd name="T3" fmla="*/ 1057 h 1057"/>
                      <a:gd name="T4" fmla="*/ 0 w 330"/>
                      <a:gd name="T5" fmla="*/ 1057 h 1057"/>
                      <a:gd name="T6" fmla="*/ 165 w 330"/>
                      <a:gd name="T7" fmla="*/ 0 h 105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30" h="1057">
                        <a:moveTo>
                          <a:pt x="165" y="0"/>
                        </a:moveTo>
                        <a:lnTo>
                          <a:pt x="330" y="1057"/>
                        </a:lnTo>
                        <a:lnTo>
                          <a:pt x="0" y="1057"/>
                        </a:lnTo>
                        <a:lnTo>
                          <a:pt x="1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175" cmpd="sng">
                        <a:solidFill>
                          <a:srgbClr val="FF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44" name="Group 37"/>
                <p:cNvGrpSpPr>
                  <a:grpSpLocks noChangeAspect="1"/>
                </p:cNvGrpSpPr>
                <p:nvPr/>
              </p:nvGrpSpPr>
              <p:grpSpPr bwMode="auto">
                <a:xfrm rot="3040493">
                  <a:off x="2838" y="8124"/>
                  <a:ext cx="551" cy="918"/>
                  <a:chOff x="3383" y="9180"/>
                  <a:chExt cx="1449" cy="2415"/>
                </a:xfrm>
              </p:grpSpPr>
              <p:sp>
                <p:nvSpPr>
                  <p:cNvPr id="78" name="Freeform 38"/>
                  <p:cNvSpPr>
                    <a:spLocks noChangeAspect="1"/>
                  </p:cNvSpPr>
                  <p:nvPr/>
                </p:nvSpPr>
                <p:spPr bwMode="auto">
                  <a:xfrm>
                    <a:off x="3383" y="9180"/>
                    <a:ext cx="1449" cy="2415"/>
                  </a:xfrm>
                  <a:custGeom>
                    <a:avLst/>
                    <a:gdLst>
                      <a:gd name="T0" fmla="*/ 7 w 1449"/>
                      <a:gd name="T1" fmla="*/ 2400 h 2415"/>
                      <a:gd name="T2" fmla="*/ 847 w 1449"/>
                      <a:gd name="T3" fmla="*/ 2415 h 2415"/>
                      <a:gd name="T4" fmla="*/ 1162 w 1449"/>
                      <a:gd name="T5" fmla="*/ 2235 h 2415"/>
                      <a:gd name="T6" fmla="*/ 1383 w 1449"/>
                      <a:gd name="T7" fmla="*/ 1808 h 2415"/>
                      <a:gd name="T8" fmla="*/ 1440 w 1449"/>
                      <a:gd name="T9" fmla="*/ 1418 h 2415"/>
                      <a:gd name="T10" fmla="*/ 1440 w 1449"/>
                      <a:gd name="T11" fmla="*/ 975 h 2415"/>
                      <a:gd name="T12" fmla="*/ 1383 w 1449"/>
                      <a:gd name="T13" fmla="*/ 593 h 2415"/>
                      <a:gd name="T14" fmla="*/ 1162 w 1449"/>
                      <a:gd name="T15" fmla="*/ 165 h 2415"/>
                      <a:gd name="T16" fmla="*/ 832 w 1449"/>
                      <a:gd name="T17" fmla="*/ 0 h 2415"/>
                      <a:gd name="T18" fmla="*/ 0 w 1449"/>
                      <a:gd name="T19" fmla="*/ 0 h 2415"/>
                      <a:gd name="T20" fmla="*/ 7 w 1449"/>
                      <a:gd name="T21" fmla="*/ 2400 h 241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449" h="2415">
                        <a:moveTo>
                          <a:pt x="7" y="2400"/>
                        </a:moveTo>
                        <a:lnTo>
                          <a:pt x="847" y="2415"/>
                        </a:lnTo>
                        <a:cubicBezTo>
                          <a:pt x="1040" y="2387"/>
                          <a:pt x="1073" y="2336"/>
                          <a:pt x="1162" y="2235"/>
                        </a:cubicBezTo>
                        <a:cubicBezTo>
                          <a:pt x="1251" y="2134"/>
                          <a:pt x="1337" y="1944"/>
                          <a:pt x="1383" y="1808"/>
                        </a:cubicBezTo>
                        <a:cubicBezTo>
                          <a:pt x="1429" y="1672"/>
                          <a:pt x="1431" y="1557"/>
                          <a:pt x="1440" y="1418"/>
                        </a:cubicBezTo>
                        <a:cubicBezTo>
                          <a:pt x="1449" y="1279"/>
                          <a:pt x="1449" y="1112"/>
                          <a:pt x="1440" y="975"/>
                        </a:cubicBezTo>
                        <a:cubicBezTo>
                          <a:pt x="1431" y="838"/>
                          <a:pt x="1429" y="728"/>
                          <a:pt x="1383" y="593"/>
                        </a:cubicBezTo>
                        <a:cubicBezTo>
                          <a:pt x="1337" y="458"/>
                          <a:pt x="1254" y="264"/>
                          <a:pt x="1162" y="165"/>
                        </a:cubicBezTo>
                        <a:cubicBezTo>
                          <a:pt x="1070" y="66"/>
                          <a:pt x="1026" y="27"/>
                          <a:pt x="832" y="0"/>
                        </a:cubicBezTo>
                        <a:lnTo>
                          <a:pt x="0" y="0"/>
                        </a:lnTo>
                        <a:lnTo>
                          <a:pt x="7" y="240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79" name="Freeform 39"/>
                  <p:cNvSpPr>
                    <a:spLocks noChangeAspect="1"/>
                  </p:cNvSpPr>
                  <p:nvPr/>
                </p:nvSpPr>
                <p:spPr bwMode="auto">
                  <a:xfrm>
                    <a:off x="3795" y="9584"/>
                    <a:ext cx="632" cy="1606"/>
                  </a:xfrm>
                  <a:custGeom>
                    <a:avLst/>
                    <a:gdLst>
                      <a:gd name="T0" fmla="*/ 0 w 1453"/>
                      <a:gd name="T1" fmla="*/ 12 h 2419"/>
                      <a:gd name="T2" fmla="*/ 0 w 1453"/>
                      <a:gd name="T3" fmla="*/ 12 h 2419"/>
                      <a:gd name="T4" fmla="*/ 0 w 1453"/>
                      <a:gd name="T5" fmla="*/ 11 h 2419"/>
                      <a:gd name="T6" fmla="*/ 0 w 1453"/>
                      <a:gd name="T7" fmla="*/ 9 h 2419"/>
                      <a:gd name="T8" fmla="*/ 0 w 1453"/>
                      <a:gd name="T9" fmla="*/ 7 h 2419"/>
                      <a:gd name="T10" fmla="*/ 0 w 1453"/>
                      <a:gd name="T11" fmla="*/ 5 h 2419"/>
                      <a:gd name="T12" fmla="*/ 0 w 1453"/>
                      <a:gd name="T13" fmla="*/ 3 h 2419"/>
                      <a:gd name="T14" fmla="*/ 0 w 1453"/>
                      <a:gd name="T15" fmla="*/ 1 h 2419"/>
                      <a:gd name="T16" fmla="*/ 0 w 1453"/>
                      <a:gd name="T17" fmla="*/ 0 h 2419"/>
                      <a:gd name="T18" fmla="*/ 0 w 1453"/>
                      <a:gd name="T19" fmla="*/ 0 h 2419"/>
                      <a:gd name="T20" fmla="*/ 0 w 1453"/>
                      <a:gd name="T21" fmla="*/ 12 h 241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453" h="2419">
                        <a:moveTo>
                          <a:pt x="0" y="2419"/>
                        </a:moveTo>
                        <a:lnTo>
                          <a:pt x="851" y="2415"/>
                        </a:lnTo>
                        <a:cubicBezTo>
                          <a:pt x="1045" y="2384"/>
                          <a:pt x="1077" y="2336"/>
                          <a:pt x="1166" y="2235"/>
                        </a:cubicBezTo>
                        <a:cubicBezTo>
                          <a:pt x="1255" y="2134"/>
                          <a:pt x="1341" y="1944"/>
                          <a:pt x="1387" y="1808"/>
                        </a:cubicBezTo>
                        <a:cubicBezTo>
                          <a:pt x="1433" y="1672"/>
                          <a:pt x="1435" y="1557"/>
                          <a:pt x="1444" y="1418"/>
                        </a:cubicBezTo>
                        <a:cubicBezTo>
                          <a:pt x="1453" y="1279"/>
                          <a:pt x="1453" y="1112"/>
                          <a:pt x="1444" y="975"/>
                        </a:cubicBezTo>
                        <a:cubicBezTo>
                          <a:pt x="1435" y="838"/>
                          <a:pt x="1433" y="728"/>
                          <a:pt x="1387" y="593"/>
                        </a:cubicBezTo>
                        <a:cubicBezTo>
                          <a:pt x="1341" y="458"/>
                          <a:pt x="1258" y="264"/>
                          <a:pt x="1166" y="165"/>
                        </a:cubicBezTo>
                        <a:cubicBezTo>
                          <a:pt x="1074" y="66"/>
                          <a:pt x="1030" y="27"/>
                          <a:pt x="836" y="0"/>
                        </a:cubicBezTo>
                        <a:lnTo>
                          <a:pt x="4" y="0"/>
                        </a:lnTo>
                        <a:lnTo>
                          <a:pt x="0" y="241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45" name="Group 40"/>
                <p:cNvGrpSpPr>
                  <a:grpSpLocks noChangeAspect="1"/>
                </p:cNvGrpSpPr>
                <p:nvPr/>
              </p:nvGrpSpPr>
              <p:grpSpPr bwMode="auto">
                <a:xfrm rot="2517550">
                  <a:off x="3283" y="8563"/>
                  <a:ext cx="551" cy="932"/>
                  <a:chOff x="3249" y="5775"/>
                  <a:chExt cx="1449" cy="2453"/>
                </a:xfrm>
              </p:grpSpPr>
              <p:sp>
                <p:nvSpPr>
                  <p:cNvPr id="76" name="Freeform 41"/>
                  <p:cNvSpPr>
                    <a:spLocks noChangeAspect="1"/>
                  </p:cNvSpPr>
                  <p:nvPr/>
                </p:nvSpPr>
                <p:spPr bwMode="auto">
                  <a:xfrm>
                    <a:off x="3249" y="5775"/>
                    <a:ext cx="1449" cy="2453"/>
                  </a:xfrm>
                  <a:custGeom>
                    <a:avLst/>
                    <a:gdLst>
                      <a:gd name="T0" fmla="*/ 1161 w 1449"/>
                      <a:gd name="T1" fmla="*/ 2250 h 2453"/>
                      <a:gd name="T2" fmla="*/ 854 w 1449"/>
                      <a:gd name="T3" fmla="*/ 2430 h 2453"/>
                      <a:gd name="T4" fmla="*/ 602 w 1449"/>
                      <a:gd name="T5" fmla="*/ 2430 h 2453"/>
                      <a:gd name="T6" fmla="*/ 287 w 1449"/>
                      <a:gd name="T7" fmla="*/ 2250 h 2453"/>
                      <a:gd name="T8" fmla="*/ 66 w 1449"/>
                      <a:gd name="T9" fmla="*/ 1823 h 2453"/>
                      <a:gd name="T10" fmla="*/ 9 w 1449"/>
                      <a:gd name="T11" fmla="*/ 1433 h 2453"/>
                      <a:gd name="T12" fmla="*/ 9 w 1449"/>
                      <a:gd name="T13" fmla="*/ 990 h 2453"/>
                      <a:gd name="T14" fmla="*/ 66 w 1449"/>
                      <a:gd name="T15" fmla="*/ 608 h 2453"/>
                      <a:gd name="T16" fmla="*/ 287 w 1449"/>
                      <a:gd name="T17" fmla="*/ 180 h 2453"/>
                      <a:gd name="T18" fmla="*/ 584 w 1449"/>
                      <a:gd name="T19" fmla="*/ 15 h 2453"/>
                      <a:gd name="T20" fmla="*/ 854 w 1449"/>
                      <a:gd name="T21" fmla="*/ 8 h 2453"/>
                      <a:gd name="T22" fmla="*/ 1161 w 1449"/>
                      <a:gd name="T23" fmla="*/ 180 h 2453"/>
                      <a:gd name="T24" fmla="*/ 1379 w 1449"/>
                      <a:gd name="T25" fmla="*/ 608 h 2453"/>
                      <a:gd name="T26" fmla="*/ 1439 w 1449"/>
                      <a:gd name="T27" fmla="*/ 990 h 2453"/>
                      <a:gd name="T28" fmla="*/ 1439 w 1449"/>
                      <a:gd name="T29" fmla="*/ 1433 h 2453"/>
                      <a:gd name="T30" fmla="*/ 1379 w 1449"/>
                      <a:gd name="T31" fmla="*/ 1823 h 2453"/>
                      <a:gd name="T32" fmla="*/ 1161 w 1449"/>
                      <a:gd name="T33" fmla="*/ 2250 h 2453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449" h="2453">
                        <a:moveTo>
                          <a:pt x="1161" y="2250"/>
                        </a:moveTo>
                        <a:cubicBezTo>
                          <a:pt x="1074" y="2351"/>
                          <a:pt x="989" y="2407"/>
                          <a:pt x="854" y="2430"/>
                        </a:cubicBezTo>
                        <a:cubicBezTo>
                          <a:pt x="719" y="2453"/>
                          <a:pt x="748" y="2445"/>
                          <a:pt x="602" y="2430"/>
                        </a:cubicBezTo>
                        <a:cubicBezTo>
                          <a:pt x="456" y="2415"/>
                          <a:pt x="376" y="2351"/>
                          <a:pt x="287" y="2250"/>
                        </a:cubicBezTo>
                        <a:cubicBezTo>
                          <a:pt x="198" y="2149"/>
                          <a:pt x="112" y="1959"/>
                          <a:pt x="66" y="1823"/>
                        </a:cubicBezTo>
                        <a:cubicBezTo>
                          <a:pt x="20" y="1687"/>
                          <a:pt x="18" y="1572"/>
                          <a:pt x="9" y="1433"/>
                        </a:cubicBezTo>
                        <a:cubicBezTo>
                          <a:pt x="0" y="1294"/>
                          <a:pt x="0" y="1127"/>
                          <a:pt x="9" y="990"/>
                        </a:cubicBezTo>
                        <a:cubicBezTo>
                          <a:pt x="18" y="853"/>
                          <a:pt x="20" y="743"/>
                          <a:pt x="66" y="608"/>
                        </a:cubicBezTo>
                        <a:cubicBezTo>
                          <a:pt x="112" y="473"/>
                          <a:pt x="201" y="279"/>
                          <a:pt x="287" y="180"/>
                        </a:cubicBezTo>
                        <a:cubicBezTo>
                          <a:pt x="373" y="81"/>
                          <a:pt x="464" y="30"/>
                          <a:pt x="584" y="15"/>
                        </a:cubicBezTo>
                        <a:cubicBezTo>
                          <a:pt x="704" y="0"/>
                          <a:pt x="749" y="1"/>
                          <a:pt x="854" y="8"/>
                        </a:cubicBezTo>
                        <a:cubicBezTo>
                          <a:pt x="959" y="15"/>
                          <a:pt x="1074" y="80"/>
                          <a:pt x="1161" y="180"/>
                        </a:cubicBezTo>
                        <a:cubicBezTo>
                          <a:pt x="1248" y="280"/>
                          <a:pt x="1333" y="473"/>
                          <a:pt x="1379" y="608"/>
                        </a:cubicBezTo>
                        <a:cubicBezTo>
                          <a:pt x="1425" y="743"/>
                          <a:pt x="1429" y="853"/>
                          <a:pt x="1439" y="990"/>
                        </a:cubicBezTo>
                        <a:cubicBezTo>
                          <a:pt x="1449" y="1127"/>
                          <a:pt x="1449" y="1294"/>
                          <a:pt x="1439" y="1433"/>
                        </a:cubicBezTo>
                        <a:cubicBezTo>
                          <a:pt x="1429" y="1572"/>
                          <a:pt x="1425" y="1687"/>
                          <a:pt x="1379" y="1823"/>
                        </a:cubicBezTo>
                        <a:cubicBezTo>
                          <a:pt x="1333" y="1959"/>
                          <a:pt x="1248" y="2149"/>
                          <a:pt x="1161" y="2250"/>
                        </a:cubicBez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77" name="Freeform 42"/>
                  <p:cNvSpPr>
                    <a:spLocks noChangeAspect="1"/>
                  </p:cNvSpPr>
                  <p:nvPr/>
                </p:nvSpPr>
                <p:spPr bwMode="auto">
                  <a:xfrm>
                    <a:off x="3661" y="6188"/>
                    <a:ext cx="625" cy="1620"/>
                  </a:xfrm>
                  <a:custGeom>
                    <a:avLst/>
                    <a:gdLst>
                      <a:gd name="T0" fmla="*/ 0 w 1449"/>
                      <a:gd name="T1" fmla="*/ 10 h 2453"/>
                      <a:gd name="T2" fmla="*/ 0 w 1449"/>
                      <a:gd name="T3" fmla="*/ 11 h 2453"/>
                      <a:gd name="T4" fmla="*/ 0 w 1449"/>
                      <a:gd name="T5" fmla="*/ 11 h 2453"/>
                      <a:gd name="T6" fmla="*/ 0 w 1449"/>
                      <a:gd name="T7" fmla="*/ 10 h 2453"/>
                      <a:gd name="T8" fmla="*/ 0 w 1449"/>
                      <a:gd name="T9" fmla="*/ 9 h 2453"/>
                      <a:gd name="T10" fmla="*/ 0 w 1449"/>
                      <a:gd name="T11" fmla="*/ 7 h 2453"/>
                      <a:gd name="T12" fmla="*/ 0 w 1449"/>
                      <a:gd name="T13" fmla="*/ 5 h 2453"/>
                      <a:gd name="T14" fmla="*/ 0 w 1449"/>
                      <a:gd name="T15" fmla="*/ 3 h 2453"/>
                      <a:gd name="T16" fmla="*/ 0 w 1449"/>
                      <a:gd name="T17" fmla="*/ 1 h 2453"/>
                      <a:gd name="T18" fmla="*/ 0 w 1449"/>
                      <a:gd name="T19" fmla="*/ 1 h 2453"/>
                      <a:gd name="T20" fmla="*/ 0 w 1449"/>
                      <a:gd name="T21" fmla="*/ 1 h 2453"/>
                      <a:gd name="T22" fmla="*/ 0 w 1449"/>
                      <a:gd name="T23" fmla="*/ 1 h 2453"/>
                      <a:gd name="T24" fmla="*/ 0 w 1449"/>
                      <a:gd name="T25" fmla="*/ 3 h 2453"/>
                      <a:gd name="T26" fmla="*/ 0 w 1449"/>
                      <a:gd name="T27" fmla="*/ 5 h 2453"/>
                      <a:gd name="T28" fmla="*/ 0 w 1449"/>
                      <a:gd name="T29" fmla="*/ 7 h 2453"/>
                      <a:gd name="T30" fmla="*/ 0 w 1449"/>
                      <a:gd name="T31" fmla="*/ 9 h 2453"/>
                      <a:gd name="T32" fmla="*/ 0 w 1449"/>
                      <a:gd name="T33" fmla="*/ 10 h 2453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449" h="2453">
                        <a:moveTo>
                          <a:pt x="1161" y="2250"/>
                        </a:moveTo>
                        <a:cubicBezTo>
                          <a:pt x="1074" y="2351"/>
                          <a:pt x="989" y="2407"/>
                          <a:pt x="854" y="2430"/>
                        </a:cubicBezTo>
                        <a:cubicBezTo>
                          <a:pt x="719" y="2453"/>
                          <a:pt x="748" y="2445"/>
                          <a:pt x="602" y="2430"/>
                        </a:cubicBezTo>
                        <a:cubicBezTo>
                          <a:pt x="456" y="2415"/>
                          <a:pt x="376" y="2351"/>
                          <a:pt x="287" y="2250"/>
                        </a:cubicBezTo>
                        <a:cubicBezTo>
                          <a:pt x="198" y="2149"/>
                          <a:pt x="112" y="1959"/>
                          <a:pt x="66" y="1823"/>
                        </a:cubicBezTo>
                        <a:cubicBezTo>
                          <a:pt x="20" y="1687"/>
                          <a:pt x="18" y="1572"/>
                          <a:pt x="9" y="1433"/>
                        </a:cubicBezTo>
                        <a:cubicBezTo>
                          <a:pt x="0" y="1294"/>
                          <a:pt x="0" y="1127"/>
                          <a:pt x="9" y="990"/>
                        </a:cubicBezTo>
                        <a:cubicBezTo>
                          <a:pt x="18" y="853"/>
                          <a:pt x="20" y="743"/>
                          <a:pt x="66" y="608"/>
                        </a:cubicBezTo>
                        <a:cubicBezTo>
                          <a:pt x="112" y="473"/>
                          <a:pt x="201" y="279"/>
                          <a:pt x="287" y="180"/>
                        </a:cubicBezTo>
                        <a:cubicBezTo>
                          <a:pt x="373" y="81"/>
                          <a:pt x="464" y="30"/>
                          <a:pt x="584" y="15"/>
                        </a:cubicBezTo>
                        <a:cubicBezTo>
                          <a:pt x="704" y="0"/>
                          <a:pt x="749" y="1"/>
                          <a:pt x="854" y="8"/>
                        </a:cubicBezTo>
                        <a:cubicBezTo>
                          <a:pt x="959" y="15"/>
                          <a:pt x="1074" y="80"/>
                          <a:pt x="1161" y="180"/>
                        </a:cubicBezTo>
                        <a:cubicBezTo>
                          <a:pt x="1248" y="280"/>
                          <a:pt x="1333" y="473"/>
                          <a:pt x="1379" y="608"/>
                        </a:cubicBezTo>
                        <a:cubicBezTo>
                          <a:pt x="1425" y="743"/>
                          <a:pt x="1429" y="853"/>
                          <a:pt x="1439" y="990"/>
                        </a:cubicBezTo>
                        <a:cubicBezTo>
                          <a:pt x="1449" y="1127"/>
                          <a:pt x="1449" y="1294"/>
                          <a:pt x="1439" y="1433"/>
                        </a:cubicBezTo>
                        <a:cubicBezTo>
                          <a:pt x="1429" y="1572"/>
                          <a:pt x="1425" y="1687"/>
                          <a:pt x="1379" y="1823"/>
                        </a:cubicBezTo>
                        <a:cubicBezTo>
                          <a:pt x="1333" y="1959"/>
                          <a:pt x="1248" y="2149"/>
                          <a:pt x="1161" y="225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46" name="Group 43"/>
                <p:cNvGrpSpPr>
                  <a:grpSpLocks noChangeAspect="1"/>
                </p:cNvGrpSpPr>
                <p:nvPr/>
              </p:nvGrpSpPr>
              <p:grpSpPr bwMode="auto">
                <a:xfrm rot="-1980000">
                  <a:off x="7656" y="8806"/>
                  <a:ext cx="551" cy="918"/>
                  <a:chOff x="3383" y="9180"/>
                  <a:chExt cx="1449" cy="2415"/>
                </a:xfrm>
              </p:grpSpPr>
              <p:sp>
                <p:nvSpPr>
                  <p:cNvPr id="74" name="Freeform 44"/>
                  <p:cNvSpPr>
                    <a:spLocks noChangeAspect="1"/>
                  </p:cNvSpPr>
                  <p:nvPr/>
                </p:nvSpPr>
                <p:spPr bwMode="auto">
                  <a:xfrm>
                    <a:off x="3383" y="9180"/>
                    <a:ext cx="1449" cy="2415"/>
                  </a:xfrm>
                  <a:custGeom>
                    <a:avLst/>
                    <a:gdLst>
                      <a:gd name="T0" fmla="*/ 7 w 1449"/>
                      <a:gd name="T1" fmla="*/ 2400 h 2415"/>
                      <a:gd name="T2" fmla="*/ 847 w 1449"/>
                      <a:gd name="T3" fmla="*/ 2415 h 2415"/>
                      <a:gd name="T4" fmla="*/ 1162 w 1449"/>
                      <a:gd name="T5" fmla="*/ 2235 h 2415"/>
                      <a:gd name="T6" fmla="*/ 1383 w 1449"/>
                      <a:gd name="T7" fmla="*/ 1808 h 2415"/>
                      <a:gd name="T8" fmla="*/ 1440 w 1449"/>
                      <a:gd name="T9" fmla="*/ 1418 h 2415"/>
                      <a:gd name="T10" fmla="*/ 1440 w 1449"/>
                      <a:gd name="T11" fmla="*/ 975 h 2415"/>
                      <a:gd name="T12" fmla="*/ 1383 w 1449"/>
                      <a:gd name="T13" fmla="*/ 593 h 2415"/>
                      <a:gd name="T14" fmla="*/ 1162 w 1449"/>
                      <a:gd name="T15" fmla="*/ 165 h 2415"/>
                      <a:gd name="T16" fmla="*/ 832 w 1449"/>
                      <a:gd name="T17" fmla="*/ 0 h 2415"/>
                      <a:gd name="T18" fmla="*/ 0 w 1449"/>
                      <a:gd name="T19" fmla="*/ 0 h 2415"/>
                      <a:gd name="T20" fmla="*/ 7 w 1449"/>
                      <a:gd name="T21" fmla="*/ 2400 h 241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449" h="2415">
                        <a:moveTo>
                          <a:pt x="7" y="2400"/>
                        </a:moveTo>
                        <a:lnTo>
                          <a:pt x="847" y="2415"/>
                        </a:lnTo>
                        <a:cubicBezTo>
                          <a:pt x="1040" y="2387"/>
                          <a:pt x="1073" y="2336"/>
                          <a:pt x="1162" y="2235"/>
                        </a:cubicBezTo>
                        <a:cubicBezTo>
                          <a:pt x="1251" y="2134"/>
                          <a:pt x="1337" y="1944"/>
                          <a:pt x="1383" y="1808"/>
                        </a:cubicBezTo>
                        <a:cubicBezTo>
                          <a:pt x="1429" y="1672"/>
                          <a:pt x="1431" y="1557"/>
                          <a:pt x="1440" y="1418"/>
                        </a:cubicBezTo>
                        <a:cubicBezTo>
                          <a:pt x="1449" y="1279"/>
                          <a:pt x="1449" y="1112"/>
                          <a:pt x="1440" y="975"/>
                        </a:cubicBezTo>
                        <a:cubicBezTo>
                          <a:pt x="1431" y="838"/>
                          <a:pt x="1429" y="728"/>
                          <a:pt x="1383" y="593"/>
                        </a:cubicBezTo>
                        <a:cubicBezTo>
                          <a:pt x="1337" y="458"/>
                          <a:pt x="1254" y="264"/>
                          <a:pt x="1162" y="165"/>
                        </a:cubicBezTo>
                        <a:cubicBezTo>
                          <a:pt x="1070" y="66"/>
                          <a:pt x="1026" y="27"/>
                          <a:pt x="832" y="0"/>
                        </a:cubicBezTo>
                        <a:lnTo>
                          <a:pt x="0" y="0"/>
                        </a:lnTo>
                        <a:lnTo>
                          <a:pt x="7" y="240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75" name="Freeform 45"/>
                  <p:cNvSpPr>
                    <a:spLocks noChangeAspect="1"/>
                  </p:cNvSpPr>
                  <p:nvPr/>
                </p:nvSpPr>
                <p:spPr bwMode="auto">
                  <a:xfrm>
                    <a:off x="3795" y="9584"/>
                    <a:ext cx="632" cy="1606"/>
                  </a:xfrm>
                  <a:custGeom>
                    <a:avLst/>
                    <a:gdLst>
                      <a:gd name="T0" fmla="*/ 0 w 1453"/>
                      <a:gd name="T1" fmla="*/ 12 h 2419"/>
                      <a:gd name="T2" fmla="*/ 0 w 1453"/>
                      <a:gd name="T3" fmla="*/ 12 h 2419"/>
                      <a:gd name="T4" fmla="*/ 0 w 1453"/>
                      <a:gd name="T5" fmla="*/ 11 h 2419"/>
                      <a:gd name="T6" fmla="*/ 0 w 1453"/>
                      <a:gd name="T7" fmla="*/ 9 h 2419"/>
                      <a:gd name="T8" fmla="*/ 0 w 1453"/>
                      <a:gd name="T9" fmla="*/ 7 h 2419"/>
                      <a:gd name="T10" fmla="*/ 0 w 1453"/>
                      <a:gd name="T11" fmla="*/ 5 h 2419"/>
                      <a:gd name="T12" fmla="*/ 0 w 1453"/>
                      <a:gd name="T13" fmla="*/ 3 h 2419"/>
                      <a:gd name="T14" fmla="*/ 0 w 1453"/>
                      <a:gd name="T15" fmla="*/ 1 h 2419"/>
                      <a:gd name="T16" fmla="*/ 0 w 1453"/>
                      <a:gd name="T17" fmla="*/ 0 h 2419"/>
                      <a:gd name="T18" fmla="*/ 0 w 1453"/>
                      <a:gd name="T19" fmla="*/ 0 h 2419"/>
                      <a:gd name="T20" fmla="*/ 0 w 1453"/>
                      <a:gd name="T21" fmla="*/ 12 h 241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453" h="2419">
                        <a:moveTo>
                          <a:pt x="0" y="2419"/>
                        </a:moveTo>
                        <a:lnTo>
                          <a:pt x="851" y="2415"/>
                        </a:lnTo>
                        <a:cubicBezTo>
                          <a:pt x="1045" y="2384"/>
                          <a:pt x="1077" y="2336"/>
                          <a:pt x="1166" y="2235"/>
                        </a:cubicBezTo>
                        <a:cubicBezTo>
                          <a:pt x="1255" y="2134"/>
                          <a:pt x="1341" y="1944"/>
                          <a:pt x="1387" y="1808"/>
                        </a:cubicBezTo>
                        <a:cubicBezTo>
                          <a:pt x="1433" y="1672"/>
                          <a:pt x="1435" y="1557"/>
                          <a:pt x="1444" y="1418"/>
                        </a:cubicBezTo>
                        <a:cubicBezTo>
                          <a:pt x="1453" y="1279"/>
                          <a:pt x="1453" y="1112"/>
                          <a:pt x="1444" y="975"/>
                        </a:cubicBezTo>
                        <a:cubicBezTo>
                          <a:pt x="1435" y="838"/>
                          <a:pt x="1433" y="728"/>
                          <a:pt x="1387" y="593"/>
                        </a:cubicBezTo>
                        <a:cubicBezTo>
                          <a:pt x="1341" y="458"/>
                          <a:pt x="1258" y="264"/>
                          <a:pt x="1166" y="165"/>
                        </a:cubicBezTo>
                        <a:cubicBezTo>
                          <a:pt x="1074" y="66"/>
                          <a:pt x="1030" y="27"/>
                          <a:pt x="836" y="0"/>
                        </a:cubicBezTo>
                        <a:lnTo>
                          <a:pt x="4" y="0"/>
                        </a:lnTo>
                        <a:lnTo>
                          <a:pt x="0" y="241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47" name="Group 46"/>
                <p:cNvGrpSpPr>
                  <a:grpSpLocks noChangeAspect="1"/>
                </p:cNvGrpSpPr>
                <p:nvPr/>
              </p:nvGrpSpPr>
              <p:grpSpPr bwMode="auto">
                <a:xfrm rot="-2399458">
                  <a:off x="8153" y="8439"/>
                  <a:ext cx="551" cy="932"/>
                  <a:chOff x="3249" y="5775"/>
                  <a:chExt cx="1449" cy="2453"/>
                </a:xfrm>
              </p:grpSpPr>
              <p:sp>
                <p:nvSpPr>
                  <p:cNvPr id="72" name="Freeform 47"/>
                  <p:cNvSpPr>
                    <a:spLocks noChangeAspect="1"/>
                  </p:cNvSpPr>
                  <p:nvPr/>
                </p:nvSpPr>
                <p:spPr bwMode="auto">
                  <a:xfrm>
                    <a:off x="3249" y="5775"/>
                    <a:ext cx="1449" cy="2453"/>
                  </a:xfrm>
                  <a:custGeom>
                    <a:avLst/>
                    <a:gdLst>
                      <a:gd name="T0" fmla="*/ 1161 w 1449"/>
                      <a:gd name="T1" fmla="*/ 2250 h 2453"/>
                      <a:gd name="T2" fmla="*/ 854 w 1449"/>
                      <a:gd name="T3" fmla="*/ 2430 h 2453"/>
                      <a:gd name="T4" fmla="*/ 602 w 1449"/>
                      <a:gd name="T5" fmla="*/ 2430 h 2453"/>
                      <a:gd name="T6" fmla="*/ 287 w 1449"/>
                      <a:gd name="T7" fmla="*/ 2250 h 2453"/>
                      <a:gd name="T8" fmla="*/ 66 w 1449"/>
                      <a:gd name="T9" fmla="*/ 1823 h 2453"/>
                      <a:gd name="T10" fmla="*/ 9 w 1449"/>
                      <a:gd name="T11" fmla="*/ 1433 h 2453"/>
                      <a:gd name="T12" fmla="*/ 9 w 1449"/>
                      <a:gd name="T13" fmla="*/ 990 h 2453"/>
                      <a:gd name="T14" fmla="*/ 66 w 1449"/>
                      <a:gd name="T15" fmla="*/ 608 h 2453"/>
                      <a:gd name="T16" fmla="*/ 287 w 1449"/>
                      <a:gd name="T17" fmla="*/ 180 h 2453"/>
                      <a:gd name="T18" fmla="*/ 584 w 1449"/>
                      <a:gd name="T19" fmla="*/ 15 h 2453"/>
                      <a:gd name="T20" fmla="*/ 854 w 1449"/>
                      <a:gd name="T21" fmla="*/ 8 h 2453"/>
                      <a:gd name="T22" fmla="*/ 1161 w 1449"/>
                      <a:gd name="T23" fmla="*/ 180 h 2453"/>
                      <a:gd name="T24" fmla="*/ 1379 w 1449"/>
                      <a:gd name="T25" fmla="*/ 608 h 2453"/>
                      <a:gd name="T26" fmla="*/ 1439 w 1449"/>
                      <a:gd name="T27" fmla="*/ 990 h 2453"/>
                      <a:gd name="T28" fmla="*/ 1439 w 1449"/>
                      <a:gd name="T29" fmla="*/ 1433 h 2453"/>
                      <a:gd name="T30" fmla="*/ 1379 w 1449"/>
                      <a:gd name="T31" fmla="*/ 1823 h 2453"/>
                      <a:gd name="T32" fmla="*/ 1161 w 1449"/>
                      <a:gd name="T33" fmla="*/ 2250 h 2453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449" h="2453">
                        <a:moveTo>
                          <a:pt x="1161" y="2250"/>
                        </a:moveTo>
                        <a:cubicBezTo>
                          <a:pt x="1074" y="2351"/>
                          <a:pt x="989" y="2407"/>
                          <a:pt x="854" y="2430"/>
                        </a:cubicBezTo>
                        <a:cubicBezTo>
                          <a:pt x="719" y="2453"/>
                          <a:pt x="748" y="2445"/>
                          <a:pt x="602" y="2430"/>
                        </a:cubicBezTo>
                        <a:cubicBezTo>
                          <a:pt x="456" y="2415"/>
                          <a:pt x="376" y="2351"/>
                          <a:pt x="287" y="2250"/>
                        </a:cubicBezTo>
                        <a:cubicBezTo>
                          <a:pt x="198" y="2149"/>
                          <a:pt x="112" y="1959"/>
                          <a:pt x="66" y="1823"/>
                        </a:cubicBezTo>
                        <a:cubicBezTo>
                          <a:pt x="20" y="1687"/>
                          <a:pt x="18" y="1572"/>
                          <a:pt x="9" y="1433"/>
                        </a:cubicBezTo>
                        <a:cubicBezTo>
                          <a:pt x="0" y="1294"/>
                          <a:pt x="0" y="1127"/>
                          <a:pt x="9" y="990"/>
                        </a:cubicBezTo>
                        <a:cubicBezTo>
                          <a:pt x="18" y="853"/>
                          <a:pt x="20" y="743"/>
                          <a:pt x="66" y="608"/>
                        </a:cubicBezTo>
                        <a:cubicBezTo>
                          <a:pt x="112" y="473"/>
                          <a:pt x="201" y="279"/>
                          <a:pt x="287" y="180"/>
                        </a:cubicBezTo>
                        <a:cubicBezTo>
                          <a:pt x="373" y="81"/>
                          <a:pt x="464" y="30"/>
                          <a:pt x="584" y="15"/>
                        </a:cubicBezTo>
                        <a:cubicBezTo>
                          <a:pt x="704" y="0"/>
                          <a:pt x="749" y="1"/>
                          <a:pt x="854" y="8"/>
                        </a:cubicBezTo>
                        <a:cubicBezTo>
                          <a:pt x="959" y="15"/>
                          <a:pt x="1074" y="80"/>
                          <a:pt x="1161" y="180"/>
                        </a:cubicBezTo>
                        <a:cubicBezTo>
                          <a:pt x="1248" y="280"/>
                          <a:pt x="1333" y="473"/>
                          <a:pt x="1379" y="608"/>
                        </a:cubicBezTo>
                        <a:cubicBezTo>
                          <a:pt x="1425" y="743"/>
                          <a:pt x="1429" y="853"/>
                          <a:pt x="1439" y="990"/>
                        </a:cubicBezTo>
                        <a:cubicBezTo>
                          <a:pt x="1449" y="1127"/>
                          <a:pt x="1449" y="1294"/>
                          <a:pt x="1439" y="1433"/>
                        </a:cubicBezTo>
                        <a:cubicBezTo>
                          <a:pt x="1429" y="1572"/>
                          <a:pt x="1425" y="1687"/>
                          <a:pt x="1379" y="1823"/>
                        </a:cubicBezTo>
                        <a:cubicBezTo>
                          <a:pt x="1333" y="1959"/>
                          <a:pt x="1248" y="2149"/>
                          <a:pt x="1161" y="2250"/>
                        </a:cubicBez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73" name="Freeform 48"/>
                  <p:cNvSpPr>
                    <a:spLocks noChangeAspect="1"/>
                  </p:cNvSpPr>
                  <p:nvPr/>
                </p:nvSpPr>
                <p:spPr bwMode="auto">
                  <a:xfrm>
                    <a:off x="3661" y="6188"/>
                    <a:ext cx="625" cy="1620"/>
                  </a:xfrm>
                  <a:custGeom>
                    <a:avLst/>
                    <a:gdLst>
                      <a:gd name="T0" fmla="*/ 0 w 1449"/>
                      <a:gd name="T1" fmla="*/ 10 h 2453"/>
                      <a:gd name="T2" fmla="*/ 0 w 1449"/>
                      <a:gd name="T3" fmla="*/ 11 h 2453"/>
                      <a:gd name="T4" fmla="*/ 0 w 1449"/>
                      <a:gd name="T5" fmla="*/ 11 h 2453"/>
                      <a:gd name="T6" fmla="*/ 0 w 1449"/>
                      <a:gd name="T7" fmla="*/ 10 h 2453"/>
                      <a:gd name="T8" fmla="*/ 0 w 1449"/>
                      <a:gd name="T9" fmla="*/ 9 h 2453"/>
                      <a:gd name="T10" fmla="*/ 0 w 1449"/>
                      <a:gd name="T11" fmla="*/ 7 h 2453"/>
                      <a:gd name="T12" fmla="*/ 0 w 1449"/>
                      <a:gd name="T13" fmla="*/ 5 h 2453"/>
                      <a:gd name="T14" fmla="*/ 0 w 1449"/>
                      <a:gd name="T15" fmla="*/ 3 h 2453"/>
                      <a:gd name="T16" fmla="*/ 0 w 1449"/>
                      <a:gd name="T17" fmla="*/ 1 h 2453"/>
                      <a:gd name="T18" fmla="*/ 0 w 1449"/>
                      <a:gd name="T19" fmla="*/ 1 h 2453"/>
                      <a:gd name="T20" fmla="*/ 0 w 1449"/>
                      <a:gd name="T21" fmla="*/ 1 h 2453"/>
                      <a:gd name="T22" fmla="*/ 0 w 1449"/>
                      <a:gd name="T23" fmla="*/ 1 h 2453"/>
                      <a:gd name="T24" fmla="*/ 0 w 1449"/>
                      <a:gd name="T25" fmla="*/ 3 h 2453"/>
                      <a:gd name="T26" fmla="*/ 0 w 1449"/>
                      <a:gd name="T27" fmla="*/ 5 h 2453"/>
                      <a:gd name="T28" fmla="*/ 0 w 1449"/>
                      <a:gd name="T29" fmla="*/ 7 h 2453"/>
                      <a:gd name="T30" fmla="*/ 0 w 1449"/>
                      <a:gd name="T31" fmla="*/ 9 h 2453"/>
                      <a:gd name="T32" fmla="*/ 0 w 1449"/>
                      <a:gd name="T33" fmla="*/ 10 h 2453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449" h="2453">
                        <a:moveTo>
                          <a:pt x="1161" y="2250"/>
                        </a:moveTo>
                        <a:cubicBezTo>
                          <a:pt x="1074" y="2351"/>
                          <a:pt x="989" y="2407"/>
                          <a:pt x="854" y="2430"/>
                        </a:cubicBezTo>
                        <a:cubicBezTo>
                          <a:pt x="719" y="2453"/>
                          <a:pt x="748" y="2445"/>
                          <a:pt x="602" y="2430"/>
                        </a:cubicBezTo>
                        <a:cubicBezTo>
                          <a:pt x="456" y="2415"/>
                          <a:pt x="376" y="2351"/>
                          <a:pt x="287" y="2250"/>
                        </a:cubicBezTo>
                        <a:cubicBezTo>
                          <a:pt x="198" y="2149"/>
                          <a:pt x="112" y="1959"/>
                          <a:pt x="66" y="1823"/>
                        </a:cubicBezTo>
                        <a:cubicBezTo>
                          <a:pt x="20" y="1687"/>
                          <a:pt x="18" y="1572"/>
                          <a:pt x="9" y="1433"/>
                        </a:cubicBezTo>
                        <a:cubicBezTo>
                          <a:pt x="0" y="1294"/>
                          <a:pt x="0" y="1127"/>
                          <a:pt x="9" y="990"/>
                        </a:cubicBezTo>
                        <a:cubicBezTo>
                          <a:pt x="18" y="853"/>
                          <a:pt x="20" y="743"/>
                          <a:pt x="66" y="608"/>
                        </a:cubicBezTo>
                        <a:cubicBezTo>
                          <a:pt x="112" y="473"/>
                          <a:pt x="201" y="279"/>
                          <a:pt x="287" y="180"/>
                        </a:cubicBezTo>
                        <a:cubicBezTo>
                          <a:pt x="373" y="81"/>
                          <a:pt x="464" y="30"/>
                          <a:pt x="584" y="15"/>
                        </a:cubicBezTo>
                        <a:cubicBezTo>
                          <a:pt x="704" y="0"/>
                          <a:pt x="749" y="1"/>
                          <a:pt x="854" y="8"/>
                        </a:cubicBezTo>
                        <a:cubicBezTo>
                          <a:pt x="959" y="15"/>
                          <a:pt x="1074" y="80"/>
                          <a:pt x="1161" y="180"/>
                        </a:cubicBezTo>
                        <a:cubicBezTo>
                          <a:pt x="1248" y="280"/>
                          <a:pt x="1333" y="473"/>
                          <a:pt x="1379" y="608"/>
                        </a:cubicBezTo>
                        <a:cubicBezTo>
                          <a:pt x="1425" y="743"/>
                          <a:pt x="1429" y="853"/>
                          <a:pt x="1439" y="990"/>
                        </a:cubicBezTo>
                        <a:cubicBezTo>
                          <a:pt x="1449" y="1127"/>
                          <a:pt x="1449" y="1294"/>
                          <a:pt x="1439" y="1433"/>
                        </a:cubicBezTo>
                        <a:cubicBezTo>
                          <a:pt x="1429" y="1572"/>
                          <a:pt x="1425" y="1687"/>
                          <a:pt x="1379" y="1823"/>
                        </a:cubicBezTo>
                        <a:cubicBezTo>
                          <a:pt x="1333" y="1959"/>
                          <a:pt x="1248" y="2149"/>
                          <a:pt x="1161" y="225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8" name="Freeform 49"/>
                <p:cNvSpPr>
                  <a:spLocks noChangeAspect="1"/>
                </p:cNvSpPr>
                <p:nvPr/>
              </p:nvSpPr>
              <p:spPr bwMode="auto">
                <a:xfrm rot="540000">
                  <a:off x="5169" y="9333"/>
                  <a:ext cx="456" cy="920"/>
                </a:xfrm>
                <a:custGeom>
                  <a:avLst/>
                  <a:gdLst>
                    <a:gd name="T0" fmla="*/ 0 w 1200"/>
                    <a:gd name="T1" fmla="*/ 0 h 2422"/>
                    <a:gd name="T2" fmla="*/ 0 w 1200"/>
                    <a:gd name="T3" fmla="*/ 0 h 2422"/>
                    <a:gd name="T4" fmla="*/ 0 w 1200"/>
                    <a:gd name="T5" fmla="*/ 0 h 2422"/>
                    <a:gd name="T6" fmla="*/ 0 w 1200"/>
                    <a:gd name="T7" fmla="*/ 0 h 2422"/>
                    <a:gd name="T8" fmla="*/ 0 w 1200"/>
                    <a:gd name="T9" fmla="*/ 0 h 2422"/>
                    <a:gd name="T10" fmla="*/ 0 w 1200"/>
                    <a:gd name="T11" fmla="*/ 0 h 2422"/>
                    <a:gd name="T12" fmla="*/ 0 w 1200"/>
                    <a:gd name="T13" fmla="*/ 0 h 2422"/>
                    <a:gd name="T14" fmla="*/ 0 w 1200"/>
                    <a:gd name="T15" fmla="*/ 0 h 2422"/>
                    <a:gd name="T16" fmla="*/ 0 w 1200"/>
                    <a:gd name="T17" fmla="*/ 0 h 242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200" h="2422">
                      <a:moveTo>
                        <a:pt x="1200" y="0"/>
                      </a:moveTo>
                      <a:lnTo>
                        <a:pt x="1200" y="408"/>
                      </a:lnTo>
                      <a:lnTo>
                        <a:pt x="799" y="412"/>
                      </a:lnTo>
                      <a:lnTo>
                        <a:pt x="799" y="2422"/>
                      </a:lnTo>
                      <a:lnTo>
                        <a:pt x="394" y="2422"/>
                      </a:lnTo>
                      <a:lnTo>
                        <a:pt x="394" y="412"/>
                      </a:lnTo>
                      <a:lnTo>
                        <a:pt x="0" y="408"/>
                      </a:lnTo>
                      <a:lnTo>
                        <a:pt x="0" y="3"/>
                      </a:lnTo>
                      <a:lnTo>
                        <a:pt x="120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9" name="Freeform 50"/>
                <p:cNvSpPr>
                  <a:spLocks noChangeAspect="1"/>
                </p:cNvSpPr>
                <p:nvPr/>
              </p:nvSpPr>
              <p:spPr bwMode="auto">
                <a:xfrm rot="1380000">
                  <a:off x="4151" y="9041"/>
                  <a:ext cx="445" cy="918"/>
                </a:xfrm>
                <a:custGeom>
                  <a:avLst/>
                  <a:gdLst>
                    <a:gd name="T0" fmla="*/ 0 w 1170"/>
                    <a:gd name="T1" fmla="*/ 0 h 2415"/>
                    <a:gd name="T2" fmla="*/ 0 w 1170"/>
                    <a:gd name="T3" fmla="*/ 0 h 2415"/>
                    <a:gd name="T4" fmla="*/ 0 w 1170"/>
                    <a:gd name="T5" fmla="*/ 0 h 2415"/>
                    <a:gd name="T6" fmla="*/ 0 w 1170"/>
                    <a:gd name="T7" fmla="*/ 0 h 2415"/>
                    <a:gd name="T8" fmla="*/ 0 w 1170"/>
                    <a:gd name="T9" fmla="*/ 0 h 2415"/>
                    <a:gd name="T10" fmla="*/ 0 w 1170"/>
                    <a:gd name="T11" fmla="*/ 0 h 2415"/>
                    <a:gd name="T12" fmla="*/ 0 w 1170"/>
                    <a:gd name="T13" fmla="*/ 0 h 2415"/>
                    <a:gd name="T14" fmla="*/ 0 w 1170"/>
                    <a:gd name="T15" fmla="*/ 0 h 2415"/>
                    <a:gd name="T16" fmla="*/ 0 w 1170"/>
                    <a:gd name="T17" fmla="*/ 0 h 2415"/>
                    <a:gd name="T18" fmla="*/ 0 w 1170"/>
                    <a:gd name="T19" fmla="*/ 0 h 2415"/>
                    <a:gd name="T20" fmla="*/ 0 w 1170"/>
                    <a:gd name="T21" fmla="*/ 0 h 2415"/>
                    <a:gd name="T22" fmla="*/ 0 w 1170"/>
                    <a:gd name="T23" fmla="*/ 0 h 2415"/>
                    <a:gd name="T24" fmla="*/ 0 w 1170"/>
                    <a:gd name="T25" fmla="*/ 0 h 241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70" h="2415">
                      <a:moveTo>
                        <a:pt x="0" y="0"/>
                      </a:moveTo>
                      <a:lnTo>
                        <a:pt x="1155" y="0"/>
                      </a:lnTo>
                      <a:lnTo>
                        <a:pt x="1155" y="405"/>
                      </a:lnTo>
                      <a:lnTo>
                        <a:pt x="405" y="405"/>
                      </a:lnTo>
                      <a:lnTo>
                        <a:pt x="405" y="945"/>
                      </a:lnTo>
                      <a:lnTo>
                        <a:pt x="945" y="945"/>
                      </a:lnTo>
                      <a:lnTo>
                        <a:pt x="945" y="1350"/>
                      </a:lnTo>
                      <a:lnTo>
                        <a:pt x="405" y="1350"/>
                      </a:lnTo>
                      <a:lnTo>
                        <a:pt x="405" y="2010"/>
                      </a:lnTo>
                      <a:lnTo>
                        <a:pt x="1170" y="2010"/>
                      </a:lnTo>
                      <a:lnTo>
                        <a:pt x="1170" y="2415"/>
                      </a:lnTo>
                      <a:lnTo>
                        <a:pt x="0" y="24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FF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0" name="Freeform 51"/>
                <p:cNvSpPr>
                  <a:spLocks noChangeAspect="1"/>
                </p:cNvSpPr>
                <p:nvPr/>
              </p:nvSpPr>
              <p:spPr bwMode="auto">
                <a:xfrm rot="1140000">
                  <a:off x="4616" y="9221"/>
                  <a:ext cx="506" cy="925"/>
                </a:xfrm>
                <a:custGeom>
                  <a:avLst/>
                  <a:gdLst>
                    <a:gd name="T0" fmla="*/ 0 w 1331"/>
                    <a:gd name="T1" fmla="*/ 0 h 2433"/>
                    <a:gd name="T2" fmla="*/ 0 w 1331"/>
                    <a:gd name="T3" fmla="*/ 0 h 2433"/>
                    <a:gd name="T4" fmla="*/ 0 w 1331"/>
                    <a:gd name="T5" fmla="*/ 0 h 2433"/>
                    <a:gd name="T6" fmla="*/ 0 w 1331"/>
                    <a:gd name="T7" fmla="*/ 0 h 2433"/>
                    <a:gd name="T8" fmla="*/ 0 w 1331"/>
                    <a:gd name="T9" fmla="*/ 0 h 2433"/>
                    <a:gd name="T10" fmla="*/ 0 w 1331"/>
                    <a:gd name="T11" fmla="*/ 0 h 2433"/>
                    <a:gd name="T12" fmla="*/ 0 w 1331"/>
                    <a:gd name="T13" fmla="*/ 0 h 2433"/>
                    <a:gd name="T14" fmla="*/ 0 w 1331"/>
                    <a:gd name="T15" fmla="*/ 0 h 2433"/>
                    <a:gd name="T16" fmla="*/ 0 w 1331"/>
                    <a:gd name="T17" fmla="*/ 0 h 2433"/>
                    <a:gd name="T18" fmla="*/ 0 w 1331"/>
                    <a:gd name="T19" fmla="*/ 0 h 2433"/>
                    <a:gd name="T20" fmla="*/ 0 w 1331"/>
                    <a:gd name="T21" fmla="*/ 0 h 2433"/>
                    <a:gd name="T22" fmla="*/ 0 w 1331"/>
                    <a:gd name="T23" fmla="*/ 0 h 2433"/>
                    <a:gd name="T24" fmla="*/ 0 w 1331"/>
                    <a:gd name="T25" fmla="*/ 0 h 2433"/>
                    <a:gd name="T26" fmla="*/ 0 w 1331"/>
                    <a:gd name="T27" fmla="*/ 0 h 2433"/>
                    <a:gd name="T28" fmla="*/ 0 w 1331"/>
                    <a:gd name="T29" fmla="*/ 0 h 2433"/>
                    <a:gd name="T30" fmla="*/ 0 w 1331"/>
                    <a:gd name="T31" fmla="*/ 0 h 2433"/>
                    <a:gd name="T32" fmla="*/ 0 w 1331"/>
                    <a:gd name="T33" fmla="*/ 0 h 2433"/>
                    <a:gd name="T34" fmla="*/ 0 w 1331"/>
                    <a:gd name="T35" fmla="*/ 0 h 2433"/>
                    <a:gd name="T36" fmla="*/ 0 w 1331"/>
                    <a:gd name="T37" fmla="*/ 0 h 2433"/>
                    <a:gd name="T38" fmla="*/ 0 w 1331"/>
                    <a:gd name="T39" fmla="*/ 0 h 2433"/>
                    <a:gd name="T40" fmla="*/ 0 w 1331"/>
                    <a:gd name="T41" fmla="*/ 0 h 2433"/>
                    <a:gd name="T42" fmla="*/ 0 w 1331"/>
                    <a:gd name="T43" fmla="*/ 0 h 2433"/>
                    <a:gd name="T44" fmla="*/ 0 w 1331"/>
                    <a:gd name="T45" fmla="*/ 0 h 2433"/>
                    <a:gd name="T46" fmla="*/ 0 w 1331"/>
                    <a:gd name="T47" fmla="*/ 0 h 2433"/>
                    <a:gd name="T48" fmla="*/ 0 w 1331"/>
                    <a:gd name="T49" fmla="*/ 0 h 2433"/>
                    <a:gd name="T50" fmla="*/ 0 w 1331"/>
                    <a:gd name="T51" fmla="*/ 0 h 2433"/>
                    <a:gd name="T52" fmla="*/ 0 w 1331"/>
                    <a:gd name="T53" fmla="*/ 0 h 2433"/>
                    <a:gd name="T54" fmla="*/ 0 w 1331"/>
                    <a:gd name="T55" fmla="*/ 0 h 2433"/>
                    <a:gd name="T56" fmla="*/ 0 w 1331"/>
                    <a:gd name="T57" fmla="*/ 0 h 2433"/>
                    <a:gd name="T58" fmla="*/ 0 w 1331"/>
                    <a:gd name="T59" fmla="*/ 0 h 2433"/>
                    <a:gd name="T60" fmla="*/ 0 w 1331"/>
                    <a:gd name="T61" fmla="*/ 0 h 2433"/>
                    <a:gd name="T62" fmla="*/ 0 w 1331"/>
                    <a:gd name="T63" fmla="*/ 0 h 2433"/>
                    <a:gd name="T64" fmla="*/ 0 w 1331"/>
                    <a:gd name="T65" fmla="*/ 0 h 2433"/>
                    <a:gd name="T66" fmla="*/ 0 w 1331"/>
                    <a:gd name="T67" fmla="*/ 0 h 243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31" h="2433">
                      <a:moveTo>
                        <a:pt x="15" y="1818"/>
                      </a:moveTo>
                      <a:cubicBezTo>
                        <a:pt x="15" y="1818"/>
                        <a:pt x="401" y="1766"/>
                        <a:pt x="401" y="1766"/>
                      </a:cubicBezTo>
                      <a:cubicBezTo>
                        <a:pt x="424" y="1841"/>
                        <a:pt x="440" y="1877"/>
                        <a:pt x="473" y="1916"/>
                      </a:cubicBezTo>
                      <a:cubicBezTo>
                        <a:pt x="506" y="1955"/>
                        <a:pt x="561" y="1985"/>
                        <a:pt x="600" y="2002"/>
                      </a:cubicBezTo>
                      <a:lnTo>
                        <a:pt x="709" y="2017"/>
                      </a:lnTo>
                      <a:lnTo>
                        <a:pt x="818" y="1961"/>
                      </a:lnTo>
                      <a:cubicBezTo>
                        <a:pt x="848" y="1930"/>
                        <a:pt x="877" y="1879"/>
                        <a:pt x="889" y="1833"/>
                      </a:cubicBezTo>
                      <a:cubicBezTo>
                        <a:pt x="901" y="1787"/>
                        <a:pt x="896" y="1729"/>
                        <a:pt x="889" y="1687"/>
                      </a:cubicBezTo>
                      <a:cubicBezTo>
                        <a:pt x="882" y="1645"/>
                        <a:pt x="868" y="1610"/>
                        <a:pt x="848" y="1578"/>
                      </a:cubicBezTo>
                      <a:cubicBezTo>
                        <a:pt x="828" y="1546"/>
                        <a:pt x="879" y="1582"/>
                        <a:pt x="769" y="1492"/>
                      </a:cubicBezTo>
                      <a:cubicBezTo>
                        <a:pt x="769" y="1492"/>
                        <a:pt x="258" y="1098"/>
                        <a:pt x="191" y="1038"/>
                      </a:cubicBezTo>
                      <a:cubicBezTo>
                        <a:pt x="124" y="978"/>
                        <a:pt x="86" y="903"/>
                        <a:pt x="64" y="839"/>
                      </a:cubicBezTo>
                      <a:cubicBezTo>
                        <a:pt x="42" y="775"/>
                        <a:pt x="0" y="603"/>
                        <a:pt x="68" y="412"/>
                      </a:cubicBezTo>
                      <a:cubicBezTo>
                        <a:pt x="136" y="221"/>
                        <a:pt x="233" y="168"/>
                        <a:pt x="289" y="127"/>
                      </a:cubicBezTo>
                      <a:cubicBezTo>
                        <a:pt x="345" y="86"/>
                        <a:pt x="443" y="14"/>
                        <a:pt x="630" y="7"/>
                      </a:cubicBezTo>
                      <a:cubicBezTo>
                        <a:pt x="817" y="0"/>
                        <a:pt x="893" y="45"/>
                        <a:pt x="990" y="101"/>
                      </a:cubicBezTo>
                      <a:cubicBezTo>
                        <a:pt x="1087" y="157"/>
                        <a:pt x="1166" y="259"/>
                        <a:pt x="1215" y="341"/>
                      </a:cubicBezTo>
                      <a:cubicBezTo>
                        <a:pt x="1264" y="423"/>
                        <a:pt x="1275" y="532"/>
                        <a:pt x="1283" y="592"/>
                      </a:cubicBezTo>
                      <a:cubicBezTo>
                        <a:pt x="1215" y="596"/>
                        <a:pt x="939" y="647"/>
                        <a:pt x="870" y="648"/>
                      </a:cubicBezTo>
                      <a:cubicBezTo>
                        <a:pt x="870" y="648"/>
                        <a:pt x="862" y="566"/>
                        <a:pt x="855" y="551"/>
                      </a:cubicBezTo>
                      <a:cubicBezTo>
                        <a:pt x="848" y="536"/>
                        <a:pt x="799" y="423"/>
                        <a:pt x="683" y="408"/>
                      </a:cubicBezTo>
                      <a:cubicBezTo>
                        <a:pt x="567" y="393"/>
                        <a:pt x="526" y="457"/>
                        <a:pt x="476" y="502"/>
                      </a:cubicBezTo>
                      <a:cubicBezTo>
                        <a:pt x="426" y="547"/>
                        <a:pt x="428" y="663"/>
                        <a:pt x="439" y="693"/>
                      </a:cubicBezTo>
                      <a:cubicBezTo>
                        <a:pt x="450" y="723"/>
                        <a:pt x="461" y="753"/>
                        <a:pt x="518" y="802"/>
                      </a:cubicBezTo>
                      <a:cubicBezTo>
                        <a:pt x="575" y="851"/>
                        <a:pt x="1001" y="1170"/>
                        <a:pt x="1061" y="1222"/>
                      </a:cubicBezTo>
                      <a:cubicBezTo>
                        <a:pt x="1170" y="1317"/>
                        <a:pt x="1170" y="1317"/>
                        <a:pt x="1211" y="1379"/>
                      </a:cubicBezTo>
                      <a:cubicBezTo>
                        <a:pt x="1252" y="1441"/>
                        <a:pt x="1285" y="1532"/>
                        <a:pt x="1305" y="1597"/>
                      </a:cubicBezTo>
                      <a:cubicBezTo>
                        <a:pt x="1312" y="1635"/>
                        <a:pt x="1331" y="1705"/>
                        <a:pt x="1328" y="1769"/>
                      </a:cubicBezTo>
                      <a:cubicBezTo>
                        <a:pt x="1325" y="1833"/>
                        <a:pt x="1312" y="1896"/>
                        <a:pt x="1286" y="1979"/>
                      </a:cubicBezTo>
                      <a:cubicBezTo>
                        <a:pt x="1260" y="2062"/>
                        <a:pt x="1173" y="2207"/>
                        <a:pt x="1069" y="2279"/>
                      </a:cubicBezTo>
                      <a:cubicBezTo>
                        <a:pt x="965" y="2351"/>
                        <a:pt x="806" y="2433"/>
                        <a:pt x="660" y="2418"/>
                      </a:cubicBezTo>
                      <a:cubicBezTo>
                        <a:pt x="514" y="2403"/>
                        <a:pt x="434" y="2382"/>
                        <a:pt x="341" y="2328"/>
                      </a:cubicBezTo>
                      <a:cubicBezTo>
                        <a:pt x="248" y="2274"/>
                        <a:pt x="159" y="2177"/>
                        <a:pt x="105" y="2092"/>
                      </a:cubicBezTo>
                      <a:cubicBezTo>
                        <a:pt x="51" y="2007"/>
                        <a:pt x="34" y="1875"/>
                        <a:pt x="15" y="1818"/>
                      </a:cubicBez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 cmpd="sng">
                      <a:solidFill>
                        <a:srgbClr val="FF00FF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51" name="Group 52"/>
                <p:cNvGrpSpPr>
                  <a:grpSpLocks noChangeAspect="1"/>
                </p:cNvGrpSpPr>
                <p:nvPr/>
              </p:nvGrpSpPr>
              <p:grpSpPr bwMode="auto">
                <a:xfrm rot="60000">
                  <a:off x="5595" y="9381"/>
                  <a:ext cx="561" cy="918"/>
                  <a:chOff x="1823" y="9165"/>
                  <a:chExt cx="1477" cy="2415"/>
                </a:xfrm>
              </p:grpSpPr>
              <p:sp>
                <p:nvSpPr>
                  <p:cNvPr id="70" name="Freeform 53"/>
                  <p:cNvSpPr>
                    <a:spLocks noChangeAspect="1"/>
                  </p:cNvSpPr>
                  <p:nvPr/>
                </p:nvSpPr>
                <p:spPr bwMode="auto">
                  <a:xfrm>
                    <a:off x="1823" y="9165"/>
                    <a:ext cx="1477" cy="2415"/>
                  </a:xfrm>
                  <a:custGeom>
                    <a:avLst/>
                    <a:gdLst>
                      <a:gd name="T0" fmla="*/ 382 w 1477"/>
                      <a:gd name="T1" fmla="*/ 0 h 2415"/>
                      <a:gd name="T2" fmla="*/ 1087 w 1477"/>
                      <a:gd name="T3" fmla="*/ 0 h 2415"/>
                      <a:gd name="T4" fmla="*/ 1477 w 1477"/>
                      <a:gd name="T5" fmla="*/ 2415 h 2415"/>
                      <a:gd name="T6" fmla="*/ 1072 w 1477"/>
                      <a:gd name="T7" fmla="*/ 2415 h 2415"/>
                      <a:gd name="T8" fmla="*/ 975 w 1477"/>
                      <a:gd name="T9" fmla="*/ 1770 h 2415"/>
                      <a:gd name="T10" fmla="*/ 517 w 1477"/>
                      <a:gd name="T11" fmla="*/ 1770 h 2415"/>
                      <a:gd name="T12" fmla="*/ 412 w 1477"/>
                      <a:gd name="T13" fmla="*/ 2415 h 2415"/>
                      <a:gd name="T14" fmla="*/ 0 w 1477"/>
                      <a:gd name="T15" fmla="*/ 2415 h 2415"/>
                      <a:gd name="T16" fmla="*/ 390 w 1477"/>
                      <a:gd name="T17" fmla="*/ 0 h 2415"/>
                      <a:gd name="T18" fmla="*/ 382 w 1477"/>
                      <a:gd name="T19" fmla="*/ 0 h 241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477" h="2415">
                        <a:moveTo>
                          <a:pt x="382" y="0"/>
                        </a:moveTo>
                        <a:lnTo>
                          <a:pt x="1087" y="0"/>
                        </a:lnTo>
                        <a:lnTo>
                          <a:pt x="1477" y="2415"/>
                        </a:lnTo>
                        <a:lnTo>
                          <a:pt x="1072" y="2415"/>
                        </a:lnTo>
                        <a:lnTo>
                          <a:pt x="975" y="1770"/>
                        </a:lnTo>
                        <a:lnTo>
                          <a:pt x="517" y="1770"/>
                        </a:lnTo>
                        <a:lnTo>
                          <a:pt x="412" y="2415"/>
                        </a:lnTo>
                        <a:lnTo>
                          <a:pt x="0" y="2415"/>
                        </a:lnTo>
                        <a:lnTo>
                          <a:pt x="390" y="0"/>
                        </a:lnTo>
                        <a:lnTo>
                          <a:pt x="382" y="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175" cmpd="sng">
                        <a:solidFill>
                          <a:srgbClr val="FF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71" name="Freeform 54"/>
                  <p:cNvSpPr>
                    <a:spLocks noChangeAspect="1"/>
                  </p:cNvSpPr>
                  <p:nvPr/>
                </p:nvSpPr>
                <p:spPr bwMode="auto">
                  <a:xfrm>
                    <a:off x="2400" y="9473"/>
                    <a:ext cx="330" cy="1057"/>
                  </a:xfrm>
                  <a:custGeom>
                    <a:avLst/>
                    <a:gdLst>
                      <a:gd name="T0" fmla="*/ 165 w 330"/>
                      <a:gd name="T1" fmla="*/ 0 h 1057"/>
                      <a:gd name="T2" fmla="*/ 330 w 330"/>
                      <a:gd name="T3" fmla="*/ 1057 h 1057"/>
                      <a:gd name="T4" fmla="*/ 0 w 330"/>
                      <a:gd name="T5" fmla="*/ 1057 h 1057"/>
                      <a:gd name="T6" fmla="*/ 165 w 330"/>
                      <a:gd name="T7" fmla="*/ 0 h 105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30" h="1057">
                        <a:moveTo>
                          <a:pt x="165" y="0"/>
                        </a:moveTo>
                        <a:lnTo>
                          <a:pt x="330" y="1057"/>
                        </a:lnTo>
                        <a:lnTo>
                          <a:pt x="0" y="1057"/>
                        </a:lnTo>
                        <a:lnTo>
                          <a:pt x="1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175" cmpd="sng">
                        <a:solidFill>
                          <a:srgbClr val="FF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52" name="Group 55"/>
                <p:cNvGrpSpPr>
                  <a:grpSpLocks noChangeAspect="1"/>
                </p:cNvGrpSpPr>
                <p:nvPr/>
              </p:nvGrpSpPr>
              <p:grpSpPr bwMode="auto">
                <a:xfrm rot="-900000">
                  <a:off x="6752" y="9234"/>
                  <a:ext cx="551" cy="932"/>
                  <a:chOff x="3249" y="5775"/>
                  <a:chExt cx="1449" cy="2453"/>
                </a:xfrm>
              </p:grpSpPr>
              <p:sp>
                <p:nvSpPr>
                  <p:cNvPr id="68" name="Freeform 56"/>
                  <p:cNvSpPr>
                    <a:spLocks noChangeAspect="1"/>
                  </p:cNvSpPr>
                  <p:nvPr/>
                </p:nvSpPr>
                <p:spPr bwMode="auto">
                  <a:xfrm>
                    <a:off x="3249" y="5775"/>
                    <a:ext cx="1449" cy="2453"/>
                  </a:xfrm>
                  <a:custGeom>
                    <a:avLst/>
                    <a:gdLst>
                      <a:gd name="T0" fmla="*/ 1161 w 1449"/>
                      <a:gd name="T1" fmla="*/ 2250 h 2453"/>
                      <a:gd name="T2" fmla="*/ 854 w 1449"/>
                      <a:gd name="T3" fmla="*/ 2430 h 2453"/>
                      <a:gd name="T4" fmla="*/ 602 w 1449"/>
                      <a:gd name="T5" fmla="*/ 2430 h 2453"/>
                      <a:gd name="T6" fmla="*/ 287 w 1449"/>
                      <a:gd name="T7" fmla="*/ 2250 h 2453"/>
                      <a:gd name="T8" fmla="*/ 66 w 1449"/>
                      <a:gd name="T9" fmla="*/ 1823 h 2453"/>
                      <a:gd name="T10" fmla="*/ 9 w 1449"/>
                      <a:gd name="T11" fmla="*/ 1433 h 2453"/>
                      <a:gd name="T12" fmla="*/ 9 w 1449"/>
                      <a:gd name="T13" fmla="*/ 990 h 2453"/>
                      <a:gd name="T14" fmla="*/ 66 w 1449"/>
                      <a:gd name="T15" fmla="*/ 608 h 2453"/>
                      <a:gd name="T16" fmla="*/ 287 w 1449"/>
                      <a:gd name="T17" fmla="*/ 180 h 2453"/>
                      <a:gd name="T18" fmla="*/ 584 w 1449"/>
                      <a:gd name="T19" fmla="*/ 15 h 2453"/>
                      <a:gd name="T20" fmla="*/ 854 w 1449"/>
                      <a:gd name="T21" fmla="*/ 8 h 2453"/>
                      <a:gd name="T22" fmla="*/ 1161 w 1449"/>
                      <a:gd name="T23" fmla="*/ 180 h 2453"/>
                      <a:gd name="T24" fmla="*/ 1379 w 1449"/>
                      <a:gd name="T25" fmla="*/ 608 h 2453"/>
                      <a:gd name="T26" fmla="*/ 1439 w 1449"/>
                      <a:gd name="T27" fmla="*/ 990 h 2453"/>
                      <a:gd name="T28" fmla="*/ 1439 w 1449"/>
                      <a:gd name="T29" fmla="*/ 1433 h 2453"/>
                      <a:gd name="T30" fmla="*/ 1379 w 1449"/>
                      <a:gd name="T31" fmla="*/ 1823 h 2453"/>
                      <a:gd name="T32" fmla="*/ 1161 w 1449"/>
                      <a:gd name="T33" fmla="*/ 2250 h 2453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449" h="2453">
                        <a:moveTo>
                          <a:pt x="1161" y="2250"/>
                        </a:moveTo>
                        <a:cubicBezTo>
                          <a:pt x="1074" y="2351"/>
                          <a:pt x="989" y="2407"/>
                          <a:pt x="854" y="2430"/>
                        </a:cubicBezTo>
                        <a:cubicBezTo>
                          <a:pt x="719" y="2453"/>
                          <a:pt x="748" y="2445"/>
                          <a:pt x="602" y="2430"/>
                        </a:cubicBezTo>
                        <a:cubicBezTo>
                          <a:pt x="456" y="2415"/>
                          <a:pt x="376" y="2351"/>
                          <a:pt x="287" y="2250"/>
                        </a:cubicBezTo>
                        <a:cubicBezTo>
                          <a:pt x="198" y="2149"/>
                          <a:pt x="112" y="1959"/>
                          <a:pt x="66" y="1823"/>
                        </a:cubicBezTo>
                        <a:cubicBezTo>
                          <a:pt x="20" y="1687"/>
                          <a:pt x="18" y="1572"/>
                          <a:pt x="9" y="1433"/>
                        </a:cubicBezTo>
                        <a:cubicBezTo>
                          <a:pt x="0" y="1294"/>
                          <a:pt x="0" y="1127"/>
                          <a:pt x="9" y="990"/>
                        </a:cubicBezTo>
                        <a:cubicBezTo>
                          <a:pt x="18" y="853"/>
                          <a:pt x="20" y="743"/>
                          <a:pt x="66" y="608"/>
                        </a:cubicBezTo>
                        <a:cubicBezTo>
                          <a:pt x="112" y="473"/>
                          <a:pt x="201" y="279"/>
                          <a:pt x="287" y="180"/>
                        </a:cubicBezTo>
                        <a:cubicBezTo>
                          <a:pt x="373" y="81"/>
                          <a:pt x="464" y="30"/>
                          <a:pt x="584" y="15"/>
                        </a:cubicBezTo>
                        <a:cubicBezTo>
                          <a:pt x="704" y="0"/>
                          <a:pt x="749" y="1"/>
                          <a:pt x="854" y="8"/>
                        </a:cubicBezTo>
                        <a:cubicBezTo>
                          <a:pt x="959" y="15"/>
                          <a:pt x="1074" y="80"/>
                          <a:pt x="1161" y="180"/>
                        </a:cubicBezTo>
                        <a:cubicBezTo>
                          <a:pt x="1248" y="280"/>
                          <a:pt x="1333" y="473"/>
                          <a:pt x="1379" y="608"/>
                        </a:cubicBezTo>
                        <a:cubicBezTo>
                          <a:pt x="1425" y="743"/>
                          <a:pt x="1429" y="853"/>
                          <a:pt x="1439" y="990"/>
                        </a:cubicBezTo>
                        <a:cubicBezTo>
                          <a:pt x="1449" y="1127"/>
                          <a:pt x="1449" y="1294"/>
                          <a:pt x="1439" y="1433"/>
                        </a:cubicBezTo>
                        <a:cubicBezTo>
                          <a:pt x="1429" y="1572"/>
                          <a:pt x="1425" y="1687"/>
                          <a:pt x="1379" y="1823"/>
                        </a:cubicBezTo>
                        <a:cubicBezTo>
                          <a:pt x="1333" y="1959"/>
                          <a:pt x="1248" y="2149"/>
                          <a:pt x="1161" y="2250"/>
                        </a:cubicBez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69" name="Freeform 57"/>
                  <p:cNvSpPr>
                    <a:spLocks noChangeAspect="1"/>
                  </p:cNvSpPr>
                  <p:nvPr/>
                </p:nvSpPr>
                <p:spPr bwMode="auto">
                  <a:xfrm>
                    <a:off x="3661" y="6188"/>
                    <a:ext cx="625" cy="1620"/>
                  </a:xfrm>
                  <a:custGeom>
                    <a:avLst/>
                    <a:gdLst>
                      <a:gd name="T0" fmla="*/ 0 w 1449"/>
                      <a:gd name="T1" fmla="*/ 10 h 2453"/>
                      <a:gd name="T2" fmla="*/ 0 w 1449"/>
                      <a:gd name="T3" fmla="*/ 11 h 2453"/>
                      <a:gd name="T4" fmla="*/ 0 w 1449"/>
                      <a:gd name="T5" fmla="*/ 11 h 2453"/>
                      <a:gd name="T6" fmla="*/ 0 w 1449"/>
                      <a:gd name="T7" fmla="*/ 10 h 2453"/>
                      <a:gd name="T8" fmla="*/ 0 w 1449"/>
                      <a:gd name="T9" fmla="*/ 9 h 2453"/>
                      <a:gd name="T10" fmla="*/ 0 w 1449"/>
                      <a:gd name="T11" fmla="*/ 7 h 2453"/>
                      <a:gd name="T12" fmla="*/ 0 w 1449"/>
                      <a:gd name="T13" fmla="*/ 5 h 2453"/>
                      <a:gd name="T14" fmla="*/ 0 w 1449"/>
                      <a:gd name="T15" fmla="*/ 3 h 2453"/>
                      <a:gd name="T16" fmla="*/ 0 w 1449"/>
                      <a:gd name="T17" fmla="*/ 1 h 2453"/>
                      <a:gd name="T18" fmla="*/ 0 w 1449"/>
                      <a:gd name="T19" fmla="*/ 1 h 2453"/>
                      <a:gd name="T20" fmla="*/ 0 w 1449"/>
                      <a:gd name="T21" fmla="*/ 1 h 2453"/>
                      <a:gd name="T22" fmla="*/ 0 w 1449"/>
                      <a:gd name="T23" fmla="*/ 1 h 2453"/>
                      <a:gd name="T24" fmla="*/ 0 w 1449"/>
                      <a:gd name="T25" fmla="*/ 3 h 2453"/>
                      <a:gd name="T26" fmla="*/ 0 w 1449"/>
                      <a:gd name="T27" fmla="*/ 5 h 2453"/>
                      <a:gd name="T28" fmla="*/ 0 w 1449"/>
                      <a:gd name="T29" fmla="*/ 7 h 2453"/>
                      <a:gd name="T30" fmla="*/ 0 w 1449"/>
                      <a:gd name="T31" fmla="*/ 9 h 2453"/>
                      <a:gd name="T32" fmla="*/ 0 w 1449"/>
                      <a:gd name="T33" fmla="*/ 10 h 2453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449" h="2453">
                        <a:moveTo>
                          <a:pt x="1161" y="2250"/>
                        </a:moveTo>
                        <a:cubicBezTo>
                          <a:pt x="1074" y="2351"/>
                          <a:pt x="989" y="2407"/>
                          <a:pt x="854" y="2430"/>
                        </a:cubicBezTo>
                        <a:cubicBezTo>
                          <a:pt x="719" y="2453"/>
                          <a:pt x="748" y="2445"/>
                          <a:pt x="602" y="2430"/>
                        </a:cubicBezTo>
                        <a:cubicBezTo>
                          <a:pt x="456" y="2415"/>
                          <a:pt x="376" y="2351"/>
                          <a:pt x="287" y="2250"/>
                        </a:cubicBezTo>
                        <a:cubicBezTo>
                          <a:pt x="198" y="2149"/>
                          <a:pt x="112" y="1959"/>
                          <a:pt x="66" y="1823"/>
                        </a:cubicBezTo>
                        <a:cubicBezTo>
                          <a:pt x="20" y="1687"/>
                          <a:pt x="18" y="1572"/>
                          <a:pt x="9" y="1433"/>
                        </a:cubicBezTo>
                        <a:cubicBezTo>
                          <a:pt x="0" y="1294"/>
                          <a:pt x="0" y="1127"/>
                          <a:pt x="9" y="990"/>
                        </a:cubicBezTo>
                        <a:cubicBezTo>
                          <a:pt x="18" y="853"/>
                          <a:pt x="20" y="743"/>
                          <a:pt x="66" y="608"/>
                        </a:cubicBezTo>
                        <a:cubicBezTo>
                          <a:pt x="112" y="473"/>
                          <a:pt x="201" y="279"/>
                          <a:pt x="287" y="180"/>
                        </a:cubicBezTo>
                        <a:cubicBezTo>
                          <a:pt x="373" y="81"/>
                          <a:pt x="464" y="30"/>
                          <a:pt x="584" y="15"/>
                        </a:cubicBezTo>
                        <a:cubicBezTo>
                          <a:pt x="704" y="0"/>
                          <a:pt x="749" y="1"/>
                          <a:pt x="854" y="8"/>
                        </a:cubicBezTo>
                        <a:cubicBezTo>
                          <a:pt x="959" y="15"/>
                          <a:pt x="1074" y="80"/>
                          <a:pt x="1161" y="180"/>
                        </a:cubicBezTo>
                        <a:cubicBezTo>
                          <a:pt x="1248" y="280"/>
                          <a:pt x="1333" y="473"/>
                          <a:pt x="1379" y="608"/>
                        </a:cubicBezTo>
                        <a:cubicBezTo>
                          <a:pt x="1425" y="743"/>
                          <a:pt x="1429" y="853"/>
                          <a:pt x="1439" y="990"/>
                        </a:cubicBezTo>
                        <a:cubicBezTo>
                          <a:pt x="1449" y="1127"/>
                          <a:pt x="1449" y="1294"/>
                          <a:pt x="1439" y="1433"/>
                        </a:cubicBezTo>
                        <a:cubicBezTo>
                          <a:pt x="1429" y="1572"/>
                          <a:pt x="1425" y="1687"/>
                          <a:pt x="1379" y="1823"/>
                        </a:cubicBezTo>
                        <a:cubicBezTo>
                          <a:pt x="1333" y="1959"/>
                          <a:pt x="1248" y="2149"/>
                          <a:pt x="1161" y="225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53" name="Group 58"/>
                <p:cNvGrpSpPr>
                  <a:grpSpLocks noChangeAspect="1"/>
                </p:cNvGrpSpPr>
                <p:nvPr/>
              </p:nvGrpSpPr>
              <p:grpSpPr bwMode="auto">
                <a:xfrm rot="-3420000">
                  <a:off x="8850" y="7666"/>
                  <a:ext cx="488" cy="923"/>
                  <a:chOff x="4297" y="5902"/>
                  <a:chExt cx="1285" cy="2430"/>
                </a:xfrm>
              </p:grpSpPr>
              <p:sp>
                <p:nvSpPr>
                  <p:cNvPr id="66" name="Freeform 59"/>
                  <p:cNvSpPr>
                    <a:spLocks noChangeAspect="1"/>
                  </p:cNvSpPr>
                  <p:nvPr/>
                </p:nvSpPr>
                <p:spPr bwMode="auto">
                  <a:xfrm>
                    <a:off x="4297" y="5902"/>
                    <a:ext cx="1285" cy="2430"/>
                  </a:xfrm>
                  <a:custGeom>
                    <a:avLst/>
                    <a:gdLst>
                      <a:gd name="T0" fmla="*/ 0 w 1285"/>
                      <a:gd name="T1" fmla="*/ 2423 h 2430"/>
                      <a:gd name="T2" fmla="*/ 0 w 1285"/>
                      <a:gd name="T3" fmla="*/ 0 h 2430"/>
                      <a:gd name="T4" fmla="*/ 420 w 1285"/>
                      <a:gd name="T5" fmla="*/ 0 h 2430"/>
                      <a:gd name="T6" fmla="*/ 632 w 1285"/>
                      <a:gd name="T7" fmla="*/ 2 h 2430"/>
                      <a:gd name="T8" fmla="*/ 825 w 1285"/>
                      <a:gd name="T9" fmla="*/ 30 h 2430"/>
                      <a:gd name="T10" fmla="*/ 1065 w 1285"/>
                      <a:gd name="T11" fmla="*/ 150 h 2430"/>
                      <a:gd name="T12" fmla="*/ 1215 w 1285"/>
                      <a:gd name="T13" fmla="*/ 345 h 2430"/>
                      <a:gd name="T14" fmla="*/ 1275 w 1285"/>
                      <a:gd name="T15" fmla="*/ 555 h 2430"/>
                      <a:gd name="T16" fmla="*/ 1275 w 1285"/>
                      <a:gd name="T17" fmla="*/ 720 h 2430"/>
                      <a:gd name="T18" fmla="*/ 1245 w 1285"/>
                      <a:gd name="T19" fmla="*/ 960 h 2430"/>
                      <a:gd name="T20" fmla="*/ 1110 w 1285"/>
                      <a:gd name="T21" fmla="*/ 1170 h 2430"/>
                      <a:gd name="T22" fmla="*/ 953 w 1285"/>
                      <a:gd name="T23" fmla="*/ 1298 h 2430"/>
                      <a:gd name="T24" fmla="*/ 1253 w 1285"/>
                      <a:gd name="T25" fmla="*/ 2430 h 2430"/>
                      <a:gd name="T26" fmla="*/ 833 w 1285"/>
                      <a:gd name="T27" fmla="*/ 2430 h 2430"/>
                      <a:gd name="T28" fmla="*/ 563 w 1285"/>
                      <a:gd name="T29" fmla="*/ 1443 h 2430"/>
                      <a:gd name="T30" fmla="*/ 403 w 1285"/>
                      <a:gd name="T31" fmla="*/ 1438 h 2430"/>
                      <a:gd name="T32" fmla="*/ 405 w 1285"/>
                      <a:gd name="T33" fmla="*/ 2423 h 2430"/>
                      <a:gd name="T34" fmla="*/ 0 w 1285"/>
                      <a:gd name="T35" fmla="*/ 2423 h 243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285" h="2430">
                        <a:moveTo>
                          <a:pt x="0" y="2423"/>
                        </a:moveTo>
                        <a:lnTo>
                          <a:pt x="0" y="0"/>
                        </a:lnTo>
                        <a:lnTo>
                          <a:pt x="420" y="0"/>
                        </a:lnTo>
                        <a:lnTo>
                          <a:pt x="632" y="2"/>
                        </a:lnTo>
                        <a:lnTo>
                          <a:pt x="825" y="30"/>
                        </a:lnTo>
                        <a:cubicBezTo>
                          <a:pt x="897" y="55"/>
                          <a:pt x="1000" y="98"/>
                          <a:pt x="1065" y="150"/>
                        </a:cubicBezTo>
                        <a:cubicBezTo>
                          <a:pt x="1130" y="202"/>
                          <a:pt x="1183" y="278"/>
                          <a:pt x="1215" y="345"/>
                        </a:cubicBezTo>
                        <a:cubicBezTo>
                          <a:pt x="1247" y="412"/>
                          <a:pt x="1265" y="493"/>
                          <a:pt x="1275" y="555"/>
                        </a:cubicBezTo>
                        <a:cubicBezTo>
                          <a:pt x="1285" y="617"/>
                          <a:pt x="1280" y="653"/>
                          <a:pt x="1275" y="720"/>
                        </a:cubicBezTo>
                        <a:cubicBezTo>
                          <a:pt x="1270" y="787"/>
                          <a:pt x="1273" y="885"/>
                          <a:pt x="1245" y="960"/>
                        </a:cubicBezTo>
                        <a:cubicBezTo>
                          <a:pt x="1217" y="1035"/>
                          <a:pt x="1159" y="1114"/>
                          <a:pt x="1110" y="1170"/>
                        </a:cubicBezTo>
                        <a:lnTo>
                          <a:pt x="953" y="1298"/>
                        </a:lnTo>
                        <a:lnTo>
                          <a:pt x="1253" y="2430"/>
                        </a:lnTo>
                        <a:lnTo>
                          <a:pt x="833" y="2430"/>
                        </a:lnTo>
                        <a:lnTo>
                          <a:pt x="563" y="1443"/>
                        </a:lnTo>
                        <a:lnTo>
                          <a:pt x="403" y="1438"/>
                        </a:lnTo>
                        <a:lnTo>
                          <a:pt x="405" y="2423"/>
                        </a:lnTo>
                        <a:lnTo>
                          <a:pt x="0" y="2423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67" name="Freeform 60"/>
                  <p:cNvSpPr>
                    <a:spLocks noChangeAspect="1"/>
                  </p:cNvSpPr>
                  <p:nvPr/>
                </p:nvSpPr>
                <p:spPr bwMode="auto">
                  <a:xfrm>
                    <a:off x="4695" y="6295"/>
                    <a:ext cx="460" cy="645"/>
                  </a:xfrm>
                  <a:custGeom>
                    <a:avLst/>
                    <a:gdLst>
                      <a:gd name="T0" fmla="*/ 0 w 460"/>
                      <a:gd name="T1" fmla="*/ 0 h 645"/>
                      <a:gd name="T2" fmla="*/ 120 w 460"/>
                      <a:gd name="T3" fmla="*/ 0 h 645"/>
                      <a:gd name="T4" fmla="*/ 265 w 460"/>
                      <a:gd name="T5" fmla="*/ 40 h 645"/>
                      <a:gd name="T6" fmla="*/ 395 w 460"/>
                      <a:gd name="T7" fmla="*/ 134 h 645"/>
                      <a:gd name="T8" fmla="*/ 440 w 460"/>
                      <a:gd name="T9" fmla="*/ 228 h 645"/>
                      <a:gd name="T10" fmla="*/ 460 w 460"/>
                      <a:gd name="T11" fmla="*/ 327 h 645"/>
                      <a:gd name="T12" fmla="*/ 440 w 460"/>
                      <a:gd name="T13" fmla="*/ 434 h 645"/>
                      <a:gd name="T14" fmla="*/ 400 w 460"/>
                      <a:gd name="T15" fmla="*/ 524 h 645"/>
                      <a:gd name="T16" fmla="*/ 290 w 460"/>
                      <a:gd name="T17" fmla="*/ 614 h 645"/>
                      <a:gd name="T18" fmla="*/ 160 w 460"/>
                      <a:gd name="T19" fmla="*/ 645 h 645"/>
                      <a:gd name="T20" fmla="*/ 0 w 460"/>
                      <a:gd name="T21" fmla="*/ 645 h 645"/>
                      <a:gd name="T22" fmla="*/ 0 w 460"/>
                      <a:gd name="T23" fmla="*/ 0 h 64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460" h="645">
                        <a:moveTo>
                          <a:pt x="0" y="0"/>
                        </a:moveTo>
                        <a:lnTo>
                          <a:pt x="120" y="0"/>
                        </a:lnTo>
                        <a:cubicBezTo>
                          <a:pt x="164" y="7"/>
                          <a:pt x="219" y="18"/>
                          <a:pt x="265" y="40"/>
                        </a:cubicBezTo>
                        <a:cubicBezTo>
                          <a:pt x="309" y="60"/>
                          <a:pt x="363" y="96"/>
                          <a:pt x="395" y="134"/>
                        </a:cubicBezTo>
                        <a:cubicBezTo>
                          <a:pt x="424" y="166"/>
                          <a:pt x="429" y="196"/>
                          <a:pt x="440" y="228"/>
                        </a:cubicBezTo>
                        <a:cubicBezTo>
                          <a:pt x="451" y="261"/>
                          <a:pt x="458" y="299"/>
                          <a:pt x="460" y="327"/>
                        </a:cubicBezTo>
                        <a:cubicBezTo>
                          <a:pt x="460" y="361"/>
                          <a:pt x="450" y="401"/>
                          <a:pt x="440" y="434"/>
                        </a:cubicBezTo>
                        <a:cubicBezTo>
                          <a:pt x="430" y="468"/>
                          <a:pt x="425" y="495"/>
                          <a:pt x="400" y="524"/>
                        </a:cubicBezTo>
                        <a:cubicBezTo>
                          <a:pt x="375" y="554"/>
                          <a:pt x="330" y="594"/>
                          <a:pt x="290" y="614"/>
                        </a:cubicBezTo>
                        <a:cubicBezTo>
                          <a:pt x="249" y="633"/>
                          <a:pt x="208" y="640"/>
                          <a:pt x="160" y="645"/>
                        </a:cubicBezTo>
                        <a:lnTo>
                          <a:pt x="0" y="64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175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54" name="Freeform 61"/>
                <p:cNvSpPr>
                  <a:spLocks noChangeAspect="1"/>
                </p:cNvSpPr>
                <p:nvPr/>
              </p:nvSpPr>
              <p:spPr bwMode="auto">
                <a:xfrm rot="-3600000">
                  <a:off x="9229" y="7316"/>
                  <a:ext cx="154" cy="920"/>
                </a:xfrm>
                <a:custGeom>
                  <a:avLst/>
                  <a:gdLst>
                    <a:gd name="T0" fmla="*/ 0 w 405"/>
                    <a:gd name="T1" fmla="*/ 0 h 2421"/>
                    <a:gd name="T2" fmla="*/ 0 w 405"/>
                    <a:gd name="T3" fmla="*/ 0 h 2421"/>
                    <a:gd name="T4" fmla="*/ 0 w 405"/>
                    <a:gd name="T5" fmla="*/ 0 h 2421"/>
                    <a:gd name="T6" fmla="*/ 0 w 405"/>
                    <a:gd name="T7" fmla="*/ 0 h 2421"/>
                    <a:gd name="T8" fmla="*/ 0 w 405"/>
                    <a:gd name="T9" fmla="*/ 0 h 24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5" h="2421">
                      <a:moveTo>
                        <a:pt x="405" y="0"/>
                      </a:moveTo>
                      <a:lnTo>
                        <a:pt x="401" y="2421"/>
                      </a:lnTo>
                      <a:lnTo>
                        <a:pt x="0" y="2421"/>
                      </a:lnTo>
                      <a:lnTo>
                        <a:pt x="0" y="0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55" name="Group 62"/>
                <p:cNvGrpSpPr>
                  <a:grpSpLocks noChangeAspect="1"/>
                </p:cNvGrpSpPr>
                <p:nvPr/>
              </p:nvGrpSpPr>
              <p:grpSpPr bwMode="auto">
                <a:xfrm rot="-4048779">
                  <a:off x="9197" y="6925"/>
                  <a:ext cx="551" cy="932"/>
                  <a:chOff x="3249" y="5775"/>
                  <a:chExt cx="1449" cy="2453"/>
                </a:xfrm>
              </p:grpSpPr>
              <p:sp>
                <p:nvSpPr>
                  <p:cNvPr id="64" name="Freeform 63"/>
                  <p:cNvSpPr>
                    <a:spLocks noChangeAspect="1"/>
                  </p:cNvSpPr>
                  <p:nvPr/>
                </p:nvSpPr>
                <p:spPr bwMode="auto">
                  <a:xfrm>
                    <a:off x="3249" y="5775"/>
                    <a:ext cx="1449" cy="2453"/>
                  </a:xfrm>
                  <a:custGeom>
                    <a:avLst/>
                    <a:gdLst>
                      <a:gd name="T0" fmla="*/ 1161 w 1449"/>
                      <a:gd name="T1" fmla="*/ 2250 h 2453"/>
                      <a:gd name="T2" fmla="*/ 854 w 1449"/>
                      <a:gd name="T3" fmla="*/ 2430 h 2453"/>
                      <a:gd name="T4" fmla="*/ 602 w 1449"/>
                      <a:gd name="T5" fmla="*/ 2430 h 2453"/>
                      <a:gd name="T6" fmla="*/ 287 w 1449"/>
                      <a:gd name="T7" fmla="*/ 2250 h 2453"/>
                      <a:gd name="T8" fmla="*/ 66 w 1449"/>
                      <a:gd name="T9" fmla="*/ 1823 h 2453"/>
                      <a:gd name="T10" fmla="*/ 9 w 1449"/>
                      <a:gd name="T11" fmla="*/ 1433 h 2453"/>
                      <a:gd name="T12" fmla="*/ 9 w 1449"/>
                      <a:gd name="T13" fmla="*/ 990 h 2453"/>
                      <a:gd name="T14" fmla="*/ 66 w 1449"/>
                      <a:gd name="T15" fmla="*/ 608 h 2453"/>
                      <a:gd name="T16" fmla="*/ 287 w 1449"/>
                      <a:gd name="T17" fmla="*/ 180 h 2453"/>
                      <a:gd name="T18" fmla="*/ 584 w 1449"/>
                      <a:gd name="T19" fmla="*/ 15 h 2453"/>
                      <a:gd name="T20" fmla="*/ 854 w 1449"/>
                      <a:gd name="T21" fmla="*/ 8 h 2453"/>
                      <a:gd name="T22" fmla="*/ 1161 w 1449"/>
                      <a:gd name="T23" fmla="*/ 180 h 2453"/>
                      <a:gd name="T24" fmla="*/ 1379 w 1449"/>
                      <a:gd name="T25" fmla="*/ 608 h 2453"/>
                      <a:gd name="T26" fmla="*/ 1439 w 1449"/>
                      <a:gd name="T27" fmla="*/ 990 h 2453"/>
                      <a:gd name="T28" fmla="*/ 1439 w 1449"/>
                      <a:gd name="T29" fmla="*/ 1433 h 2453"/>
                      <a:gd name="T30" fmla="*/ 1379 w 1449"/>
                      <a:gd name="T31" fmla="*/ 1823 h 2453"/>
                      <a:gd name="T32" fmla="*/ 1161 w 1449"/>
                      <a:gd name="T33" fmla="*/ 2250 h 2453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449" h="2453">
                        <a:moveTo>
                          <a:pt x="1161" y="2250"/>
                        </a:moveTo>
                        <a:cubicBezTo>
                          <a:pt x="1074" y="2351"/>
                          <a:pt x="989" y="2407"/>
                          <a:pt x="854" y="2430"/>
                        </a:cubicBezTo>
                        <a:cubicBezTo>
                          <a:pt x="719" y="2453"/>
                          <a:pt x="748" y="2445"/>
                          <a:pt x="602" y="2430"/>
                        </a:cubicBezTo>
                        <a:cubicBezTo>
                          <a:pt x="456" y="2415"/>
                          <a:pt x="376" y="2351"/>
                          <a:pt x="287" y="2250"/>
                        </a:cubicBezTo>
                        <a:cubicBezTo>
                          <a:pt x="198" y="2149"/>
                          <a:pt x="112" y="1959"/>
                          <a:pt x="66" y="1823"/>
                        </a:cubicBezTo>
                        <a:cubicBezTo>
                          <a:pt x="20" y="1687"/>
                          <a:pt x="18" y="1572"/>
                          <a:pt x="9" y="1433"/>
                        </a:cubicBezTo>
                        <a:cubicBezTo>
                          <a:pt x="0" y="1294"/>
                          <a:pt x="0" y="1127"/>
                          <a:pt x="9" y="990"/>
                        </a:cubicBezTo>
                        <a:cubicBezTo>
                          <a:pt x="18" y="853"/>
                          <a:pt x="20" y="743"/>
                          <a:pt x="66" y="608"/>
                        </a:cubicBezTo>
                        <a:cubicBezTo>
                          <a:pt x="112" y="473"/>
                          <a:pt x="201" y="279"/>
                          <a:pt x="287" y="180"/>
                        </a:cubicBezTo>
                        <a:cubicBezTo>
                          <a:pt x="373" y="81"/>
                          <a:pt x="464" y="30"/>
                          <a:pt x="584" y="15"/>
                        </a:cubicBezTo>
                        <a:cubicBezTo>
                          <a:pt x="704" y="0"/>
                          <a:pt x="749" y="1"/>
                          <a:pt x="854" y="8"/>
                        </a:cubicBezTo>
                        <a:cubicBezTo>
                          <a:pt x="959" y="15"/>
                          <a:pt x="1074" y="80"/>
                          <a:pt x="1161" y="180"/>
                        </a:cubicBezTo>
                        <a:cubicBezTo>
                          <a:pt x="1248" y="280"/>
                          <a:pt x="1333" y="473"/>
                          <a:pt x="1379" y="608"/>
                        </a:cubicBezTo>
                        <a:cubicBezTo>
                          <a:pt x="1425" y="743"/>
                          <a:pt x="1429" y="853"/>
                          <a:pt x="1439" y="990"/>
                        </a:cubicBezTo>
                        <a:cubicBezTo>
                          <a:pt x="1449" y="1127"/>
                          <a:pt x="1449" y="1294"/>
                          <a:pt x="1439" y="1433"/>
                        </a:cubicBezTo>
                        <a:cubicBezTo>
                          <a:pt x="1429" y="1572"/>
                          <a:pt x="1425" y="1687"/>
                          <a:pt x="1379" y="1823"/>
                        </a:cubicBezTo>
                        <a:cubicBezTo>
                          <a:pt x="1333" y="1959"/>
                          <a:pt x="1248" y="2149"/>
                          <a:pt x="1161" y="2250"/>
                        </a:cubicBez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65" name="Freeform 64"/>
                  <p:cNvSpPr>
                    <a:spLocks noChangeAspect="1"/>
                  </p:cNvSpPr>
                  <p:nvPr/>
                </p:nvSpPr>
                <p:spPr bwMode="auto">
                  <a:xfrm>
                    <a:off x="3661" y="6188"/>
                    <a:ext cx="625" cy="1620"/>
                  </a:xfrm>
                  <a:custGeom>
                    <a:avLst/>
                    <a:gdLst>
                      <a:gd name="T0" fmla="*/ 0 w 1449"/>
                      <a:gd name="T1" fmla="*/ 10 h 2453"/>
                      <a:gd name="T2" fmla="*/ 0 w 1449"/>
                      <a:gd name="T3" fmla="*/ 11 h 2453"/>
                      <a:gd name="T4" fmla="*/ 0 w 1449"/>
                      <a:gd name="T5" fmla="*/ 11 h 2453"/>
                      <a:gd name="T6" fmla="*/ 0 w 1449"/>
                      <a:gd name="T7" fmla="*/ 10 h 2453"/>
                      <a:gd name="T8" fmla="*/ 0 w 1449"/>
                      <a:gd name="T9" fmla="*/ 9 h 2453"/>
                      <a:gd name="T10" fmla="*/ 0 w 1449"/>
                      <a:gd name="T11" fmla="*/ 7 h 2453"/>
                      <a:gd name="T12" fmla="*/ 0 w 1449"/>
                      <a:gd name="T13" fmla="*/ 5 h 2453"/>
                      <a:gd name="T14" fmla="*/ 0 w 1449"/>
                      <a:gd name="T15" fmla="*/ 3 h 2453"/>
                      <a:gd name="T16" fmla="*/ 0 w 1449"/>
                      <a:gd name="T17" fmla="*/ 1 h 2453"/>
                      <a:gd name="T18" fmla="*/ 0 w 1449"/>
                      <a:gd name="T19" fmla="*/ 1 h 2453"/>
                      <a:gd name="T20" fmla="*/ 0 w 1449"/>
                      <a:gd name="T21" fmla="*/ 1 h 2453"/>
                      <a:gd name="T22" fmla="*/ 0 w 1449"/>
                      <a:gd name="T23" fmla="*/ 1 h 2453"/>
                      <a:gd name="T24" fmla="*/ 0 w 1449"/>
                      <a:gd name="T25" fmla="*/ 3 h 2453"/>
                      <a:gd name="T26" fmla="*/ 0 w 1449"/>
                      <a:gd name="T27" fmla="*/ 5 h 2453"/>
                      <a:gd name="T28" fmla="*/ 0 w 1449"/>
                      <a:gd name="T29" fmla="*/ 7 h 2453"/>
                      <a:gd name="T30" fmla="*/ 0 w 1449"/>
                      <a:gd name="T31" fmla="*/ 9 h 2453"/>
                      <a:gd name="T32" fmla="*/ 0 w 1449"/>
                      <a:gd name="T33" fmla="*/ 10 h 2453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449" h="2453">
                        <a:moveTo>
                          <a:pt x="1161" y="2250"/>
                        </a:moveTo>
                        <a:cubicBezTo>
                          <a:pt x="1074" y="2351"/>
                          <a:pt x="989" y="2407"/>
                          <a:pt x="854" y="2430"/>
                        </a:cubicBezTo>
                        <a:cubicBezTo>
                          <a:pt x="719" y="2453"/>
                          <a:pt x="748" y="2445"/>
                          <a:pt x="602" y="2430"/>
                        </a:cubicBezTo>
                        <a:cubicBezTo>
                          <a:pt x="456" y="2415"/>
                          <a:pt x="376" y="2351"/>
                          <a:pt x="287" y="2250"/>
                        </a:cubicBezTo>
                        <a:cubicBezTo>
                          <a:pt x="198" y="2149"/>
                          <a:pt x="112" y="1959"/>
                          <a:pt x="66" y="1823"/>
                        </a:cubicBezTo>
                        <a:cubicBezTo>
                          <a:pt x="20" y="1687"/>
                          <a:pt x="18" y="1572"/>
                          <a:pt x="9" y="1433"/>
                        </a:cubicBezTo>
                        <a:cubicBezTo>
                          <a:pt x="0" y="1294"/>
                          <a:pt x="0" y="1127"/>
                          <a:pt x="9" y="990"/>
                        </a:cubicBezTo>
                        <a:cubicBezTo>
                          <a:pt x="18" y="853"/>
                          <a:pt x="20" y="743"/>
                          <a:pt x="66" y="608"/>
                        </a:cubicBezTo>
                        <a:cubicBezTo>
                          <a:pt x="112" y="473"/>
                          <a:pt x="201" y="279"/>
                          <a:pt x="287" y="180"/>
                        </a:cubicBezTo>
                        <a:cubicBezTo>
                          <a:pt x="373" y="81"/>
                          <a:pt x="464" y="30"/>
                          <a:pt x="584" y="15"/>
                        </a:cubicBezTo>
                        <a:cubicBezTo>
                          <a:pt x="704" y="0"/>
                          <a:pt x="749" y="1"/>
                          <a:pt x="854" y="8"/>
                        </a:cubicBezTo>
                        <a:cubicBezTo>
                          <a:pt x="959" y="15"/>
                          <a:pt x="1074" y="80"/>
                          <a:pt x="1161" y="180"/>
                        </a:cubicBezTo>
                        <a:cubicBezTo>
                          <a:pt x="1248" y="280"/>
                          <a:pt x="1333" y="473"/>
                          <a:pt x="1379" y="608"/>
                        </a:cubicBezTo>
                        <a:cubicBezTo>
                          <a:pt x="1425" y="743"/>
                          <a:pt x="1429" y="853"/>
                          <a:pt x="1439" y="990"/>
                        </a:cubicBezTo>
                        <a:cubicBezTo>
                          <a:pt x="1449" y="1127"/>
                          <a:pt x="1449" y="1294"/>
                          <a:pt x="1439" y="1433"/>
                        </a:cubicBezTo>
                        <a:cubicBezTo>
                          <a:pt x="1429" y="1572"/>
                          <a:pt x="1425" y="1687"/>
                          <a:pt x="1379" y="1823"/>
                        </a:cubicBezTo>
                        <a:cubicBezTo>
                          <a:pt x="1333" y="1959"/>
                          <a:pt x="1248" y="2149"/>
                          <a:pt x="1161" y="225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56" name="Group 65"/>
                <p:cNvGrpSpPr>
                  <a:grpSpLocks noChangeAspect="1"/>
                </p:cNvGrpSpPr>
                <p:nvPr/>
              </p:nvGrpSpPr>
              <p:grpSpPr bwMode="auto">
                <a:xfrm rot="4560000">
                  <a:off x="2070" y="6698"/>
                  <a:ext cx="522" cy="923"/>
                  <a:chOff x="2805" y="4433"/>
                  <a:chExt cx="1367" cy="2417"/>
                </a:xfrm>
              </p:grpSpPr>
              <p:sp>
                <p:nvSpPr>
                  <p:cNvPr id="62" name="Freeform 66"/>
                  <p:cNvSpPr>
                    <a:spLocks noChangeAspect="1"/>
                  </p:cNvSpPr>
                  <p:nvPr/>
                </p:nvSpPr>
                <p:spPr bwMode="auto">
                  <a:xfrm>
                    <a:off x="2805" y="4433"/>
                    <a:ext cx="1367" cy="2417"/>
                  </a:xfrm>
                  <a:custGeom>
                    <a:avLst/>
                    <a:gdLst>
                      <a:gd name="T0" fmla="*/ 0 w 1367"/>
                      <a:gd name="T1" fmla="*/ 2415 h 2417"/>
                      <a:gd name="T2" fmla="*/ 765 w 1367"/>
                      <a:gd name="T3" fmla="*/ 2417 h 2417"/>
                      <a:gd name="T4" fmla="*/ 1080 w 1367"/>
                      <a:gd name="T5" fmla="*/ 2237 h 2417"/>
                      <a:gd name="T6" fmla="*/ 1301 w 1367"/>
                      <a:gd name="T7" fmla="*/ 1810 h 2417"/>
                      <a:gd name="T8" fmla="*/ 1358 w 1367"/>
                      <a:gd name="T9" fmla="*/ 1420 h 2417"/>
                      <a:gd name="T10" fmla="*/ 1358 w 1367"/>
                      <a:gd name="T11" fmla="*/ 977 h 2417"/>
                      <a:gd name="T12" fmla="*/ 1301 w 1367"/>
                      <a:gd name="T13" fmla="*/ 595 h 2417"/>
                      <a:gd name="T14" fmla="*/ 1080 w 1367"/>
                      <a:gd name="T15" fmla="*/ 167 h 2417"/>
                      <a:gd name="T16" fmla="*/ 750 w 1367"/>
                      <a:gd name="T17" fmla="*/ 2 h 2417"/>
                      <a:gd name="T18" fmla="*/ 0 w 1367"/>
                      <a:gd name="T19" fmla="*/ 0 h 2417"/>
                      <a:gd name="T20" fmla="*/ 0 w 1367"/>
                      <a:gd name="T21" fmla="*/ 2415 h 24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367" h="2417">
                        <a:moveTo>
                          <a:pt x="0" y="2415"/>
                        </a:moveTo>
                        <a:lnTo>
                          <a:pt x="765" y="2417"/>
                        </a:lnTo>
                        <a:cubicBezTo>
                          <a:pt x="945" y="2387"/>
                          <a:pt x="991" y="2338"/>
                          <a:pt x="1080" y="2237"/>
                        </a:cubicBezTo>
                        <a:cubicBezTo>
                          <a:pt x="1169" y="2136"/>
                          <a:pt x="1255" y="1946"/>
                          <a:pt x="1301" y="1810"/>
                        </a:cubicBezTo>
                        <a:cubicBezTo>
                          <a:pt x="1347" y="1674"/>
                          <a:pt x="1349" y="1559"/>
                          <a:pt x="1358" y="1420"/>
                        </a:cubicBezTo>
                        <a:cubicBezTo>
                          <a:pt x="1367" y="1281"/>
                          <a:pt x="1367" y="1114"/>
                          <a:pt x="1358" y="977"/>
                        </a:cubicBezTo>
                        <a:cubicBezTo>
                          <a:pt x="1349" y="840"/>
                          <a:pt x="1347" y="730"/>
                          <a:pt x="1301" y="595"/>
                        </a:cubicBezTo>
                        <a:cubicBezTo>
                          <a:pt x="1255" y="460"/>
                          <a:pt x="1172" y="266"/>
                          <a:pt x="1080" y="167"/>
                        </a:cubicBezTo>
                        <a:cubicBezTo>
                          <a:pt x="988" y="68"/>
                          <a:pt x="944" y="29"/>
                          <a:pt x="750" y="2"/>
                        </a:cubicBezTo>
                        <a:lnTo>
                          <a:pt x="0" y="0"/>
                        </a:lnTo>
                        <a:lnTo>
                          <a:pt x="0" y="241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63" name="Freeform 67"/>
                  <p:cNvSpPr>
                    <a:spLocks noChangeAspect="1"/>
                  </p:cNvSpPr>
                  <p:nvPr/>
                </p:nvSpPr>
                <p:spPr bwMode="auto">
                  <a:xfrm>
                    <a:off x="3203" y="4830"/>
                    <a:ext cx="564" cy="1613"/>
                  </a:xfrm>
                  <a:custGeom>
                    <a:avLst/>
                    <a:gdLst>
                      <a:gd name="T0" fmla="*/ 0 w 564"/>
                      <a:gd name="T1" fmla="*/ 1613 h 1613"/>
                      <a:gd name="T2" fmla="*/ 302 w 564"/>
                      <a:gd name="T3" fmla="*/ 1612 h 1613"/>
                      <a:gd name="T4" fmla="*/ 439 w 564"/>
                      <a:gd name="T5" fmla="*/ 1493 h 1613"/>
                      <a:gd name="T6" fmla="*/ 535 w 564"/>
                      <a:gd name="T7" fmla="*/ 1209 h 1613"/>
                      <a:gd name="T8" fmla="*/ 560 w 564"/>
                      <a:gd name="T9" fmla="*/ 950 h 1613"/>
                      <a:gd name="T10" fmla="*/ 560 w 564"/>
                      <a:gd name="T11" fmla="*/ 656 h 1613"/>
                      <a:gd name="T12" fmla="*/ 535 w 564"/>
                      <a:gd name="T13" fmla="*/ 403 h 1613"/>
                      <a:gd name="T14" fmla="*/ 439 w 564"/>
                      <a:gd name="T15" fmla="*/ 119 h 1613"/>
                      <a:gd name="T16" fmla="*/ 296 w 564"/>
                      <a:gd name="T17" fmla="*/ 9 h 1613"/>
                      <a:gd name="T18" fmla="*/ 0 w 564"/>
                      <a:gd name="T19" fmla="*/ 0 h 1613"/>
                      <a:gd name="T20" fmla="*/ 0 w 564"/>
                      <a:gd name="T21" fmla="*/ 1613 h 161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564" h="1613">
                        <a:moveTo>
                          <a:pt x="0" y="1613"/>
                        </a:moveTo>
                        <a:lnTo>
                          <a:pt x="302" y="1612"/>
                        </a:lnTo>
                        <a:cubicBezTo>
                          <a:pt x="375" y="1592"/>
                          <a:pt x="400" y="1560"/>
                          <a:pt x="439" y="1493"/>
                        </a:cubicBezTo>
                        <a:cubicBezTo>
                          <a:pt x="478" y="1426"/>
                          <a:pt x="515" y="1300"/>
                          <a:pt x="535" y="1209"/>
                        </a:cubicBezTo>
                        <a:cubicBezTo>
                          <a:pt x="555" y="1119"/>
                          <a:pt x="556" y="1043"/>
                          <a:pt x="560" y="950"/>
                        </a:cubicBezTo>
                        <a:cubicBezTo>
                          <a:pt x="564" y="858"/>
                          <a:pt x="564" y="747"/>
                          <a:pt x="560" y="656"/>
                        </a:cubicBezTo>
                        <a:cubicBezTo>
                          <a:pt x="556" y="565"/>
                          <a:pt x="555" y="492"/>
                          <a:pt x="535" y="403"/>
                        </a:cubicBezTo>
                        <a:cubicBezTo>
                          <a:pt x="515" y="313"/>
                          <a:pt x="479" y="184"/>
                          <a:pt x="439" y="119"/>
                        </a:cubicBezTo>
                        <a:cubicBezTo>
                          <a:pt x="399" y="53"/>
                          <a:pt x="380" y="27"/>
                          <a:pt x="296" y="9"/>
                        </a:cubicBezTo>
                        <a:lnTo>
                          <a:pt x="0" y="0"/>
                        </a:lnTo>
                        <a:lnTo>
                          <a:pt x="0" y="1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57" name="Line 68"/>
                <p:cNvSpPr>
                  <a:spLocks noChangeAspect="1" noChangeShapeType="1"/>
                </p:cNvSpPr>
                <p:nvPr/>
              </p:nvSpPr>
              <p:spPr bwMode="auto">
                <a:xfrm>
                  <a:off x="2906" y="7451"/>
                  <a:ext cx="150" cy="308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8" name="Line 69"/>
                <p:cNvSpPr>
                  <a:spLocks noChangeAspect="1" noChangeShapeType="1"/>
                </p:cNvSpPr>
                <p:nvPr/>
              </p:nvSpPr>
              <p:spPr bwMode="auto">
                <a:xfrm>
                  <a:off x="2029" y="7736"/>
                  <a:ext cx="191" cy="394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59" name="Group 70"/>
                <p:cNvGrpSpPr>
                  <a:grpSpLocks noChangeAspect="1"/>
                </p:cNvGrpSpPr>
                <p:nvPr/>
              </p:nvGrpSpPr>
              <p:grpSpPr bwMode="auto">
                <a:xfrm rot="-420000">
                  <a:off x="6160" y="9347"/>
                  <a:ext cx="551" cy="918"/>
                  <a:chOff x="3383" y="9180"/>
                  <a:chExt cx="1449" cy="2415"/>
                </a:xfrm>
              </p:grpSpPr>
              <p:sp>
                <p:nvSpPr>
                  <p:cNvPr id="60" name="Freeform 71"/>
                  <p:cNvSpPr>
                    <a:spLocks noChangeAspect="1"/>
                  </p:cNvSpPr>
                  <p:nvPr/>
                </p:nvSpPr>
                <p:spPr bwMode="auto">
                  <a:xfrm>
                    <a:off x="3383" y="9180"/>
                    <a:ext cx="1449" cy="2415"/>
                  </a:xfrm>
                  <a:custGeom>
                    <a:avLst/>
                    <a:gdLst>
                      <a:gd name="T0" fmla="*/ 7 w 1449"/>
                      <a:gd name="T1" fmla="*/ 2400 h 2415"/>
                      <a:gd name="T2" fmla="*/ 847 w 1449"/>
                      <a:gd name="T3" fmla="*/ 2415 h 2415"/>
                      <a:gd name="T4" fmla="*/ 1162 w 1449"/>
                      <a:gd name="T5" fmla="*/ 2235 h 2415"/>
                      <a:gd name="T6" fmla="*/ 1383 w 1449"/>
                      <a:gd name="T7" fmla="*/ 1808 h 2415"/>
                      <a:gd name="T8" fmla="*/ 1440 w 1449"/>
                      <a:gd name="T9" fmla="*/ 1418 h 2415"/>
                      <a:gd name="T10" fmla="*/ 1440 w 1449"/>
                      <a:gd name="T11" fmla="*/ 975 h 2415"/>
                      <a:gd name="T12" fmla="*/ 1383 w 1449"/>
                      <a:gd name="T13" fmla="*/ 593 h 2415"/>
                      <a:gd name="T14" fmla="*/ 1162 w 1449"/>
                      <a:gd name="T15" fmla="*/ 165 h 2415"/>
                      <a:gd name="T16" fmla="*/ 832 w 1449"/>
                      <a:gd name="T17" fmla="*/ 0 h 2415"/>
                      <a:gd name="T18" fmla="*/ 0 w 1449"/>
                      <a:gd name="T19" fmla="*/ 0 h 2415"/>
                      <a:gd name="T20" fmla="*/ 7 w 1449"/>
                      <a:gd name="T21" fmla="*/ 2400 h 241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449" h="2415">
                        <a:moveTo>
                          <a:pt x="7" y="2400"/>
                        </a:moveTo>
                        <a:lnTo>
                          <a:pt x="847" y="2415"/>
                        </a:lnTo>
                        <a:cubicBezTo>
                          <a:pt x="1040" y="2387"/>
                          <a:pt x="1073" y="2336"/>
                          <a:pt x="1162" y="2235"/>
                        </a:cubicBezTo>
                        <a:cubicBezTo>
                          <a:pt x="1251" y="2134"/>
                          <a:pt x="1337" y="1944"/>
                          <a:pt x="1383" y="1808"/>
                        </a:cubicBezTo>
                        <a:cubicBezTo>
                          <a:pt x="1429" y="1672"/>
                          <a:pt x="1431" y="1557"/>
                          <a:pt x="1440" y="1418"/>
                        </a:cubicBezTo>
                        <a:cubicBezTo>
                          <a:pt x="1449" y="1279"/>
                          <a:pt x="1449" y="1112"/>
                          <a:pt x="1440" y="975"/>
                        </a:cubicBezTo>
                        <a:cubicBezTo>
                          <a:pt x="1431" y="838"/>
                          <a:pt x="1429" y="728"/>
                          <a:pt x="1383" y="593"/>
                        </a:cubicBezTo>
                        <a:cubicBezTo>
                          <a:pt x="1337" y="458"/>
                          <a:pt x="1254" y="264"/>
                          <a:pt x="1162" y="165"/>
                        </a:cubicBezTo>
                        <a:cubicBezTo>
                          <a:pt x="1070" y="66"/>
                          <a:pt x="1026" y="27"/>
                          <a:pt x="832" y="0"/>
                        </a:cubicBezTo>
                        <a:lnTo>
                          <a:pt x="0" y="0"/>
                        </a:lnTo>
                        <a:lnTo>
                          <a:pt x="7" y="240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61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3795" y="9584"/>
                    <a:ext cx="632" cy="1606"/>
                  </a:xfrm>
                  <a:custGeom>
                    <a:avLst/>
                    <a:gdLst>
                      <a:gd name="T0" fmla="*/ 0 w 1453"/>
                      <a:gd name="T1" fmla="*/ 12 h 2419"/>
                      <a:gd name="T2" fmla="*/ 0 w 1453"/>
                      <a:gd name="T3" fmla="*/ 12 h 2419"/>
                      <a:gd name="T4" fmla="*/ 0 w 1453"/>
                      <a:gd name="T5" fmla="*/ 11 h 2419"/>
                      <a:gd name="T6" fmla="*/ 0 w 1453"/>
                      <a:gd name="T7" fmla="*/ 9 h 2419"/>
                      <a:gd name="T8" fmla="*/ 0 w 1453"/>
                      <a:gd name="T9" fmla="*/ 7 h 2419"/>
                      <a:gd name="T10" fmla="*/ 0 w 1453"/>
                      <a:gd name="T11" fmla="*/ 5 h 2419"/>
                      <a:gd name="T12" fmla="*/ 0 w 1453"/>
                      <a:gd name="T13" fmla="*/ 3 h 2419"/>
                      <a:gd name="T14" fmla="*/ 0 w 1453"/>
                      <a:gd name="T15" fmla="*/ 1 h 2419"/>
                      <a:gd name="T16" fmla="*/ 0 w 1453"/>
                      <a:gd name="T17" fmla="*/ 0 h 2419"/>
                      <a:gd name="T18" fmla="*/ 0 w 1453"/>
                      <a:gd name="T19" fmla="*/ 0 h 2419"/>
                      <a:gd name="T20" fmla="*/ 0 w 1453"/>
                      <a:gd name="T21" fmla="*/ 12 h 241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453" h="2419">
                        <a:moveTo>
                          <a:pt x="0" y="2419"/>
                        </a:moveTo>
                        <a:lnTo>
                          <a:pt x="851" y="2415"/>
                        </a:lnTo>
                        <a:cubicBezTo>
                          <a:pt x="1045" y="2384"/>
                          <a:pt x="1077" y="2336"/>
                          <a:pt x="1166" y="2235"/>
                        </a:cubicBezTo>
                        <a:cubicBezTo>
                          <a:pt x="1255" y="2134"/>
                          <a:pt x="1341" y="1944"/>
                          <a:pt x="1387" y="1808"/>
                        </a:cubicBezTo>
                        <a:cubicBezTo>
                          <a:pt x="1433" y="1672"/>
                          <a:pt x="1435" y="1557"/>
                          <a:pt x="1444" y="1418"/>
                        </a:cubicBezTo>
                        <a:cubicBezTo>
                          <a:pt x="1453" y="1279"/>
                          <a:pt x="1453" y="1112"/>
                          <a:pt x="1444" y="975"/>
                        </a:cubicBezTo>
                        <a:cubicBezTo>
                          <a:pt x="1435" y="838"/>
                          <a:pt x="1433" y="728"/>
                          <a:pt x="1387" y="593"/>
                        </a:cubicBezTo>
                        <a:cubicBezTo>
                          <a:pt x="1341" y="458"/>
                          <a:pt x="1258" y="264"/>
                          <a:pt x="1166" y="165"/>
                        </a:cubicBezTo>
                        <a:cubicBezTo>
                          <a:pt x="1074" y="66"/>
                          <a:pt x="1030" y="27"/>
                          <a:pt x="836" y="0"/>
                        </a:cubicBezTo>
                        <a:lnTo>
                          <a:pt x="4" y="0"/>
                        </a:lnTo>
                        <a:lnTo>
                          <a:pt x="0" y="241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8" name="Group 73"/>
              <p:cNvGrpSpPr>
                <a:grpSpLocks noChangeAspect="1"/>
              </p:cNvGrpSpPr>
              <p:nvPr/>
            </p:nvGrpSpPr>
            <p:grpSpPr bwMode="auto">
              <a:xfrm>
                <a:off x="1674" y="2316"/>
                <a:ext cx="2613" cy="4037"/>
                <a:chOff x="1674" y="2316"/>
                <a:chExt cx="2613" cy="4037"/>
              </a:xfrm>
            </p:grpSpPr>
            <p:sp>
              <p:nvSpPr>
                <p:cNvPr id="27" name="Freeform 74"/>
                <p:cNvSpPr>
                  <a:spLocks noChangeAspect="1"/>
                </p:cNvSpPr>
                <p:nvPr/>
              </p:nvSpPr>
              <p:spPr bwMode="auto">
                <a:xfrm rot="8820000">
                  <a:off x="3794" y="2316"/>
                  <a:ext cx="493" cy="929"/>
                </a:xfrm>
                <a:custGeom>
                  <a:avLst/>
                  <a:gdLst>
                    <a:gd name="T0" fmla="*/ 0 w 1301"/>
                    <a:gd name="T1" fmla="*/ 0 h 2452"/>
                    <a:gd name="T2" fmla="*/ 0 w 1301"/>
                    <a:gd name="T3" fmla="*/ 0 h 2452"/>
                    <a:gd name="T4" fmla="*/ 0 w 1301"/>
                    <a:gd name="T5" fmla="*/ 0 h 2452"/>
                    <a:gd name="T6" fmla="*/ 0 w 1301"/>
                    <a:gd name="T7" fmla="*/ 0 h 2452"/>
                    <a:gd name="T8" fmla="*/ 0 w 1301"/>
                    <a:gd name="T9" fmla="*/ 0 h 2452"/>
                    <a:gd name="T10" fmla="*/ 0 w 1301"/>
                    <a:gd name="T11" fmla="*/ 0 h 2452"/>
                    <a:gd name="T12" fmla="*/ 0 w 1301"/>
                    <a:gd name="T13" fmla="*/ 0 h 2452"/>
                    <a:gd name="T14" fmla="*/ 0 w 1301"/>
                    <a:gd name="T15" fmla="*/ 0 h 2452"/>
                    <a:gd name="T16" fmla="*/ 0 w 1301"/>
                    <a:gd name="T17" fmla="*/ 0 h 2452"/>
                    <a:gd name="T18" fmla="*/ 0 w 1301"/>
                    <a:gd name="T19" fmla="*/ 0 h 2452"/>
                    <a:gd name="T20" fmla="*/ 0 w 1301"/>
                    <a:gd name="T21" fmla="*/ 0 h 2452"/>
                    <a:gd name="T22" fmla="*/ 0 w 1301"/>
                    <a:gd name="T23" fmla="*/ 0 h 2452"/>
                    <a:gd name="T24" fmla="*/ 0 w 1301"/>
                    <a:gd name="T25" fmla="*/ 0 h 2452"/>
                    <a:gd name="T26" fmla="*/ 0 w 1301"/>
                    <a:gd name="T27" fmla="*/ 0 h 2452"/>
                    <a:gd name="T28" fmla="*/ 0 w 1301"/>
                    <a:gd name="T29" fmla="*/ 0 h 2452"/>
                    <a:gd name="T30" fmla="*/ 0 w 1301"/>
                    <a:gd name="T31" fmla="*/ 0 h 2452"/>
                    <a:gd name="T32" fmla="*/ 0 w 1301"/>
                    <a:gd name="T33" fmla="*/ 0 h 2452"/>
                    <a:gd name="T34" fmla="*/ 0 w 1301"/>
                    <a:gd name="T35" fmla="*/ 0 h 2452"/>
                    <a:gd name="T36" fmla="*/ 0 w 1301"/>
                    <a:gd name="T37" fmla="*/ 0 h 2452"/>
                    <a:gd name="T38" fmla="*/ 0 w 1301"/>
                    <a:gd name="T39" fmla="*/ 0 h 2452"/>
                    <a:gd name="T40" fmla="*/ 0 w 1301"/>
                    <a:gd name="T41" fmla="*/ 0 h 245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301" h="2452">
                      <a:moveTo>
                        <a:pt x="900" y="0"/>
                      </a:moveTo>
                      <a:lnTo>
                        <a:pt x="904" y="1852"/>
                      </a:lnTo>
                      <a:lnTo>
                        <a:pt x="877" y="1950"/>
                      </a:lnTo>
                      <a:cubicBezTo>
                        <a:pt x="877" y="1950"/>
                        <a:pt x="855" y="1999"/>
                        <a:pt x="799" y="2032"/>
                      </a:cubicBezTo>
                      <a:cubicBezTo>
                        <a:pt x="743" y="2065"/>
                        <a:pt x="702" y="2077"/>
                        <a:pt x="652" y="2077"/>
                      </a:cubicBezTo>
                      <a:cubicBezTo>
                        <a:pt x="602" y="2077"/>
                        <a:pt x="544" y="2058"/>
                        <a:pt x="499" y="2032"/>
                      </a:cubicBezTo>
                      <a:cubicBezTo>
                        <a:pt x="454" y="2006"/>
                        <a:pt x="432" y="1961"/>
                        <a:pt x="416" y="1931"/>
                      </a:cubicBezTo>
                      <a:lnTo>
                        <a:pt x="401" y="1852"/>
                      </a:lnTo>
                      <a:lnTo>
                        <a:pt x="401" y="4"/>
                      </a:lnTo>
                      <a:lnTo>
                        <a:pt x="0" y="4"/>
                      </a:lnTo>
                      <a:lnTo>
                        <a:pt x="0" y="1894"/>
                      </a:lnTo>
                      <a:lnTo>
                        <a:pt x="11" y="1987"/>
                      </a:lnTo>
                      <a:cubicBezTo>
                        <a:pt x="27" y="2034"/>
                        <a:pt x="45" y="2116"/>
                        <a:pt x="94" y="2179"/>
                      </a:cubicBezTo>
                      <a:cubicBezTo>
                        <a:pt x="143" y="2242"/>
                        <a:pt x="212" y="2321"/>
                        <a:pt x="307" y="2366"/>
                      </a:cubicBezTo>
                      <a:cubicBezTo>
                        <a:pt x="402" y="2411"/>
                        <a:pt x="532" y="2452"/>
                        <a:pt x="667" y="2449"/>
                      </a:cubicBezTo>
                      <a:cubicBezTo>
                        <a:pt x="802" y="2446"/>
                        <a:pt x="885" y="2411"/>
                        <a:pt x="971" y="2370"/>
                      </a:cubicBezTo>
                      <a:cubicBezTo>
                        <a:pt x="1058" y="2327"/>
                        <a:pt x="1110" y="2295"/>
                        <a:pt x="1192" y="2190"/>
                      </a:cubicBezTo>
                      <a:cubicBezTo>
                        <a:pt x="1274" y="2085"/>
                        <a:pt x="1274" y="1998"/>
                        <a:pt x="1294" y="1939"/>
                      </a:cubicBezTo>
                      <a:lnTo>
                        <a:pt x="1301" y="1852"/>
                      </a:lnTo>
                      <a:lnTo>
                        <a:pt x="1301" y="0"/>
                      </a:lnTo>
                      <a:lnTo>
                        <a:pt x="90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 cmpd="sng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" name="Freeform 75"/>
                <p:cNvSpPr>
                  <a:spLocks noChangeAspect="1"/>
                </p:cNvSpPr>
                <p:nvPr/>
              </p:nvSpPr>
              <p:spPr bwMode="auto">
                <a:xfrm rot="8063612">
                  <a:off x="3153" y="2950"/>
                  <a:ext cx="157" cy="924"/>
                </a:xfrm>
                <a:custGeom>
                  <a:avLst/>
                  <a:gdLst>
                    <a:gd name="T0" fmla="*/ 0 w 405"/>
                    <a:gd name="T1" fmla="*/ 0 h 2421"/>
                    <a:gd name="T2" fmla="*/ 0 w 405"/>
                    <a:gd name="T3" fmla="*/ 0 h 2421"/>
                    <a:gd name="T4" fmla="*/ 0 w 405"/>
                    <a:gd name="T5" fmla="*/ 0 h 2421"/>
                    <a:gd name="T6" fmla="*/ 0 w 405"/>
                    <a:gd name="T7" fmla="*/ 0 h 2421"/>
                    <a:gd name="T8" fmla="*/ 0 w 405"/>
                    <a:gd name="T9" fmla="*/ 0 h 24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5" h="2421">
                      <a:moveTo>
                        <a:pt x="405" y="0"/>
                      </a:moveTo>
                      <a:lnTo>
                        <a:pt x="401" y="2421"/>
                      </a:lnTo>
                      <a:lnTo>
                        <a:pt x="0" y="2421"/>
                      </a:lnTo>
                      <a:lnTo>
                        <a:pt x="0" y="0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 cmpd="sng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" name="Freeform 76"/>
                <p:cNvSpPr>
                  <a:spLocks noChangeAspect="1"/>
                </p:cNvSpPr>
                <p:nvPr/>
              </p:nvSpPr>
              <p:spPr bwMode="auto">
                <a:xfrm rot="-3067822">
                  <a:off x="2651" y="3295"/>
                  <a:ext cx="561" cy="918"/>
                </a:xfrm>
                <a:custGeom>
                  <a:avLst/>
                  <a:gdLst>
                    <a:gd name="T0" fmla="*/ 0 w 1477"/>
                    <a:gd name="T1" fmla="*/ 0 h 2415"/>
                    <a:gd name="T2" fmla="*/ 0 w 1477"/>
                    <a:gd name="T3" fmla="*/ 0 h 2415"/>
                    <a:gd name="T4" fmla="*/ 0 w 1477"/>
                    <a:gd name="T5" fmla="*/ 0 h 2415"/>
                    <a:gd name="T6" fmla="*/ 0 w 1477"/>
                    <a:gd name="T7" fmla="*/ 0 h 2415"/>
                    <a:gd name="T8" fmla="*/ 0 w 1477"/>
                    <a:gd name="T9" fmla="*/ 0 h 2415"/>
                    <a:gd name="T10" fmla="*/ 0 w 1477"/>
                    <a:gd name="T11" fmla="*/ 0 h 2415"/>
                    <a:gd name="T12" fmla="*/ 0 w 1477"/>
                    <a:gd name="T13" fmla="*/ 0 h 2415"/>
                    <a:gd name="T14" fmla="*/ 0 w 1477"/>
                    <a:gd name="T15" fmla="*/ 0 h 2415"/>
                    <a:gd name="T16" fmla="*/ 0 w 1477"/>
                    <a:gd name="T17" fmla="*/ 0 h 241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477" h="2415">
                      <a:moveTo>
                        <a:pt x="382" y="0"/>
                      </a:moveTo>
                      <a:lnTo>
                        <a:pt x="1087" y="0"/>
                      </a:lnTo>
                      <a:lnTo>
                        <a:pt x="1477" y="2415"/>
                      </a:lnTo>
                      <a:lnTo>
                        <a:pt x="1072" y="2415"/>
                      </a:lnTo>
                      <a:lnTo>
                        <a:pt x="742" y="311"/>
                      </a:lnTo>
                      <a:lnTo>
                        <a:pt x="412" y="2415"/>
                      </a:lnTo>
                      <a:lnTo>
                        <a:pt x="0" y="2415"/>
                      </a:lnTo>
                      <a:lnTo>
                        <a:pt x="390" y="0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 cmpd="sng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30" name="Group 77"/>
                <p:cNvGrpSpPr>
                  <a:grpSpLocks noChangeAspect="1"/>
                </p:cNvGrpSpPr>
                <p:nvPr/>
              </p:nvGrpSpPr>
              <p:grpSpPr bwMode="auto">
                <a:xfrm rot="6540000">
                  <a:off x="2138" y="4318"/>
                  <a:ext cx="488" cy="922"/>
                  <a:chOff x="4297" y="5902"/>
                  <a:chExt cx="1285" cy="2430"/>
                </a:xfrm>
              </p:grpSpPr>
              <p:sp>
                <p:nvSpPr>
                  <p:cNvPr id="38" name="Freeform 78"/>
                  <p:cNvSpPr>
                    <a:spLocks noChangeAspect="1"/>
                  </p:cNvSpPr>
                  <p:nvPr/>
                </p:nvSpPr>
                <p:spPr bwMode="auto">
                  <a:xfrm>
                    <a:off x="4297" y="5902"/>
                    <a:ext cx="1285" cy="2430"/>
                  </a:xfrm>
                  <a:custGeom>
                    <a:avLst/>
                    <a:gdLst>
                      <a:gd name="T0" fmla="*/ 0 w 1285"/>
                      <a:gd name="T1" fmla="*/ 2423 h 2430"/>
                      <a:gd name="T2" fmla="*/ 0 w 1285"/>
                      <a:gd name="T3" fmla="*/ 0 h 2430"/>
                      <a:gd name="T4" fmla="*/ 420 w 1285"/>
                      <a:gd name="T5" fmla="*/ 0 h 2430"/>
                      <a:gd name="T6" fmla="*/ 632 w 1285"/>
                      <a:gd name="T7" fmla="*/ 2 h 2430"/>
                      <a:gd name="T8" fmla="*/ 825 w 1285"/>
                      <a:gd name="T9" fmla="*/ 30 h 2430"/>
                      <a:gd name="T10" fmla="*/ 1065 w 1285"/>
                      <a:gd name="T11" fmla="*/ 150 h 2430"/>
                      <a:gd name="T12" fmla="*/ 1215 w 1285"/>
                      <a:gd name="T13" fmla="*/ 345 h 2430"/>
                      <a:gd name="T14" fmla="*/ 1275 w 1285"/>
                      <a:gd name="T15" fmla="*/ 555 h 2430"/>
                      <a:gd name="T16" fmla="*/ 1275 w 1285"/>
                      <a:gd name="T17" fmla="*/ 720 h 2430"/>
                      <a:gd name="T18" fmla="*/ 1245 w 1285"/>
                      <a:gd name="T19" fmla="*/ 960 h 2430"/>
                      <a:gd name="T20" fmla="*/ 1110 w 1285"/>
                      <a:gd name="T21" fmla="*/ 1170 h 2430"/>
                      <a:gd name="T22" fmla="*/ 953 w 1285"/>
                      <a:gd name="T23" fmla="*/ 1298 h 2430"/>
                      <a:gd name="T24" fmla="*/ 1253 w 1285"/>
                      <a:gd name="T25" fmla="*/ 2430 h 2430"/>
                      <a:gd name="T26" fmla="*/ 833 w 1285"/>
                      <a:gd name="T27" fmla="*/ 2430 h 2430"/>
                      <a:gd name="T28" fmla="*/ 563 w 1285"/>
                      <a:gd name="T29" fmla="*/ 1443 h 2430"/>
                      <a:gd name="T30" fmla="*/ 403 w 1285"/>
                      <a:gd name="T31" fmla="*/ 1438 h 2430"/>
                      <a:gd name="T32" fmla="*/ 405 w 1285"/>
                      <a:gd name="T33" fmla="*/ 2423 h 2430"/>
                      <a:gd name="T34" fmla="*/ 0 w 1285"/>
                      <a:gd name="T35" fmla="*/ 2423 h 243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285" h="2430">
                        <a:moveTo>
                          <a:pt x="0" y="2423"/>
                        </a:moveTo>
                        <a:lnTo>
                          <a:pt x="0" y="0"/>
                        </a:lnTo>
                        <a:lnTo>
                          <a:pt x="420" y="0"/>
                        </a:lnTo>
                        <a:lnTo>
                          <a:pt x="632" y="2"/>
                        </a:lnTo>
                        <a:lnTo>
                          <a:pt x="825" y="30"/>
                        </a:lnTo>
                        <a:cubicBezTo>
                          <a:pt x="897" y="55"/>
                          <a:pt x="1000" y="98"/>
                          <a:pt x="1065" y="150"/>
                        </a:cubicBezTo>
                        <a:cubicBezTo>
                          <a:pt x="1130" y="202"/>
                          <a:pt x="1183" y="278"/>
                          <a:pt x="1215" y="345"/>
                        </a:cubicBezTo>
                        <a:cubicBezTo>
                          <a:pt x="1247" y="412"/>
                          <a:pt x="1265" y="493"/>
                          <a:pt x="1275" y="555"/>
                        </a:cubicBezTo>
                        <a:cubicBezTo>
                          <a:pt x="1285" y="617"/>
                          <a:pt x="1280" y="653"/>
                          <a:pt x="1275" y="720"/>
                        </a:cubicBezTo>
                        <a:cubicBezTo>
                          <a:pt x="1270" y="787"/>
                          <a:pt x="1273" y="885"/>
                          <a:pt x="1245" y="960"/>
                        </a:cubicBezTo>
                        <a:cubicBezTo>
                          <a:pt x="1217" y="1035"/>
                          <a:pt x="1159" y="1114"/>
                          <a:pt x="1110" y="1170"/>
                        </a:cubicBezTo>
                        <a:lnTo>
                          <a:pt x="953" y="1298"/>
                        </a:lnTo>
                        <a:lnTo>
                          <a:pt x="1253" y="2430"/>
                        </a:lnTo>
                        <a:lnTo>
                          <a:pt x="833" y="2430"/>
                        </a:lnTo>
                        <a:lnTo>
                          <a:pt x="563" y="1443"/>
                        </a:lnTo>
                        <a:lnTo>
                          <a:pt x="403" y="1438"/>
                        </a:lnTo>
                        <a:lnTo>
                          <a:pt x="405" y="2423"/>
                        </a:lnTo>
                        <a:lnTo>
                          <a:pt x="0" y="2423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9" name="Freeform 79"/>
                  <p:cNvSpPr>
                    <a:spLocks noChangeAspect="1"/>
                  </p:cNvSpPr>
                  <p:nvPr/>
                </p:nvSpPr>
                <p:spPr bwMode="auto">
                  <a:xfrm>
                    <a:off x="4695" y="6295"/>
                    <a:ext cx="460" cy="645"/>
                  </a:xfrm>
                  <a:custGeom>
                    <a:avLst/>
                    <a:gdLst>
                      <a:gd name="T0" fmla="*/ 0 w 460"/>
                      <a:gd name="T1" fmla="*/ 0 h 645"/>
                      <a:gd name="T2" fmla="*/ 120 w 460"/>
                      <a:gd name="T3" fmla="*/ 0 h 645"/>
                      <a:gd name="T4" fmla="*/ 265 w 460"/>
                      <a:gd name="T5" fmla="*/ 40 h 645"/>
                      <a:gd name="T6" fmla="*/ 395 w 460"/>
                      <a:gd name="T7" fmla="*/ 134 h 645"/>
                      <a:gd name="T8" fmla="*/ 440 w 460"/>
                      <a:gd name="T9" fmla="*/ 228 h 645"/>
                      <a:gd name="T10" fmla="*/ 460 w 460"/>
                      <a:gd name="T11" fmla="*/ 327 h 645"/>
                      <a:gd name="T12" fmla="*/ 440 w 460"/>
                      <a:gd name="T13" fmla="*/ 434 h 645"/>
                      <a:gd name="T14" fmla="*/ 400 w 460"/>
                      <a:gd name="T15" fmla="*/ 524 h 645"/>
                      <a:gd name="T16" fmla="*/ 290 w 460"/>
                      <a:gd name="T17" fmla="*/ 614 h 645"/>
                      <a:gd name="T18" fmla="*/ 160 w 460"/>
                      <a:gd name="T19" fmla="*/ 645 h 645"/>
                      <a:gd name="T20" fmla="*/ 0 w 460"/>
                      <a:gd name="T21" fmla="*/ 645 h 645"/>
                      <a:gd name="T22" fmla="*/ 0 w 460"/>
                      <a:gd name="T23" fmla="*/ 0 h 64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460" h="645">
                        <a:moveTo>
                          <a:pt x="0" y="0"/>
                        </a:moveTo>
                        <a:lnTo>
                          <a:pt x="120" y="0"/>
                        </a:lnTo>
                        <a:cubicBezTo>
                          <a:pt x="164" y="7"/>
                          <a:pt x="219" y="18"/>
                          <a:pt x="265" y="40"/>
                        </a:cubicBezTo>
                        <a:cubicBezTo>
                          <a:pt x="309" y="60"/>
                          <a:pt x="363" y="96"/>
                          <a:pt x="395" y="134"/>
                        </a:cubicBezTo>
                        <a:cubicBezTo>
                          <a:pt x="424" y="166"/>
                          <a:pt x="429" y="196"/>
                          <a:pt x="440" y="228"/>
                        </a:cubicBezTo>
                        <a:cubicBezTo>
                          <a:pt x="451" y="261"/>
                          <a:pt x="458" y="299"/>
                          <a:pt x="460" y="327"/>
                        </a:cubicBezTo>
                        <a:cubicBezTo>
                          <a:pt x="460" y="361"/>
                          <a:pt x="450" y="401"/>
                          <a:pt x="440" y="434"/>
                        </a:cubicBezTo>
                        <a:cubicBezTo>
                          <a:pt x="430" y="468"/>
                          <a:pt x="425" y="495"/>
                          <a:pt x="400" y="524"/>
                        </a:cubicBezTo>
                        <a:cubicBezTo>
                          <a:pt x="375" y="554"/>
                          <a:pt x="330" y="594"/>
                          <a:pt x="290" y="614"/>
                        </a:cubicBezTo>
                        <a:cubicBezTo>
                          <a:pt x="249" y="633"/>
                          <a:pt x="208" y="640"/>
                          <a:pt x="160" y="645"/>
                        </a:cubicBezTo>
                        <a:lnTo>
                          <a:pt x="0" y="64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175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1" name="Freeform 80"/>
                <p:cNvSpPr>
                  <a:spLocks noChangeAspect="1"/>
                </p:cNvSpPr>
                <p:nvPr/>
              </p:nvSpPr>
              <p:spPr bwMode="auto">
                <a:xfrm rot="6120000">
                  <a:off x="1953" y="4852"/>
                  <a:ext cx="505" cy="924"/>
                </a:xfrm>
                <a:custGeom>
                  <a:avLst/>
                  <a:gdLst>
                    <a:gd name="T0" fmla="*/ 0 w 1331"/>
                    <a:gd name="T1" fmla="*/ 0 h 2433"/>
                    <a:gd name="T2" fmla="*/ 0 w 1331"/>
                    <a:gd name="T3" fmla="*/ 0 h 2433"/>
                    <a:gd name="T4" fmla="*/ 0 w 1331"/>
                    <a:gd name="T5" fmla="*/ 0 h 2433"/>
                    <a:gd name="T6" fmla="*/ 0 w 1331"/>
                    <a:gd name="T7" fmla="*/ 0 h 2433"/>
                    <a:gd name="T8" fmla="*/ 0 w 1331"/>
                    <a:gd name="T9" fmla="*/ 0 h 2433"/>
                    <a:gd name="T10" fmla="*/ 0 w 1331"/>
                    <a:gd name="T11" fmla="*/ 0 h 2433"/>
                    <a:gd name="T12" fmla="*/ 0 w 1331"/>
                    <a:gd name="T13" fmla="*/ 0 h 2433"/>
                    <a:gd name="T14" fmla="*/ 0 w 1331"/>
                    <a:gd name="T15" fmla="*/ 0 h 2433"/>
                    <a:gd name="T16" fmla="*/ 0 w 1331"/>
                    <a:gd name="T17" fmla="*/ 0 h 2433"/>
                    <a:gd name="T18" fmla="*/ 0 w 1331"/>
                    <a:gd name="T19" fmla="*/ 0 h 2433"/>
                    <a:gd name="T20" fmla="*/ 0 w 1331"/>
                    <a:gd name="T21" fmla="*/ 0 h 2433"/>
                    <a:gd name="T22" fmla="*/ 0 w 1331"/>
                    <a:gd name="T23" fmla="*/ 0 h 2433"/>
                    <a:gd name="T24" fmla="*/ 0 w 1331"/>
                    <a:gd name="T25" fmla="*/ 0 h 2433"/>
                    <a:gd name="T26" fmla="*/ 0 w 1331"/>
                    <a:gd name="T27" fmla="*/ 0 h 2433"/>
                    <a:gd name="T28" fmla="*/ 0 w 1331"/>
                    <a:gd name="T29" fmla="*/ 0 h 2433"/>
                    <a:gd name="T30" fmla="*/ 0 w 1331"/>
                    <a:gd name="T31" fmla="*/ 0 h 2433"/>
                    <a:gd name="T32" fmla="*/ 0 w 1331"/>
                    <a:gd name="T33" fmla="*/ 0 h 2433"/>
                    <a:gd name="T34" fmla="*/ 0 w 1331"/>
                    <a:gd name="T35" fmla="*/ 0 h 2433"/>
                    <a:gd name="T36" fmla="*/ 0 w 1331"/>
                    <a:gd name="T37" fmla="*/ 0 h 2433"/>
                    <a:gd name="T38" fmla="*/ 0 w 1331"/>
                    <a:gd name="T39" fmla="*/ 0 h 2433"/>
                    <a:gd name="T40" fmla="*/ 0 w 1331"/>
                    <a:gd name="T41" fmla="*/ 0 h 2433"/>
                    <a:gd name="T42" fmla="*/ 0 w 1331"/>
                    <a:gd name="T43" fmla="*/ 0 h 2433"/>
                    <a:gd name="T44" fmla="*/ 0 w 1331"/>
                    <a:gd name="T45" fmla="*/ 0 h 2433"/>
                    <a:gd name="T46" fmla="*/ 0 w 1331"/>
                    <a:gd name="T47" fmla="*/ 0 h 2433"/>
                    <a:gd name="T48" fmla="*/ 0 w 1331"/>
                    <a:gd name="T49" fmla="*/ 0 h 2433"/>
                    <a:gd name="T50" fmla="*/ 0 w 1331"/>
                    <a:gd name="T51" fmla="*/ 0 h 2433"/>
                    <a:gd name="T52" fmla="*/ 0 w 1331"/>
                    <a:gd name="T53" fmla="*/ 0 h 2433"/>
                    <a:gd name="T54" fmla="*/ 0 w 1331"/>
                    <a:gd name="T55" fmla="*/ 0 h 2433"/>
                    <a:gd name="T56" fmla="*/ 0 w 1331"/>
                    <a:gd name="T57" fmla="*/ 0 h 2433"/>
                    <a:gd name="T58" fmla="*/ 0 w 1331"/>
                    <a:gd name="T59" fmla="*/ 0 h 2433"/>
                    <a:gd name="T60" fmla="*/ 0 w 1331"/>
                    <a:gd name="T61" fmla="*/ 0 h 2433"/>
                    <a:gd name="T62" fmla="*/ 0 w 1331"/>
                    <a:gd name="T63" fmla="*/ 0 h 2433"/>
                    <a:gd name="T64" fmla="*/ 0 w 1331"/>
                    <a:gd name="T65" fmla="*/ 0 h 2433"/>
                    <a:gd name="T66" fmla="*/ 0 w 1331"/>
                    <a:gd name="T67" fmla="*/ 0 h 243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31" h="2433">
                      <a:moveTo>
                        <a:pt x="15" y="1818"/>
                      </a:moveTo>
                      <a:cubicBezTo>
                        <a:pt x="15" y="1818"/>
                        <a:pt x="401" y="1766"/>
                        <a:pt x="401" y="1766"/>
                      </a:cubicBezTo>
                      <a:cubicBezTo>
                        <a:pt x="424" y="1841"/>
                        <a:pt x="440" y="1877"/>
                        <a:pt x="473" y="1916"/>
                      </a:cubicBezTo>
                      <a:cubicBezTo>
                        <a:pt x="506" y="1955"/>
                        <a:pt x="561" y="1985"/>
                        <a:pt x="600" y="2002"/>
                      </a:cubicBezTo>
                      <a:lnTo>
                        <a:pt x="709" y="2017"/>
                      </a:lnTo>
                      <a:lnTo>
                        <a:pt x="818" y="1961"/>
                      </a:lnTo>
                      <a:cubicBezTo>
                        <a:pt x="848" y="1930"/>
                        <a:pt x="877" y="1879"/>
                        <a:pt x="889" y="1833"/>
                      </a:cubicBezTo>
                      <a:cubicBezTo>
                        <a:pt x="901" y="1787"/>
                        <a:pt x="896" y="1729"/>
                        <a:pt x="889" y="1687"/>
                      </a:cubicBezTo>
                      <a:cubicBezTo>
                        <a:pt x="882" y="1645"/>
                        <a:pt x="868" y="1610"/>
                        <a:pt x="848" y="1578"/>
                      </a:cubicBezTo>
                      <a:cubicBezTo>
                        <a:pt x="828" y="1546"/>
                        <a:pt x="879" y="1582"/>
                        <a:pt x="769" y="1492"/>
                      </a:cubicBezTo>
                      <a:cubicBezTo>
                        <a:pt x="769" y="1492"/>
                        <a:pt x="258" y="1098"/>
                        <a:pt x="191" y="1038"/>
                      </a:cubicBezTo>
                      <a:cubicBezTo>
                        <a:pt x="124" y="978"/>
                        <a:pt x="86" y="903"/>
                        <a:pt x="64" y="839"/>
                      </a:cubicBezTo>
                      <a:cubicBezTo>
                        <a:pt x="42" y="775"/>
                        <a:pt x="0" y="603"/>
                        <a:pt x="68" y="412"/>
                      </a:cubicBezTo>
                      <a:cubicBezTo>
                        <a:pt x="136" y="221"/>
                        <a:pt x="233" y="168"/>
                        <a:pt x="289" y="127"/>
                      </a:cubicBezTo>
                      <a:cubicBezTo>
                        <a:pt x="345" y="86"/>
                        <a:pt x="443" y="14"/>
                        <a:pt x="630" y="7"/>
                      </a:cubicBezTo>
                      <a:cubicBezTo>
                        <a:pt x="817" y="0"/>
                        <a:pt x="893" y="45"/>
                        <a:pt x="990" y="101"/>
                      </a:cubicBezTo>
                      <a:cubicBezTo>
                        <a:pt x="1087" y="157"/>
                        <a:pt x="1166" y="259"/>
                        <a:pt x="1215" y="341"/>
                      </a:cubicBezTo>
                      <a:cubicBezTo>
                        <a:pt x="1264" y="423"/>
                        <a:pt x="1275" y="532"/>
                        <a:pt x="1283" y="592"/>
                      </a:cubicBezTo>
                      <a:cubicBezTo>
                        <a:pt x="1215" y="596"/>
                        <a:pt x="939" y="647"/>
                        <a:pt x="870" y="648"/>
                      </a:cubicBezTo>
                      <a:cubicBezTo>
                        <a:pt x="870" y="648"/>
                        <a:pt x="862" y="566"/>
                        <a:pt x="855" y="551"/>
                      </a:cubicBezTo>
                      <a:cubicBezTo>
                        <a:pt x="848" y="536"/>
                        <a:pt x="799" y="423"/>
                        <a:pt x="683" y="408"/>
                      </a:cubicBezTo>
                      <a:cubicBezTo>
                        <a:pt x="567" y="393"/>
                        <a:pt x="526" y="457"/>
                        <a:pt x="476" y="502"/>
                      </a:cubicBezTo>
                      <a:cubicBezTo>
                        <a:pt x="426" y="547"/>
                        <a:pt x="428" y="663"/>
                        <a:pt x="439" y="693"/>
                      </a:cubicBezTo>
                      <a:cubicBezTo>
                        <a:pt x="450" y="723"/>
                        <a:pt x="461" y="753"/>
                        <a:pt x="518" y="802"/>
                      </a:cubicBezTo>
                      <a:cubicBezTo>
                        <a:pt x="575" y="851"/>
                        <a:pt x="1001" y="1170"/>
                        <a:pt x="1061" y="1222"/>
                      </a:cubicBezTo>
                      <a:cubicBezTo>
                        <a:pt x="1170" y="1317"/>
                        <a:pt x="1170" y="1317"/>
                        <a:pt x="1211" y="1379"/>
                      </a:cubicBezTo>
                      <a:cubicBezTo>
                        <a:pt x="1252" y="1441"/>
                        <a:pt x="1285" y="1532"/>
                        <a:pt x="1305" y="1597"/>
                      </a:cubicBezTo>
                      <a:cubicBezTo>
                        <a:pt x="1312" y="1635"/>
                        <a:pt x="1331" y="1705"/>
                        <a:pt x="1328" y="1769"/>
                      </a:cubicBezTo>
                      <a:cubicBezTo>
                        <a:pt x="1325" y="1833"/>
                        <a:pt x="1312" y="1896"/>
                        <a:pt x="1286" y="1979"/>
                      </a:cubicBezTo>
                      <a:cubicBezTo>
                        <a:pt x="1260" y="2062"/>
                        <a:pt x="1173" y="2207"/>
                        <a:pt x="1069" y="2279"/>
                      </a:cubicBezTo>
                      <a:cubicBezTo>
                        <a:pt x="965" y="2351"/>
                        <a:pt x="806" y="2433"/>
                        <a:pt x="660" y="2418"/>
                      </a:cubicBezTo>
                      <a:cubicBezTo>
                        <a:pt x="514" y="2403"/>
                        <a:pt x="434" y="2382"/>
                        <a:pt x="341" y="2328"/>
                      </a:cubicBezTo>
                      <a:cubicBezTo>
                        <a:pt x="248" y="2274"/>
                        <a:pt x="159" y="2177"/>
                        <a:pt x="105" y="2092"/>
                      </a:cubicBezTo>
                      <a:cubicBezTo>
                        <a:pt x="51" y="2007"/>
                        <a:pt x="34" y="1875"/>
                        <a:pt x="15" y="1818"/>
                      </a:cubicBez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 cmpd="sng">
                      <a:solidFill>
                        <a:srgbClr val="FF00FF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" name="Freeform 81"/>
                <p:cNvSpPr>
                  <a:spLocks noChangeAspect="1"/>
                </p:cNvSpPr>
                <p:nvPr/>
              </p:nvSpPr>
              <p:spPr bwMode="auto">
                <a:xfrm rot="5640000">
                  <a:off x="2077" y="5216"/>
                  <a:ext cx="157" cy="924"/>
                </a:xfrm>
                <a:custGeom>
                  <a:avLst/>
                  <a:gdLst>
                    <a:gd name="T0" fmla="*/ 0 w 405"/>
                    <a:gd name="T1" fmla="*/ 0 h 2421"/>
                    <a:gd name="T2" fmla="*/ 0 w 405"/>
                    <a:gd name="T3" fmla="*/ 0 h 2421"/>
                    <a:gd name="T4" fmla="*/ 0 w 405"/>
                    <a:gd name="T5" fmla="*/ 0 h 2421"/>
                    <a:gd name="T6" fmla="*/ 0 w 405"/>
                    <a:gd name="T7" fmla="*/ 0 h 2421"/>
                    <a:gd name="T8" fmla="*/ 0 w 405"/>
                    <a:gd name="T9" fmla="*/ 0 h 24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5" h="2421">
                      <a:moveTo>
                        <a:pt x="405" y="0"/>
                      </a:moveTo>
                      <a:lnTo>
                        <a:pt x="401" y="2421"/>
                      </a:lnTo>
                      <a:lnTo>
                        <a:pt x="0" y="2421"/>
                      </a:lnTo>
                      <a:lnTo>
                        <a:pt x="0" y="0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" name="Freeform 82"/>
                <p:cNvSpPr>
                  <a:spLocks noChangeAspect="1"/>
                </p:cNvSpPr>
                <p:nvPr/>
              </p:nvSpPr>
              <p:spPr bwMode="auto">
                <a:xfrm rot="8400000">
                  <a:off x="3282" y="2674"/>
                  <a:ext cx="510" cy="918"/>
                </a:xfrm>
                <a:custGeom>
                  <a:avLst/>
                  <a:gdLst>
                    <a:gd name="T0" fmla="*/ 0 w 1342"/>
                    <a:gd name="T1" fmla="*/ 0 h 2417"/>
                    <a:gd name="T2" fmla="*/ 0 w 1342"/>
                    <a:gd name="T3" fmla="*/ 0 h 2417"/>
                    <a:gd name="T4" fmla="*/ 0 w 1342"/>
                    <a:gd name="T5" fmla="*/ 0 h 2417"/>
                    <a:gd name="T6" fmla="*/ 0 w 1342"/>
                    <a:gd name="T7" fmla="*/ 0 h 2417"/>
                    <a:gd name="T8" fmla="*/ 0 w 1342"/>
                    <a:gd name="T9" fmla="*/ 0 h 2417"/>
                    <a:gd name="T10" fmla="*/ 0 w 1342"/>
                    <a:gd name="T11" fmla="*/ 0 h 2417"/>
                    <a:gd name="T12" fmla="*/ 0 w 1342"/>
                    <a:gd name="T13" fmla="*/ 0 h 2417"/>
                    <a:gd name="T14" fmla="*/ 0 w 1342"/>
                    <a:gd name="T15" fmla="*/ 0 h 2417"/>
                    <a:gd name="T16" fmla="*/ 0 w 1342"/>
                    <a:gd name="T17" fmla="*/ 0 h 2417"/>
                    <a:gd name="T18" fmla="*/ 0 w 1342"/>
                    <a:gd name="T19" fmla="*/ 0 h 2417"/>
                    <a:gd name="T20" fmla="*/ 0 w 1342"/>
                    <a:gd name="T21" fmla="*/ 0 h 24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42" h="2417">
                      <a:moveTo>
                        <a:pt x="0" y="0"/>
                      </a:moveTo>
                      <a:lnTo>
                        <a:pt x="495" y="0"/>
                      </a:lnTo>
                      <a:lnTo>
                        <a:pt x="937" y="1412"/>
                      </a:lnTo>
                      <a:lnTo>
                        <a:pt x="937" y="2"/>
                      </a:lnTo>
                      <a:lnTo>
                        <a:pt x="1342" y="2"/>
                      </a:lnTo>
                      <a:lnTo>
                        <a:pt x="1342" y="2417"/>
                      </a:lnTo>
                      <a:lnTo>
                        <a:pt x="856" y="2417"/>
                      </a:lnTo>
                      <a:lnTo>
                        <a:pt x="397" y="907"/>
                      </a:lnTo>
                      <a:lnTo>
                        <a:pt x="397" y="2415"/>
                      </a:lnTo>
                      <a:lnTo>
                        <a:pt x="0" y="24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 cmpd="sng">
                      <a:solidFill>
                        <a:srgbClr val="FF00FF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34" name="Group 83"/>
                <p:cNvGrpSpPr>
                  <a:grpSpLocks noChangeAspect="1"/>
                </p:cNvGrpSpPr>
                <p:nvPr/>
              </p:nvGrpSpPr>
              <p:grpSpPr bwMode="auto">
                <a:xfrm rot="5520000">
                  <a:off x="1875" y="5630"/>
                  <a:ext cx="522" cy="923"/>
                  <a:chOff x="2805" y="4433"/>
                  <a:chExt cx="1367" cy="2417"/>
                </a:xfrm>
              </p:grpSpPr>
              <p:sp>
                <p:nvSpPr>
                  <p:cNvPr id="36" name="Freeform 84"/>
                  <p:cNvSpPr>
                    <a:spLocks noChangeAspect="1"/>
                  </p:cNvSpPr>
                  <p:nvPr/>
                </p:nvSpPr>
                <p:spPr bwMode="auto">
                  <a:xfrm>
                    <a:off x="2805" y="4433"/>
                    <a:ext cx="1367" cy="2417"/>
                  </a:xfrm>
                  <a:custGeom>
                    <a:avLst/>
                    <a:gdLst>
                      <a:gd name="T0" fmla="*/ 0 w 1367"/>
                      <a:gd name="T1" fmla="*/ 2415 h 2417"/>
                      <a:gd name="T2" fmla="*/ 765 w 1367"/>
                      <a:gd name="T3" fmla="*/ 2417 h 2417"/>
                      <a:gd name="T4" fmla="*/ 1080 w 1367"/>
                      <a:gd name="T5" fmla="*/ 2237 h 2417"/>
                      <a:gd name="T6" fmla="*/ 1301 w 1367"/>
                      <a:gd name="T7" fmla="*/ 1810 h 2417"/>
                      <a:gd name="T8" fmla="*/ 1358 w 1367"/>
                      <a:gd name="T9" fmla="*/ 1420 h 2417"/>
                      <a:gd name="T10" fmla="*/ 1358 w 1367"/>
                      <a:gd name="T11" fmla="*/ 977 h 2417"/>
                      <a:gd name="T12" fmla="*/ 1301 w 1367"/>
                      <a:gd name="T13" fmla="*/ 595 h 2417"/>
                      <a:gd name="T14" fmla="*/ 1080 w 1367"/>
                      <a:gd name="T15" fmla="*/ 167 h 2417"/>
                      <a:gd name="T16" fmla="*/ 750 w 1367"/>
                      <a:gd name="T17" fmla="*/ 2 h 2417"/>
                      <a:gd name="T18" fmla="*/ 0 w 1367"/>
                      <a:gd name="T19" fmla="*/ 0 h 2417"/>
                      <a:gd name="T20" fmla="*/ 0 w 1367"/>
                      <a:gd name="T21" fmla="*/ 2415 h 24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367" h="2417">
                        <a:moveTo>
                          <a:pt x="0" y="2415"/>
                        </a:moveTo>
                        <a:lnTo>
                          <a:pt x="765" y="2417"/>
                        </a:lnTo>
                        <a:cubicBezTo>
                          <a:pt x="945" y="2387"/>
                          <a:pt x="991" y="2338"/>
                          <a:pt x="1080" y="2237"/>
                        </a:cubicBezTo>
                        <a:cubicBezTo>
                          <a:pt x="1169" y="2136"/>
                          <a:pt x="1255" y="1946"/>
                          <a:pt x="1301" y="1810"/>
                        </a:cubicBezTo>
                        <a:cubicBezTo>
                          <a:pt x="1347" y="1674"/>
                          <a:pt x="1349" y="1559"/>
                          <a:pt x="1358" y="1420"/>
                        </a:cubicBezTo>
                        <a:cubicBezTo>
                          <a:pt x="1367" y="1281"/>
                          <a:pt x="1367" y="1114"/>
                          <a:pt x="1358" y="977"/>
                        </a:cubicBezTo>
                        <a:cubicBezTo>
                          <a:pt x="1349" y="840"/>
                          <a:pt x="1347" y="730"/>
                          <a:pt x="1301" y="595"/>
                        </a:cubicBezTo>
                        <a:cubicBezTo>
                          <a:pt x="1255" y="460"/>
                          <a:pt x="1172" y="266"/>
                          <a:pt x="1080" y="167"/>
                        </a:cubicBezTo>
                        <a:cubicBezTo>
                          <a:pt x="988" y="68"/>
                          <a:pt x="944" y="29"/>
                          <a:pt x="750" y="2"/>
                        </a:cubicBezTo>
                        <a:lnTo>
                          <a:pt x="0" y="0"/>
                        </a:lnTo>
                        <a:lnTo>
                          <a:pt x="0" y="241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7" name="Freeform 85"/>
                  <p:cNvSpPr>
                    <a:spLocks noChangeAspect="1"/>
                  </p:cNvSpPr>
                  <p:nvPr/>
                </p:nvSpPr>
                <p:spPr bwMode="auto">
                  <a:xfrm>
                    <a:off x="3203" y="4830"/>
                    <a:ext cx="564" cy="1613"/>
                  </a:xfrm>
                  <a:custGeom>
                    <a:avLst/>
                    <a:gdLst>
                      <a:gd name="T0" fmla="*/ 0 w 564"/>
                      <a:gd name="T1" fmla="*/ 1613 h 1613"/>
                      <a:gd name="T2" fmla="*/ 302 w 564"/>
                      <a:gd name="T3" fmla="*/ 1612 h 1613"/>
                      <a:gd name="T4" fmla="*/ 439 w 564"/>
                      <a:gd name="T5" fmla="*/ 1493 h 1613"/>
                      <a:gd name="T6" fmla="*/ 535 w 564"/>
                      <a:gd name="T7" fmla="*/ 1209 h 1613"/>
                      <a:gd name="T8" fmla="*/ 560 w 564"/>
                      <a:gd name="T9" fmla="*/ 950 h 1613"/>
                      <a:gd name="T10" fmla="*/ 560 w 564"/>
                      <a:gd name="T11" fmla="*/ 656 h 1613"/>
                      <a:gd name="T12" fmla="*/ 535 w 564"/>
                      <a:gd name="T13" fmla="*/ 403 h 1613"/>
                      <a:gd name="T14" fmla="*/ 439 w 564"/>
                      <a:gd name="T15" fmla="*/ 119 h 1613"/>
                      <a:gd name="T16" fmla="*/ 296 w 564"/>
                      <a:gd name="T17" fmla="*/ 9 h 1613"/>
                      <a:gd name="T18" fmla="*/ 0 w 564"/>
                      <a:gd name="T19" fmla="*/ 0 h 1613"/>
                      <a:gd name="T20" fmla="*/ 0 w 564"/>
                      <a:gd name="T21" fmla="*/ 1613 h 161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564" h="1613">
                        <a:moveTo>
                          <a:pt x="0" y="1613"/>
                        </a:moveTo>
                        <a:lnTo>
                          <a:pt x="302" y="1612"/>
                        </a:lnTo>
                        <a:cubicBezTo>
                          <a:pt x="375" y="1592"/>
                          <a:pt x="400" y="1560"/>
                          <a:pt x="439" y="1493"/>
                        </a:cubicBezTo>
                        <a:cubicBezTo>
                          <a:pt x="478" y="1426"/>
                          <a:pt x="515" y="1300"/>
                          <a:pt x="535" y="1209"/>
                        </a:cubicBezTo>
                        <a:cubicBezTo>
                          <a:pt x="555" y="1119"/>
                          <a:pt x="556" y="1043"/>
                          <a:pt x="560" y="950"/>
                        </a:cubicBezTo>
                        <a:cubicBezTo>
                          <a:pt x="564" y="858"/>
                          <a:pt x="564" y="747"/>
                          <a:pt x="560" y="656"/>
                        </a:cubicBezTo>
                        <a:cubicBezTo>
                          <a:pt x="556" y="565"/>
                          <a:pt x="555" y="492"/>
                          <a:pt x="535" y="403"/>
                        </a:cubicBezTo>
                        <a:cubicBezTo>
                          <a:pt x="515" y="313"/>
                          <a:pt x="479" y="184"/>
                          <a:pt x="439" y="119"/>
                        </a:cubicBezTo>
                        <a:cubicBezTo>
                          <a:pt x="399" y="53"/>
                          <a:pt x="380" y="27"/>
                          <a:pt x="296" y="9"/>
                        </a:cubicBezTo>
                        <a:lnTo>
                          <a:pt x="0" y="0"/>
                        </a:lnTo>
                        <a:lnTo>
                          <a:pt x="0" y="1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5" name="Freeform 86"/>
                <p:cNvSpPr>
                  <a:spLocks noChangeAspect="1"/>
                </p:cNvSpPr>
                <p:nvPr/>
              </p:nvSpPr>
              <p:spPr bwMode="auto">
                <a:xfrm rot="7140000">
                  <a:off x="2385" y="3803"/>
                  <a:ext cx="442" cy="914"/>
                </a:xfrm>
                <a:custGeom>
                  <a:avLst/>
                  <a:gdLst>
                    <a:gd name="T0" fmla="*/ 0 w 1170"/>
                    <a:gd name="T1" fmla="*/ 0 h 2417"/>
                    <a:gd name="T2" fmla="*/ 0 w 1170"/>
                    <a:gd name="T3" fmla="*/ 0 h 2417"/>
                    <a:gd name="T4" fmla="*/ 0 w 1170"/>
                    <a:gd name="T5" fmla="*/ 0 h 2417"/>
                    <a:gd name="T6" fmla="*/ 0 w 1170"/>
                    <a:gd name="T7" fmla="*/ 0 h 2417"/>
                    <a:gd name="T8" fmla="*/ 0 w 1170"/>
                    <a:gd name="T9" fmla="*/ 0 h 2417"/>
                    <a:gd name="T10" fmla="*/ 0 w 1170"/>
                    <a:gd name="T11" fmla="*/ 0 h 2417"/>
                    <a:gd name="T12" fmla="*/ 0 w 1170"/>
                    <a:gd name="T13" fmla="*/ 0 h 2417"/>
                    <a:gd name="T14" fmla="*/ 0 w 1170"/>
                    <a:gd name="T15" fmla="*/ 0 h 2417"/>
                    <a:gd name="T16" fmla="*/ 0 w 1170"/>
                    <a:gd name="T17" fmla="*/ 0 h 2417"/>
                    <a:gd name="T18" fmla="*/ 0 w 1170"/>
                    <a:gd name="T19" fmla="*/ 0 h 2417"/>
                    <a:gd name="T20" fmla="*/ 0 w 1170"/>
                    <a:gd name="T21" fmla="*/ 0 h 2417"/>
                    <a:gd name="T22" fmla="*/ 0 w 1170"/>
                    <a:gd name="T23" fmla="*/ 0 h 2417"/>
                    <a:gd name="T24" fmla="*/ 0 w 1170"/>
                    <a:gd name="T25" fmla="*/ 0 h 24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70" h="2417">
                      <a:moveTo>
                        <a:pt x="90" y="0"/>
                      </a:moveTo>
                      <a:lnTo>
                        <a:pt x="1050" y="7"/>
                      </a:lnTo>
                      <a:lnTo>
                        <a:pt x="1050" y="412"/>
                      </a:lnTo>
                      <a:lnTo>
                        <a:pt x="435" y="412"/>
                      </a:lnTo>
                      <a:lnTo>
                        <a:pt x="413" y="945"/>
                      </a:lnTo>
                      <a:lnTo>
                        <a:pt x="945" y="952"/>
                      </a:lnTo>
                      <a:lnTo>
                        <a:pt x="945" y="1352"/>
                      </a:lnTo>
                      <a:lnTo>
                        <a:pt x="420" y="1350"/>
                      </a:lnTo>
                      <a:lnTo>
                        <a:pt x="405" y="2012"/>
                      </a:lnTo>
                      <a:lnTo>
                        <a:pt x="1155" y="2032"/>
                      </a:lnTo>
                      <a:lnTo>
                        <a:pt x="1170" y="2417"/>
                      </a:lnTo>
                      <a:lnTo>
                        <a:pt x="0" y="2417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FF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9" name="Group 87"/>
              <p:cNvGrpSpPr>
                <a:grpSpLocks noChangeAspect="1"/>
              </p:cNvGrpSpPr>
              <p:nvPr/>
            </p:nvGrpSpPr>
            <p:grpSpPr bwMode="auto">
              <a:xfrm>
                <a:off x="7569" y="2313"/>
                <a:ext cx="2597" cy="4302"/>
                <a:chOff x="7569" y="2313"/>
                <a:chExt cx="2597" cy="4302"/>
              </a:xfrm>
            </p:grpSpPr>
            <p:grpSp>
              <p:nvGrpSpPr>
                <p:cNvPr id="10" name="Group 88"/>
                <p:cNvGrpSpPr>
                  <a:grpSpLocks noChangeAspect="1"/>
                </p:cNvGrpSpPr>
                <p:nvPr/>
              </p:nvGrpSpPr>
              <p:grpSpPr bwMode="auto">
                <a:xfrm rot="-9000000">
                  <a:off x="7569" y="2313"/>
                  <a:ext cx="556" cy="942"/>
                  <a:chOff x="3249" y="5775"/>
                  <a:chExt cx="1449" cy="2453"/>
                </a:xfrm>
              </p:grpSpPr>
              <p:sp>
                <p:nvSpPr>
                  <p:cNvPr id="2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3249" y="5775"/>
                    <a:ext cx="1449" cy="2453"/>
                  </a:xfrm>
                  <a:custGeom>
                    <a:avLst/>
                    <a:gdLst>
                      <a:gd name="T0" fmla="*/ 1161 w 1449"/>
                      <a:gd name="T1" fmla="*/ 2250 h 2453"/>
                      <a:gd name="T2" fmla="*/ 854 w 1449"/>
                      <a:gd name="T3" fmla="*/ 2430 h 2453"/>
                      <a:gd name="T4" fmla="*/ 602 w 1449"/>
                      <a:gd name="T5" fmla="*/ 2430 h 2453"/>
                      <a:gd name="T6" fmla="*/ 287 w 1449"/>
                      <a:gd name="T7" fmla="*/ 2250 h 2453"/>
                      <a:gd name="T8" fmla="*/ 66 w 1449"/>
                      <a:gd name="T9" fmla="*/ 1823 h 2453"/>
                      <a:gd name="T10" fmla="*/ 9 w 1449"/>
                      <a:gd name="T11" fmla="*/ 1433 h 2453"/>
                      <a:gd name="T12" fmla="*/ 9 w 1449"/>
                      <a:gd name="T13" fmla="*/ 990 h 2453"/>
                      <a:gd name="T14" fmla="*/ 66 w 1449"/>
                      <a:gd name="T15" fmla="*/ 608 h 2453"/>
                      <a:gd name="T16" fmla="*/ 287 w 1449"/>
                      <a:gd name="T17" fmla="*/ 180 h 2453"/>
                      <a:gd name="T18" fmla="*/ 584 w 1449"/>
                      <a:gd name="T19" fmla="*/ 15 h 2453"/>
                      <a:gd name="T20" fmla="*/ 854 w 1449"/>
                      <a:gd name="T21" fmla="*/ 8 h 2453"/>
                      <a:gd name="T22" fmla="*/ 1161 w 1449"/>
                      <a:gd name="T23" fmla="*/ 180 h 2453"/>
                      <a:gd name="T24" fmla="*/ 1379 w 1449"/>
                      <a:gd name="T25" fmla="*/ 608 h 2453"/>
                      <a:gd name="T26" fmla="*/ 1439 w 1449"/>
                      <a:gd name="T27" fmla="*/ 990 h 2453"/>
                      <a:gd name="T28" fmla="*/ 1439 w 1449"/>
                      <a:gd name="T29" fmla="*/ 1433 h 2453"/>
                      <a:gd name="T30" fmla="*/ 1379 w 1449"/>
                      <a:gd name="T31" fmla="*/ 1823 h 2453"/>
                      <a:gd name="T32" fmla="*/ 1161 w 1449"/>
                      <a:gd name="T33" fmla="*/ 2250 h 2453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449" h="2453">
                        <a:moveTo>
                          <a:pt x="1161" y="2250"/>
                        </a:moveTo>
                        <a:cubicBezTo>
                          <a:pt x="1074" y="2351"/>
                          <a:pt x="989" y="2407"/>
                          <a:pt x="854" y="2430"/>
                        </a:cubicBezTo>
                        <a:cubicBezTo>
                          <a:pt x="719" y="2453"/>
                          <a:pt x="748" y="2445"/>
                          <a:pt x="602" y="2430"/>
                        </a:cubicBezTo>
                        <a:cubicBezTo>
                          <a:pt x="456" y="2415"/>
                          <a:pt x="376" y="2351"/>
                          <a:pt x="287" y="2250"/>
                        </a:cubicBezTo>
                        <a:cubicBezTo>
                          <a:pt x="198" y="2149"/>
                          <a:pt x="112" y="1959"/>
                          <a:pt x="66" y="1823"/>
                        </a:cubicBezTo>
                        <a:cubicBezTo>
                          <a:pt x="20" y="1687"/>
                          <a:pt x="18" y="1572"/>
                          <a:pt x="9" y="1433"/>
                        </a:cubicBezTo>
                        <a:cubicBezTo>
                          <a:pt x="0" y="1294"/>
                          <a:pt x="0" y="1127"/>
                          <a:pt x="9" y="990"/>
                        </a:cubicBezTo>
                        <a:cubicBezTo>
                          <a:pt x="18" y="853"/>
                          <a:pt x="20" y="743"/>
                          <a:pt x="66" y="608"/>
                        </a:cubicBezTo>
                        <a:cubicBezTo>
                          <a:pt x="112" y="473"/>
                          <a:pt x="201" y="279"/>
                          <a:pt x="287" y="180"/>
                        </a:cubicBezTo>
                        <a:cubicBezTo>
                          <a:pt x="373" y="81"/>
                          <a:pt x="464" y="30"/>
                          <a:pt x="584" y="15"/>
                        </a:cubicBezTo>
                        <a:cubicBezTo>
                          <a:pt x="704" y="0"/>
                          <a:pt x="749" y="1"/>
                          <a:pt x="854" y="8"/>
                        </a:cubicBezTo>
                        <a:cubicBezTo>
                          <a:pt x="959" y="15"/>
                          <a:pt x="1074" y="80"/>
                          <a:pt x="1161" y="180"/>
                        </a:cubicBezTo>
                        <a:cubicBezTo>
                          <a:pt x="1248" y="280"/>
                          <a:pt x="1333" y="473"/>
                          <a:pt x="1379" y="608"/>
                        </a:cubicBezTo>
                        <a:cubicBezTo>
                          <a:pt x="1425" y="743"/>
                          <a:pt x="1429" y="853"/>
                          <a:pt x="1439" y="990"/>
                        </a:cubicBezTo>
                        <a:cubicBezTo>
                          <a:pt x="1449" y="1127"/>
                          <a:pt x="1449" y="1294"/>
                          <a:pt x="1439" y="1433"/>
                        </a:cubicBezTo>
                        <a:cubicBezTo>
                          <a:pt x="1429" y="1572"/>
                          <a:pt x="1425" y="1687"/>
                          <a:pt x="1379" y="1823"/>
                        </a:cubicBezTo>
                        <a:cubicBezTo>
                          <a:pt x="1333" y="1959"/>
                          <a:pt x="1248" y="2149"/>
                          <a:pt x="1161" y="2250"/>
                        </a:cubicBez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6" name="Freeform 90"/>
                  <p:cNvSpPr>
                    <a:spLocks noChangeAspect="1"/>
                  </p:cNvSpPr>
                  <p:nvPr/>
                </p:nvSpPr>
                <p:spPr bwMode="auto">
                  <a:xfrm>
                    <a:off x="3661" y="6188"/>
                    <a:ext cx="625" cy="1620"/>
                  </a:xfrm>
                  <a:custGeom>
                    <a:avLst/>
                    <a:gdLst>
                      <a:gd name="T0" fmla="*/ 0 w 1449"/>
                      <a:gd name="T1" fmla="*/ 10 h 2453"/>
                      <a:gd name="T2" fmla="*/ 0 w 1449"/>
                      <a:gd name="T3" fmla="*/ 11 h 2453"/>
                      <a:gd name="T4" fmla="*/ 0 w 1449"/>
                      <a:gd name="T5" fmla="*/ 11 h 2453"/>
                      <a:gd name="T6" fmla="*/ 0 w 1449"/>
                      <a:gd name="T7" fmla="*/ 10 h 2453"/>
                      <a:gd name="T8" fmla="*/ 0 w 1449"/>
                      <a:gd name="T9" fmla="*/ 9 h 2453"/>
                      <a:gd name="T10" fmla="*/ 0 w 1449"/>
                      <a:gd name="T11" fmla="*/ 7 h 2453"/>
                      <a:gd name="T12" fmla="*/ 0 w 1449"/>
                      <a:gd name="T13" fmla="*/ 5 h 2453"/>
                      <a:gd name="T14" fmla="*/ 0 w 1449"/>
                      <a:gd name="T15" fmla="*/ 3 h 2453"/>
                      <a:gd name="T16" fmla="*/ 0 w 1449"/>
                      <a:gd name="T17" fmla="*/ 1 h 2453"/>
                      <a:gd name="T18" fmla="*/ 0 w 1449"/>
                      <a:gd name="T19" fmla="*/ 1 h 2453"/>
                      <a:gd name="T20" fmla="*/ 0 w 1449"/>
                      <a:gd name="T21" fmla="*/ 1 h 2453"/>
                      <a:gd name="T22" fmla="*/ 0 w 1449"/>
                      <a:gd name="T23" fmla="*/ 1 h 2453"/>
                      <a:gd name="T24" fmla="*/ 0 w 1449"/>
                      <a:gd name="T25" fmla="*/ 3 h 2453"/>
                      <a:gd name="T26" fmla="*/ 0 w 1449"/>
                      <a:gd name="T27" fmla="*/ 5 h 2453"/>
                      <a:gd name="T28" fmla="*/ 0 w 1449"/>
                      <a:gd name="T29" fmla="*/ 7 h 2453"/>
                      <a:gd name="T30" fmla="*/ 0 w 1449"/>
                      <a:gd name="T31" fmla="*/ 9 h 2453"/>
                      <a:gd name="T32" fmla="*/ 0 w 1449"/>
                      <a:gd name="T33" fmla="*/ 10 h 2453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449" h="2453">
                        <a:moveTo>
                          <a:pt x="1161" y="2250"/>
                        </a:moveTo>
                        <a:cubicBezTo>
                          <a:pt x="1074" y="2351"/>
                          <a:pt x="989" y="2407"/>
                          <a:pt x="854" y="2430"/>
                        </a:cubicBezTo>
                        <a:cubicBezTo>
                          <a:pt x="719" y="2453"/>
                          <a:pt x="748" y="2445"/>
                          <a:pt x="602" y="2430"/>
                        </a:cubicBezTo>
                        <a:cubicBezTo>
                          <a:pt x="456" y="2415"/>
                          <a:pt x="376" y="2351"/>
                          <a:pt x="287" y="2250"/>
                        </a:cubicBezTo>
                        <a:cubicBezTo>
                          <a:pt x="198" y="2149"/>
                          <a:pt x="112" y="1959"/>
                          <a:pt x="66" y="1823"/>
                        </a:cubicBezTo>
                        <a:cubicBezTo>
                          <a:pt x="20" y="1687"/>
                          <a:pt x="18" y="1572"/>
                          <a:pt x="9" y="1433"/>
                        </a:cubicBezTo>
                        <a:cubicBezTo>
                          <a:pt x="0" y="1294"/>
                          <a:pt x="0" y="1127"/>
                          <a:pt x="9" y="990"/>
                        </a:cubicBezTo>
                        <a:cubicBezTo>
                          <a:pt x="18" y="853"/>
                          <a:pt x="20" y="743"/>
                          <a:pt x="66" y="608"/>
                        </a:cubicBezTo>
                        <a:cubicBezTo>
                          <a:pt x="112" y="473"/>
                          <a:pt x="201" y="279"/>
                          <a:pt x="287" y="180"/>
                        </a:cubicBezTo>
                        <a:cubicBezTo>
                          <a:pt x="373" y="81"/>
                          <a:pt x="464" y="30"/>
                          <a:pt x="584" y="15"/>
                        </a:cubicBezTo>
                        <a:cubicBezTo>
                          <a:pt x="704" y="0"/>
                          <a:pt x="749" y="1"/>
                          <a:pt x="854" y="8"/>
                        </a:cubicBezTo>
                        <a:cubicBezTo>
                          <a:pt x="959" y="15"/>
                          <a:pt x="1074" y="80"/>
                          <a:pt x="1161" y="180"/>
                        </a:cubicBezTo>
                        <a:cubicBezTo>
                          <a:pt x="1248" y="280"/>
                          <a:pt x="1333" y="473"/>
                          <a:pt x="1379" y="608"/>
                        </a:cubicBezTo>
                        <a:cubicBezTo>
                          <a:pt x="1425" y="743"/>
                          <a:pt x="1429" y="853"/>
                          <a:pt x="1439" y="990"/>
                        </a:cubicBezTo>
                        <a:cubicBezTo>
                          <a:pt x="1449" y="1127"/>
                          <a:pt x="1449" y="1294"/>
                          <a:pt x="1439" y="1433"/>
                        </a:cubicBezTo>
                        <a:cubicBezTo>
                          <a:pt x="1429" y="1572"/>
                          <a:pt x="1425" y="1687"/>
                          <a:pt x="1379" y="1823"/>
                        </a:cubicBezTo>
                        <a:cubicBezTo>
                          <a:pt x="1333" y="1959"/>
                          <a:pt x="1248" y="2149"/>
                          <a:pt x="1161" y="225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1" name="Group 91"/>
                <p:cNvGrpSpPr>
                  <a:grpSpLocks noChangeAspect="1"/>
                </p:cNvGrpSpPr>
                <p:nvPr/>
              </p:nvGrpSpPr>
              <p:grpSpPr bwMode="auto">
                <a:xfrm rot="-5100000">
                  <a:off x="9428" y="5882"/>
                  <a:ext cx="550" cy="916"/>
                  <a:chOff x="3383" y="9180"/>
                  <a:chExt cx="1449" cy="2415"/>
                </a:xfrm>
              </p:grpSpPr>
              <p:sp>
                <p:nvSpPr>
                  <p:cNvPr id="23" name="Freeform 92"/>
                  <p:cNvSpPr>
                    <a:spLocks noChangeAspect="1"/>
                  </p:cNvSpPr>
                  <p:nvPr/>
                </p:nvSpPr>
                <p:spPr bwMode="auto">
                  <a:xfrm>
                    <a:off x="3383" y="9180"/>
                    <a:ext cx="1449" cy="2415"/>
                  </a:xfrm>
                  <a:custGeom>
                    <a:avLst/>
                    <a:gdLst>
                      <a:gd name="T0" fmla="*/ 7 w 1449"/>
                      <a:gd name="T1" fmla="*/ 2400 h 2415"/>
                      <a:gd name="T2" fmla="*/ 847 w 1449"/>
                      <a:gd name="T3" fmla="*/ 2415 h 2415"/>
                      <a:gd name="T4" fmla="*/ 1162 w 1449"/>
                      <a:gd name="T5" fmla="*/ 2235 h 2415"/>
                      <a:gd name="T6" fmla="*/ 1383 w 1449"/>
                      <a:gd name="T7" fmla="*/ 1808 h 2415"/>
                      <a:gd name="T8" fmla="*/ 1440 w 1449"/>
                      <a:gd name="T9" fmla="*/ 1418 h 2415"/>
                      <a:gd name="T10" fmla="*/ 1440 w 1449"/>
                      <a:gd name="T11" fmla="*/ 975 h 2415"/>
                      <a:gd name="T12" fmla="*/ 1383 w 1449"/>
                      <a:gd name="T13" fmla="*/ 593 h 2415"/>
                      <a:gd name="T14" fmla="*/ 1162 w 1449"/>
                      <a:gd name="T15" fmla="*/ 165 h 2415"/>
                      <a:gd name="T16" fmla="*/ 832 w 1449"/>
                      <a:gd name="T17" fmla="*/ 0 h 2415"/>
                      <a:gd name="T18" fmla="*/ 0 w 1449"/>
                      <a:gd name="T19" fmla="*/ 0 h 2415"/>
                      <a:gd name="T20" fmla="*/ 7 w 1449"/>
                      <a:gd name="T21" fmla="*/ 2400 h 241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449" h="2415">
                        <a:moveTo>
                          <a:pt x="7" y="2400"/>
                        </a:moveTo>
                        <a:lnTo>
                          <a:pt x="847" y="2415"/>
                        </a:lnTo>
                        <a:cubicBezTo>
                          <a:pt x="1040" y="2387"/>
                          <a:pt x="1073" y="2336"/>
                          <a:pt x="1162" y="2235"/>
                        </a:cubicBezTo>
                        <a:cubicBezTo>
                          <a:pt x="1251" y="2134"/>
                          <a:pt x="1337" y="1944"/>
                          <a:pt x="1383" y="1808"/>
                        </a:cubicBezTo>
                        <a:cubicBezTo>
                          <a:pt x="1429" y="1672"/>
                          <a:pt x="1431" y="1557"/>
                          <a:pt x="1440" y="1418"/>
                        </a:cubicBezTo>
                        <a:cubicBezTo>
                          <a:pt x="1449" y="1279"/>
                          <a:pt x="1449" y="1112"/>
                          <a:pt x="1440" y="975"/>
                        </a:cubicBezTo>
                        <a:cubicBezTo>
                          <a:pt x="1431" y="838"/>
                          <a:pt x="1429" y="728"/>
                          <a:pt x="1383" y="593"/>
                        </a:cubicBezTo>
                        <a:cubicBezTo>
                          <a:pt x="1337" y="458"/>
                          <a:pt x="1254" y="264"/>
                          <a:pt x="1162" y="165"/>
                        </a:cubicBezTo>
                        <a:cubicBezTo>
                          <a:pt x="1070" y="66"/>
                          <a:pt x="1026" y="27"/>
                          <a:pt x="832" y="0"/>
                        </a:cubicBezTo>
                        <a:lnTo>
                          <a:pt x="0" y="0"/>
                        </a:lnTo>
                        <a:lnTo>
                          <a:pt x="7" y="240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4" name="Freeform 93"/>
                  <p:cNvSpPr>
                    <a:spLocks noChangeAspect="1"/>
                  </p:cNvSpPr>
                  <p:nvPr/>
                </p:nvSpPr>
                <p:spPr bwMode="auto">
                  <a:xfrm>
                    <a:off x="3795" y="9584"/>
                    <a:ext cx="632" cy="1606"/>
                  </a:xfrm>
                  <a:custGeom>
                    <a:avLst/>
                    <a:gdLst>
                      <a:gd name="T0" fmla="*/ 0 w 1453"/>
                      <a:gd name="T1" fmla="*/ 12 h 2419"/>
                      <a:gd name="T2" fmla="*/ 0 w 1453"/>
                      <a:gd name="T3" fmla="*/ 12 h 2419"/>
                      <a:gd name="T4" fmla="*/ 0 w 1453"/>
                      <a:gd name="T5" fmla="*/ 11 h 2419"/>
                      <a:gd name="T6" fmla="*/ 0 w 1453"/>
                      <a:gd name="T7" fmla="*/ 9 h 2419"/>
                      <a:gd name="T8" fmla="*/ 0 w 1453"/>
                      <a:gd name="T9" fmla="*/ 7 h 2419"/>
                      <a:gd name="T10" fmla="*/ 0 w 1453"/>
                      <a:gd name="T11" fmla="*/ 5 h 2419"/>
                      <a:gd name="T12" fmla="*/ 0 w 1453"/>
                      <a:gd name="T13" fmla="*/ 3 h 2419"/>
                      <a:gd name="T14" fmla="*/ 0 w 1453"/>
                      <a:gd name="T15" fmla="*/ 1 h 2419"/>
                      <a:gd name="T16" fmla="*/ 0 w 1453"/>
                      <a:gd name="T17" fmla="*/ 0 h 2419"/>
                      <a:gd name="T18" fmla="*/ 0 w 1453"/>
                      <a:gd name="T19" fmla="*/ 0 h 2419"/>
                      <a:gd name="T20" fmla="*/ 0 w 1453"/>
                      <a:gd name="T21" fmla="*/ 12 h 241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453" h="2419">
                        <a:moveTo>
                          <a:pt x="0" y="2419"/>
                        </a:moveTo>
                        <a:lnTo>
                          <a:pt x="851" y="2415"/>
                        </a:lnTo>
                        <a:cubicBezTo>
                          <a:pt x="1045" y="2384"/>
                          <a:pt x="1077" y="2336"/>
                          <a:pt x="1166" y="2235"/>
                        </a:cubicBezTo>
                        <a:cubicBezTo>
                          <a:pt x="1255" y="2134"/>
                          <a:pt x="1341" y="1944"/>
                          <a:pt x="1387" y="1808"/>
                        </a:cubicBezTo>
                        <a:cubicBezTo>
                          <a:pt x="1433" y="1672"/>
                          <a:pt x="1435" y="1557"/>
                          <a:pt x="1444" y="1418"/>
                        </a:cubicBezTo>
                        <a:cubicBezTo>
                          <a:pt x="1453" y="1279"/>
                          <a:pt x="1453" y="1112"/>
                          <a:pt x="1444" y="975"/>
                        </a:cubicBezTo>
                        <a:cubicBezTo>
                          <a:pt x="1435" y="838"/>
                          <a:pt x="1433" y="728"/>
                          <a:pt x="1387" y="593"/>
                        </a:cubicBezTo>
                        <a:cubicBezTo>
                          <a:pt x="1341" y="458"/>
                          <a:pt x="1258" y="264"/>
                          <a:pt x="1166" y="165"/>
                        </a:cubicBezTo>
                        <a:cubicBezTo>
                          <a:pt x="1074" y="66"/>
                          <a:pt x="1030" y="27"/>
                          <a:pt x="836" y="0"/>
                        </a:cubicBezTo>
                        <a:lnTo>
                          <a:pt x="4" y="0"/>
                        </a:lnTo>
                        <a:lnTo>
                          <a:pt x="0" y="241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2" name="Freeform 94"/>
                <p:cNvSpPr>
                  <a:spLocks noChangeAspect="1"/>
                </p:cNvSpPr>
                <p:nvPr/>
              </p:nvSpPr>
              <p:spPr bwMode="auto">
                <a:xfrm rot="-5520000">
                  <a:off x="9489" y="5339"/>
                  <a:ext cx="442" cy="912"/>
                </a:xfrm>
                <a:custGeom>
                  <a:avLst/>
                  <a:gdLst>
                    <a:gd name="T0" fmla="*/ 0 w 1170"/>
                    <a:gd name="T1" fmla="*/ 0 h 2415"/>
                    <a:gd name="T2" fmla="*/ 0 w 1170"/>
                    <a:gd name="T3" fmla="*/ 0 h 2415"/>
                    <a:gd name="T4" fmla="*/ 0 w 1170"/>
                    <a:gd name="T5" fmla="*/ 0 h 2415"/>
                    <a:gd name="T6" fmla="*/ 0 w 1170"/>
                    <a:gd name="T7" fmla="*/ 0 h 2415"/>
                    <a:gd name="T8" fmla="*/ 0 w 1170"/>
                    <a:gd name="T9" fmla="*/ 0 h 2415"/>
                    <a:gd name="T10" fmla="*/ 0 w 1170"/>
                    <a:gd name="T11" fmla="*/ 0 h 2415"/>
                    <a:gd name="T12" fmla="*/ 0 w 1170"/>
                    <a:gd name="T13" fmla="*/ 0 h 2415"/>
                    <a:gd name="T14" fmla="*/ 0 w 1170"/>
                    <a:gd name="T15" fmla="*/ 0 h 2415"/>
                    <a:gd name="T16" fmla="*/ 0 w 1170"/>
                    <a:gd name="T17" fmla="*/ 0 h 2415"/>
                    <a:gd name="T18" fmla="*/ 0 w 1170"/>
                    <a:gd name="T19" fmla="*/ 0 h 2415"/>
                    <a:gd name="T20" fmla="*/ 0 w 1170"/>
                    <a:gd name="T21" fmla="*/ 0 h 2415"/>
                    <a:gd name="T22" fmla="*/ 0 w 1170"/>
                    <a:gd name="T23" fmla="*/ 0 h 2415"/>
                    <a:gd name="T24" fmla="*/ 0 w 1170"/>
                    <a:gd name="T25" fmla="*/ 0 h 241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70" h="2415">
                      <a:moveTo>
                        <a:pt x="0" y="0"/>
                      </a:moveTo>
                      <a:lnTo>
                        <a:pt x="1155" y="0"/>
                      </a:lnTo>
                      <a:lnTo>
                        <a:pt x="1155" y="405"/>
                      </a:lnTo>
                      <a:lnTo>
                        <a:pt x="405" y="405"/>
                      </a:lnTo>
                      <a:lnTo>
                        <a:pt x="405" y="945"/>
                      </a:lnTo>
                      <a:lnTo>
                        <a:pt x="945" y="945"/>
                      </a:lnTo>
                      <a:lnTo>
                        <a:pt x="945" y="1350"/>
                      </a:lnTo>
                      <a:lnTo>
                        <a:pt x="405" y="1350"/>
                      </a:lnTo>
                      <a:lnTo>
                        <a:pt x="405" y="2010"/>
                      </a:lnTo>
                      <a:lnTo>
                        <a:pt x="1170" y="2010"/>
                      </a:lnTo>
                      <a:lnTo>
                        <a:pt x="1170" y="2415"/>
                      </a:lnTo>
                      <a:lnTo>
                        <a:pt x="0" y="24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FF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" name="Freeform 95"/>
                <p:cNvSpPr>
                  <a:spLocks noChangeAspect="1"/>
                </p:cNvSpPr>
                <p:nvPr/>
              </p:nvSpPr>
              <p:spPr bwMode="auto">
                <a:xfrm rot="-6480000">
                  <a:off x="9439" y="4643"/>
                  <a:ext cx="306" cy="909"/>
                </a:xfrm>
                <a:custGeom>
                  <a:avLst/>
                  <a:gdLst>
                    <a:gd name="T0" fmla="*/ 0 w 813"/>
                    <a:gd name="T1" fmla="*/ 0 h 2419"/>
                    <a:gd name="T2" fmla="*/ 0 w 813"/>
                    <a:gd name="T3" fmla="*/ 0 h 2419"/>
                    <a:gd name="T4" fmla="*/ 0 w 813"/>
                    <a:gd name="T5" fmla="*/ 0 h 2419"/>
                    <a:gd name="T6" fmla="*/ 0 w 813"/>
                    <a:gd name="T7" fmla="*/ 0 h 2419"/>
                    <a:gd name="T8" fmla="*/ 0 w 813"/>
                    <a:gd name="T9" fmla="*/ 0 h 2419"/>
                    <a:gd name="T10" fmla="*/ 0 w 813"/>
                    <a:gd name="T11" fmla="*/ 0 h 2419"/>
                    <a:gd name="T12" fmla="*/ 0 w 813"/>
                    <a:gd name="T13" fmla="*/ 0 h 2419"/>
                    <a:gd name="T14" fmla="*/ 0 w 813"/>
                    <a:gd name="T15" fmla="*/ 0 h 2419"/>
                    <a:gd name="T16" fmla="*/ 0 w 813"/>
                    <a:gd name="T17" fmla="*/ 0 h 2419"/>
                    <a:gd name="T18" fmla="*/ 0 w 813"/>
                    <a:gd name="T19" fmla="*/ 0 h 2419"/>
                    <a:gd name="T20" fmla="*/ 0 w 813"/>
                    <a:gd name="T21" fmla="*/ 0 h 2419"/>
                    <a:gd name="T22" fmla="*/ 0 w 813"/>
                    <a:gd name="T23" fmla="*/ 0 h 2419"/>
                    <a:gd name="T24" fmla="*/ 0 w 813"/>
                    <a:gd name="T25" fmla="*/ 0 h 2419"/>
                    <a:gd name="T26" fmla="*/ 0 w 813"/>
                    <a:gd name="T27" fmla="*/ 0 h 2419"/>
                    <a:gd name="T28" fmla="*/ 0 w 813"/>
                    <a:gd name="T29" fmla="*/ 0 h 2419"/>
                    <a:gd name="T30" fmla="*/ 0 w 813"/>
                    <a:gd name="T31" fmla="*/ 0 h 2419"/>
                    <a:gd name="T32" fmla="*/ 0 w 813"/>
                    <a:gd name="T33" fmla="*/ 0 h 241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813" h="2419">
                      <a:moveTo>
                        <a:pt x="405" y="0"/>
                      </a:moveTo>
                      <a:lnTo>
                        <a:pt x="810" y="0"/>
                      </a:lnTo>
                      <a:lnTo>
                        <a:pt x="813" y="1764"/>
                      </a:lnTo>
                      <a:cubicBezTo>
                        <a:pt x="813" y="2072"/>
                        <a:pt x="813" y="1810"/>
                        <a:pt x="810" y="1848"/>
                      </a:cubicBezTo>
                      <a:cubicBezTo>
                        <a:pt x="807" y="1886"/>
                        <a:pt x="803" y="1944"/>
                        <a:pt x="795" y="1992"/>
                      </a:cubicBezTo>
                      <a:cubicBezTo>
                        <a:pt x="785" y="2038"/>
                        <a:pt x="795" y="2064"/>
                        <a:pt x="762" y="2136"/>
                      </a:cubicBezTo>
                      <a:cubicBezTo>
                        <a:pt x="729" y="2208"/>
                        <a:pt x="685" y="2258"/>
                        <a:pt x="627" y="2304"/>
                      </a:cubicBezTo>
                      <a:cubicBezTo>
                        <a:pt x="569" y="2350"/>
                        <a:pt x="481" y="2382"/>
                        <a:pt x="408" y="2400"/>
                      </a:cubicBezTo>
                      <a:cubicBezTo>
                        <a:pt x="335" y="2418"/>
                        <a:pt x="254" y="2419"/>
                        <a:pt x="186" y="2412"/>
                      </a:cubicBezTo>
                      <a:lnTo>
                        <a:pt x="87" y="2391"/>
                      </a:lnTo>
                      <a:lnTo>
                        <a:pt x="0" y="2361"/>
                      </a:lnTo>
                      <a:lnTo>
                        <a:pt x="60" y="2037"/>
                      </a:lnTo>
                      <a:lnTo>
                        <a:pt x="93" y="2055"/>
                      </a:lnTo>
                      <a:cubicBezTo>
                        <a:pt x="116" y="2061"/>
                        <a:pt x="158" y="2075"/>
                        <a:pt x="198" y="2073"/>
                      </a:cubicBezTo>
                      <a:cubicBezTo>
                        <a:pt x="238" y="2071"/>
                        <a:pt x="297" y="2073"/>
                        <a:pt x="333" y="2043"/>
                      </a:cubicBezTo>
                      <a:cubicBezTo>
                        <a:pt x="369" y="2013"/>
                        <a:pt x="390" y="1998"/>
                        <a:pt x="402" y="1851"/>
                      </a:cubicBezTo>
                      <a:cubicBezTo>
                        <a:pt x="414" y="1704"/>
                        <a:pt x="405" y="386"/>
                        <a:pt x="405" y="0"/>
                      </a:cubicBez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 cmpd="sng">
                      <a:solidFill>
                        <a:srgbClr val="FF00FF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14" name="Group 96"/>
                <p:cNvGrpSpPr>
                  <a:grpSpLocks noChangeAspect="1"/>
                </p:cNvGrpSpPr>
                <p:nvPr/>
              </p:nvGrpSpPr>
              <p:grpSpPr bwMode="auto">
                <a:xfrm rot="-6720000">
                  <a:off x="9179" y="4204"/>
                  <a:ext cx="561" cy="918"/>
                  <a:chOff x="1823" y="9165"/>
                  <a:chExt cx="1477" cy="2415"/>
                </a:xfrm>
              </p:grpSpPr>
              <p:sp>
                <p:nvSpPr>
                  <p:cNvPr id="21" name="Freeform 97"/>
                  <p:cNvSpPr>
                    <a:spLocks noChangeAspect="1"/>
                  </p:cNvSpPr>
                  <p:nvPr/>
                </p:nvSpPr>
                <p:spPr bwMode="auto">
                  <a:xfrm>
                    <a:off x="1823" y="9165"/>
                    <a:ext cx="1477" cy="2415"/>
                  </a:xfrm>
                  <a:custGeom>
                    <a:avLst/>
                    <a:gdLst>
                      <a:gd name="T0" fmla="*/ 382 w 1477"/>
                      <a:gd name="T1" fmla="*/ 0 h 2415"/>
                      <a:gd name="T2" fmla="*/ 1087 w 1477"/>
                      <a:gd name="T3" fmla="*/ 0 h 2415"/>
                      <a:gd name="T4" fmla="*/ 1477 w 1477"/>
                      <a:gd name="T5" fmla="*/ 2415 h 2415"/>
                      <a:gd name="T6" fmla="*/ 1072 w 1477"/>
                      <a:gd name="T7" fmla="*/ 2415 h 2415"/>
                      <a:gd name="T8" fmla="*/ 975 w 1477"/>
                      <a:gd name="T9" fmla="*/ 1770 h 2415"/>
                      <a:gd name="T10" fmla="*/ 517 w 1477"/>
                      <a:gd name="T11" fmla="*/ 1770 h 2415"/>
                      <a:gd name="T12" fmla="*/ 412 w 1477"/>
                      <a:gd name="T13" fmla="*/ 2415 h 2415"/>
                      <a:gd name="T14" fmla="*/ 0 w 1477"/>
                      <a:gd name="T15" fmla="*/ 2415 h 2415"/>
                      <a:gd name="T16" fmla="*/ 390 w 1477"/>
                      <a:gd name="T17" fmla="*/ 0 h 2415"/>
                      <a:gd name="T18" fmla="*/ 382 w 1477"/>
                      <a:gd name="T19" fmla="*/ 0 h 241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477" h="2415">
                        <a:moveTo>
                          <a:pt x="382" y="0"/>
                        </a:moveTo>
                        <a:lnTo>
                          <a:pt x="1087" y="0"/>
                        </a:lnTo>
                        <a:lnTo>
                          <a:pt x="1477" y="2415"/>
                        </a:lnTo>
                        <a:lnTo>
                          <a:pt x="1072" y="2415"/>
                        </a:lnTo>
                        <a:lnTo>
                          <a:pt x="975" y="1770"/>
                        </a:lnTo>
                        <a:lnTo>
                          <a:pt x="517" y="1770"/>
                        </a:lnTo>
                        <a:lnTo>
                          <a:pt x="412" y="2415"/>
                        </a:lnTo>
                        <a:lnTo>
                          <a:pt x="0" y="2415"/>
                        </a:lnTo>
                        <a:lnTo>
                          <a:pt x="390" y="0"/>
                        </a:lnTo>
                        <a:lnTo>
                          <a:pt x="382" y="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175" cmpd="sng">
                        <a:solidFill>
                          <a:srgbClr val="FF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2" name="Freeform 98"/>
                  <p:cNvSpPr>
                    <a:spLocks noChangeAspect="1"/>
                  </p:cNvSpPr>
                  <p:nvPr/>
                </p:nvSpPr>
                <p:spPr bwMode="auto">
                  <a:xfrm>
                    <a:off x="2400" y="9473"/>
                    <a:ext cx="330" cy="1057"/>
                  </a:xfrm>
                  <a:custGeom>
                    <a:avLst/>
                    <a:gdLst>
                      <a:gd name="T0" fmla="*/ 165 w 330"/>
                      <a:gd name="T1" fmla="*/ 0 h 1057"/>
                      <a:gd name="T2" fmla="*/ 330 w 330"/>
                      <a:gd name="T3" fmla="*/ 1057 h 1057"/>
                      <a:gd name="T4" fmla="*/ 0 w 330"/>
                      <a:gd name="T5" fmla="*/ 1057 h 1057"/>
                      <a:gd name="T6" fmla="*/ 165 w 330"/>
                      <a:gd name="T7" fmla="*/ 0 h 105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30" h="1057">
                        <a:moveTo>
                          <a:pt x="165" y="0"/>
                        </a:moveTo>
                        <a:lnTo>
                          <a:pt x="330" y="1057"/>
                        </a:lnTo>
                        <a:lnTo>
                          <a:pt x="0" y="1057"/>
                        </a:lnTo>
                        <a:lnTo>
                          <a:pt x="1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175" cmpd="sng">
                        <a:solidFill>
                          <a:srgbClr val="FF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5" name="Freeform 99"/>
                <p:cNvSpPr>
                  <a:spLocks noChangeAspect="1"/>
                </p:cNvSpPr>
                <p:nvPr/>
              </p:nvSpPr>
              <p:spPr bwMode="auto">
                <a:xfrm rot="-7980000">
                  <a:off x="8592" y="2979"/>
                  <a:ext cx="153" cy="912"/>
                </a:xfrm>
                <a:custGeom>
                  <a:avLst/>
                  <a:gdLst>
                    <a:gd name="T0" fmla="*/ 0 w 405"/>
                    <a:gd name="T1" fmla="*/ 0 h 2421"/>
                    <a:gd name="T2" fmla="*/ 0 w 405"/>
                    <a:gd name="T3" fmla="*/ 0 h 2421"/>
                    <a:gd name="T4" fmla="*/ 0 w 405"/>
                    <a:gd name="T5" fmla="*/ 0 h 2421"/>
                    <a:gd name="T6" fmla="*/ 0 w 405"/>
                    <a:gd name="T7" fmla="*/ 0 h 2421"/>
                    <a:gd name="T8" fmla="*/ 0 w 405"/>
                    <a:gd name="T9" fmla="*/ 0 h 24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5" h="2421">
                      <a:moveTo>
                        <a:pt x="405" y="0"/>
                      </a:moveTo>
                      <a:lnTo>
                        <a:pt x="401" y="2421"/>
                      </a:lnTo>
                      <a:lnTo>
                        <a:pt x="0" y="2421"/>
                      </a:lnTo>
                      <a:lnTo>
                        <a:pt x="0" y="0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16" name="Group 100"/>
                <p:cNvGrpSpPr>
                  <a:grpSpLocks noChangeAspect="1"/>
                </p:cNvGrpSpPr>
                <p:nvPr/>
              </p:nvGrpSpPr>
              <p:grpSpPr bwMode="auto">
                <a:xfrm rot="-8463676">
                  <a:off x="8099" y="2671"/>
                  <a:ext cx="488" cy="922"/>
                  <a:chOff x="4297" y="5902"/>
                  <a:chExt cx="1285" cy="2430"/>
                </a:xfrm>
              </p:grpSpPr>
              <p:sp>
                <p:nvSpPr>
                  <p:cNvPr id="19" name="Freeform 101"/>
                  <p:cNvSpPr>
                    <a:spLocks noChangeAspect="1"/>
                  </p:cNvSpPr>
                  <p:nvPr/>
                </p:nvSpPr>
                <p:spPr bwMode="auto">
                  <a:xfrm>
                    <a:off x="4297" y="5902"/>
                    <a:ext cx="1285" cy="2430"/>
                  </a:xfrm>
                  <a:custGeom>
                    <a:avLst/>
                    <a:gdLst>
                      <a:gd name="T0" fmla="*/ 0 w 1285"/>
                      <a:gd name="T1" fmla="*/ 2423 h 2430"/>
                      <a:gd name="T2" fmla="*/ 0 w 1285"/>
                      <a:gd name="T3" fmla="*/ 0 h 2430"/>
                      <a:gd name="T4" fmla="*/ 420 w 1285"/>
                      <a:gd name="T5" fmla="*/ 0 h 2430"/>
                      <a:gd name="T6" fmla="*/ 632 w 1285"/>
                      <a:gd name="T7" fmla="*/ 2 h 2430"/>
                      <a:gd name="T8" fmla="*/ 825 w 1285"/>
                      <a:gd name="T9" fmla="*/ 30 h 2430"/>
                      <a:gd name="T10" fmla="*/ 1065 w 1285"/>
                      <a:gd name="T11" fmla="*/ 150 h 2430"/>
                      <a:gd name="T12" fmla="*/ 1215 w 1285"/>
                      <a:gd name="T13" fmla="*/ 345 h 2430"/>
                      <a:gd name="T14" fmla="*/ 1275 w 1285"/>
                      <a:gd name="T15" fmla="*/ 555 h 2430"/>
                      <a:gd name="T16" fmla="*/ 1275 w 1285"/>
                      <a:gd name="T17" fmla="*/ 720 h 2430"/>
                      <a:gd name="T18" fmla="*/ 1245 w 1285"/>
                      <a:gd name="T19" fmla="*/ 960 h 2430"/>
                      <a:gd name="T20" fmla="*/ 1110 w 1285"/>
                      <a:gd name="T21" fmla="*/ 1170 h 2430"/>
                      <a:gd name="T22" fmla="*/ 953 w 1285"/>
                      <a:gd name="T23" fmla="*/ 1298 h 2430"/>
                      <a:gd name="T24" fmla="*/ 1253 w 1285"/>
                      <a:gd name="T25" fmla="*/ 2430 h 2430"/>
                      <a:gd name="T26" fmla="*/ 833 w 1285"/>
                      <a:gd name="T27" fmla="*/ 2430 h 2430"/>
                      <a:gd name="T28" fmla="*/ 563 w 1285"/>
                      <a:gd name="T29" fmla="*/ 1443 h 2430"/>
                      <a:gd name="T30" fmla="*/ 403 w 1285"/>
                      <a:gd name="T31" fmla="*/ 1438 h 2430"/>
                      <a:gd name="T32" fmla="*/ 405 w 1285"/>
                      <a:gd name="T33" fmla="*/ 2423 h 2430"/>
                      <a:gd name="T34" fmla="*/ 0 w 1285"/>
                      <a:gd name="T35" fmla="*/ 2423 h 243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285" h="2430">
                        <a:moveTo>
                          <a:pt x="0" y="2423"/>
                        </a:moveTo>
                        <a:lnTo>
                          <a:pt x="0" y="0"/>
                        </a:lnTo>
                        <a:lnTo>
                          <a:pt x="420" y="0"/>
                        </a:lnTo>
                        <a:lnTo>
                          <a:pt x="632" y="2"/>
                        </a:lnTo>
                        <a:lnTo>
                          <a:pt x="825" y="30"/>
                        </a:lnTo>
                        <a:cubicBezTo>
                          <a:pt x="897" y="55"/>
                          <a:pt x="1000" y="98"/>
                          <a:pt x="1065" y="150"/>
                        </a:cubicBezTo>
                        <a:cubicBezTo>
                          <a:pt x="1130" y="202"/>
                          <a:pt x="1183" y="278"/>
                          <a:pt x="1215" y="345"/>
                        </a:cubicBezTo>
                        <a:cubicBezTo>
                          <a:pt x="1247" y="412"/>
                          <a:pt x="1265" y="493"/>
                          <a:pt x="1275" y="555"/>
                        </a:cubicBezTo>
                        <a:cubicBezTo>
                          <a:pt x="1285" y="617"/>
                          <a:pt x="1280" y="653"/>
                          <a:pt x="1275" y="720"/>
                        </a:cubicBezTo>
                        <a:cubicBezTo>
                          <a:pt x="1270" y="787"/>
                          <a:pt x="1273" y="885"/>
                          <a:pt x="1245" y="960"/>
                        </a:cubicBezTo>
                        <a:cubicBezTo>
                          <a:pt x="1217" y="1035"/>
                          <a:pt x="1159" y="1114"/>
                          <a:pt x="1110" y="1170"/>
                        </a:cubicBezTo>
                        <a:lnTo>
                          <a:pt x="953" y="1298"/>
                        </a:lnTo>
                        <a:lnTo>
                          <a:pt x="1253" y="2430"/>
                        </a:lnTo>
                        <a:lnTo>
                          <a:pt x="833" y="2430"/>
                        </a:lnTo>
                        <a:lnTo>
                          <a:pt x="563" y="1443"/>
                        </a:lnTo>
                        <a:lnTo>
                          <a:pt x="403" y="1438"/>
                        </a:lnTo>
                        <a:lnTo>
                          <a:pt x="405" y="2423"/>
                        </a:lnTo>
                        <a:lnTo>
                          <a:pt x="0" y="2423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" name="Freeform 102"/>
                  <p:cNvSpPr>
                    <a:spLocks noChangeAspect="1"/>
                  </p:cNvSpPr>
                  <p:nvPr/>
                </p:nvSpPr>
                <p:spPr bwMode="auto">
                  <a:xfrm>
                    <a:off x="4695" y="6295"/>
                    <a:ext cx="460" cy="645"/>
                  </a:xfrm>
                  <a:custGeom>
                    <a:avLst/>
                    <a:gdLst>
                      <a:gd name="T0" fmla="*/ 0 w 460"/>
                      <a:gd name="T1" fmla="*/ 0 h 645"/>
                      <a:gd name="T2" fmla="*/ 120 w 460"/>
                      <a:gd name="T3" fmla="*/ 0 h 645"/>
                      <a:gd name="T4" fmla="*/ 265 w 460"/>
                      <a:gd name="T5" fmla="*/ 40 h 645"/>
                      <a:gd name="T6" fmla="*/ 395 w 460"/>
                      <a:gd name="T7" fmla="*/ 134 h 645"/>
                      <a:gd name="T8" fmla="*/ 440 w 460"/>
                      <a:gd name="T9" fmla="*/ 228 h 645"/>
                      <a:gd name="T10" fmla="*/ 460 w 460"/>
                      <a:gd name="T11" fmla="*/ 327 h 645"/>
                      <a:gd name="T12" fmla="*/ 440 w 460"/>
                      <a:gd name="T13" fmla="*/ 434 h 645"/>
                      <a:gd name="T14" fmla="*/ 400 w 460"/>
                      <a:gd name="T15" fmla="*/ 524 h 645"/>
                      <a:gd name="T16" fmla="*/ 290 w 460"/>
                      <a:gd name="T17" fmla="*/ 614 h 645"/>
                      <a:gd name="T18" fmla="*/ 160 w 460"/>
                      <a:gd name="T19" fmla="*/ 645 h 645"/>
                      <a:gd name="T20" fmla="*/ 0 w 460"/>
                      <a:gd name="T21" fmla="*/ 645 h 645"/>
                      <a:gd name="T22" fmla="*/ 0 w 460"/>
                      <a:gd name="T23" fmla="*/ 0 h 64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460" h="645">
                        <a:moveTo>
                          <a:pt x="0" y="0"/>
                        </a:moveTo>
                        <a:lnTo>
                          <a:pt x="120" y="0"/>
                        </a:lnTo>
                        <a:cubicBezTo>
                          <a:pt x="164" y="7"/>
                          <a:pt x="219" y="18"/>
                          <a:pt x="265" y="40"/>
                        </a:cubicBezTo>
                        <a:cubicBezTo>
                          <a:pt x="309" y="60"/>
                          <a:pt x="363" y="96"/>
                          <a:pt x="395" y="134"/>
                        </a:cubicBezTo>
                        <a:cubicBezTo>
                          <a:pt x="424" y="166"/>
                          <a:pt x="429" y="196"/>
                          <a:pt x="440" y="228"/>
                        </a:cubicBezTo>
                        <a:cubicBezTo>
                          <a:pt x="451" y="261"/>
                          <a:pt x="458" y="299"/>
                          <a:pt x="460" y="327"/>
                        </a:cubicBezTo>
                        <a:cubicBezTo>
                          <a:pt x="460" y="361"/>
                          <a:pt x="450" y="401"/>
                          <a:pt x="440" y="434"/>
                        </a:cubicBezTo>
                        <a:cubicBezTo>
                          <a:pt x="430" y="468"/>
                          <a:pt x="425" y="495"/>
                          <a:pt x="400" y="524"/>
                        </a:cubicBezTo>
                        <a:cubicBezTo>
                          <a:pt x="375" y="554"/>
                          <a:pt x="330" y="594"/>
                          <a:pt x="290" y="614"/>
                        </a:cubicBezTo>
                        <a:cubicBezTo>
                          <a:pt x="249" y="633"/>
                          <a:pt x="208" y="640"/>
                          <a:pt x="160" y="645"/>
                        </a:cubicBezTo>
                        <a:lnTo>
                          <a:pt x="0" y="64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175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7" name="Freeform 103"/>
                <p:cNvSpPr>
                  <a:spLocks noChangeAspect="1"/>
                </p:cNvSpPr>
                <p:nvPr/>
              </p:nvSpPr>
              <p:spPr bwMode="auto">
                <a:xfrm rot="-7260000">
                  <a:off x="8959" y="3732"/>
                  <a:ext cx="510" cy="918"/>
                </a:xfrm>
                <a:custGeom>
                  <a:avLst/>
                  <a:gdLst>
                    <a:gd name="T0" fmla="*/ 0 w 1342"/>
                    <a:gd name="T1" fmla="*/ 0 h 2417"/>
                    <a:gd name="T2" fmla="*/ 0 w 1342"/>
                    <a:gd name="T3" fmla="*/ 0 h 2417"/>
                    <a:gd name="T4" fmla="*/ 0 w 1342"/>
                    <a:gd name="T5" fmla="*/ 0 h 2417"/>
                    <a:gd name="T6" fmla="*/ 0 w 1342"/>
                    <a:gd name="T7" fmla="*/ 0 h 2417"/>
                    <a:gd name="T8" fmla="*/ 0 w 1342"/>
                    <a:gd name="T9" fmla="*/ 0 h 2417"/>
                    <a:gd name="T10" fmla="*/ 0 w 1342"/>
                    <a:gd name="T11" fmla="*/ 0 h 2417"/>
                    <a:gd name="T12" fmla="*/ 0 w 1342"/>
                    <a:gd name="T13" fmla="*/ 0 h 2417"/>
                    <a:gd name="T14" fmla="*/ 0 w 1342"/>
                    <a:gd name="T15" fmla="*/ 0 h 2417"/>
                    <a:gd name="T16" fmla="*/ 0 w 1342"/>
                    <a:gd name="T17" fmla="*/ 0 h 2417"/>
                    <a:gd name="T18" fmla="*/ 0 w 1342"/>
                    <a:gd name="T19" fmla="*/ 0 h 2417"/>
                    <a:gd name="T20" fmla="*/ 0 w 1342"/>
                    <a:gd name="T21" fmla="*/ 0 h 24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42" h="2417">
                      <a:moveTo>
                        <a:pt x="0" y="0"/>
                      </a:moveTo>
                      <a:lnTo>
                        <a:pt x="495" y="0"/>
                      </a:lnTo>
                      <a:lnTo>
                        <a:pt x="937" y="1412"/>
                      </a:lnTo>
                      <a:lnTo>
                        <a:pt x="937" y="2"/>
                      </a:lnTo>
                      <a:lnTo>
                        <a:pt x="1342" y="2"/>
                      </a:lnTo>
                      <a:lnTo>
                        <a:pt x="1342" y="2417"/>
                      </a:lnTo>
                      <a:lnTo>
                        <a:pt x="856" y="2417"/>
                      </a:lnTo>
                      <a:lnTo>
                        <a:pt x="397" y="907"/>
                      </a:lnTo>
                      <a:lnTo>
                        <a:pt x="397" y="2415"/>
                      </a:lnTo>
                      <a:lnTo>
                        <a:pt x="0" y="24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 cmpd="sng">
                      <a:solidFill>
                        <a:srgbClr val="FF00FF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" name="Freeform 104"/>
                <p:cNvSpPr>
                  <a:spLocks noChangeAspect="1"/>
                </p:cNvSpPr>
                <p:nvPr/>
              </p:nvSpPr>
              <p:spPr bwMode="auto">
                <a:xfrm rot="-7680000">
                  <a:off x="8686" y="3251"/>
                  <a:ext cx="442" cy="914"/>
                </a:xfrm>
                <a:custGeom>
                  <a:avLst/>
                  <a:gdLst>
                    <a:gd name="T0" fmla="*/ 0 w 1170"/>
                    <a:gd name="T1" fmla="*/ 0 h 2417"/>
                    <a:gd name="T2" fmla="*/ 0 w 1170"/>
                    <a:gd name="T3" fmla="*/ 0 h 2417"/>
                    <a:gd name="T4" fmla="*/ 0 w 1170"/>
                    <a:gd name="T5" fmla="*/ 0 h 2417"/>
                    <a:gd name="T6" fmla="*/ 0 w 1170"/>
                    <a:gd name="T7" fmla="*/ 0 h 2417"/>
                    <a:gd name="T8" fmla="*/ 0 w 1170"/>
                    <a:gd name="T9" fmla="*/ 0 h 2417"/>
                    <a:gd name="T10" fmla="*/ 0 w 1170"/>
                    <a:gd name="T11" fmla="*/ 0 h 2417"/>
                    <a:gd name="T12" fmla="*/ 0 w 1170"/>
                    <a:gd name="T13" fmla="*/ 0 h 2417"/>
                    <a:gd name="T14" fmla="*/ 0 w 1170"/>
                    <a:gd name="T15" fmla="*/ 0 h 2417"/>
                    <a:gd name="T16" fmla="*/ 0 w 1170"/>
                    <a:gd name="T17" fmla="*/ 0 h 2417"/>
                    <a:gd name="T18" fmla="*/ 0 w 1170"/>
                    <a:gd name="T19" fmla="*/ 0 h 2417"/>
                    <a:gd name="T20" fmla="*/ 0 w 1170"/>
                    <a:gd name="T21" fmla="*/ 0 h 2417"/>
                    <a:gd name="T22" fmla="*/ 0 w 1170"/>
                    <a:gd name="T23" fmla="*/ 0 h 2417"/>
                    <a:gd name="T24" fmla="*/ 0 w 1170"/>
                    <a:gd name="T25" fmla="*/ 0 h 24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70" h="2417">
                      <a:moveTo>
                        <a:pt x="90" y="0"/>
                      </a:moveTo>
                      <a:lnTo>
                        <a:pt x="1050" y="7"/>
                      </a:lnTo>
                      <a:lnTo>
                        <a:pt x="1050" y="412"/>
                      </a:lnTo>
                      <a:lnTo>
                        <a:pt x="435" y="412"/>
                      </a:lnTo>
                      <a:lnTo>
                        <a:pt x="413" y="945"/>
                      </a:lnTo>
                      <a:lnTo>
                        <a:pt x="945" y="952"/>
                      </a:lnTo>
                      <a:lnTo>
                        <a:pt x="945" y="1352"/>
                      </a:lnTo>
                      <a:lnTo>
                        <a:pt x="420" y="1350"/>
                      </a:lnTo>
                      <a:lnTo>
                        <a:pt x="405" y="2012"/>
                      </a:lnTo>
                      <a:lnTo>
                        <a:pt x="1155" y="2032"/>
                      </a:lnTo>
                      <a:lnTo>
                        <a:pt x="1170" y="2417"/>
                      </a:lnTo>
                      <a:lnTo>
                        <a:pt x="0" y="2417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FF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</p:grpSp>
      <p:pic>
        <p:nvPicPr>
          <p:cNvPr id="108" name="Imagem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798" y="840170"/>
            <a:ext cx="2268882" cy="10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Performance </a:t>
            </a:r>
            <a:r>
              <a:rPr lang="pt-BR" dirty="0" err="1" smtClean="0"/>
              <a:t>Evaluation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15" y="2415908"/>
            <a:ext cx="7589914" cy="32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Performance </a:t>
            </a:r>
            <a:r>
              <a:rPr lang="pt-BR" dirty="0" err="1" smtClean="0"/>
              <a:t>Evaluation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97280" y="2029092"/>
            <a:ext cx="102259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2800" dirty="0" smtClean="0">
                <a:cs typeface="Times New Roman" panose="02020603050405020304" pitchFamily="18" charset="0"/>
              </a:rPr>
              <a:t>Squid 3 Proxy as VNF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pt-BR" sz="28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2800" dirty="0" smtClean="0">
                <a:cs typeface="Times New Roman" panose="02020603050405020304" pitchFamily="18" charset="0"/>
              </a:rPr>
              <a:t>Apache 2 HTTP Server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pt-BR" sz="28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2800" dirty="0" smtClean="0">
                <a:cs typeface="Times New Roman" panose="02020603050405020304" pitchFamily="18" charset="0"/>
              </a:rPr>
              <a:t>Apache 2 Benchmarking Tool</a:t>
            </a:r>
            <a:endParaRPr lang="en-US" altLang="pt-BR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Performance </a:t>
            </a:r>
            <a:r>
              <a:rPr lang="pt-BR" dirty="0" err="1" smtClean="0"/>
              <a:t>Evaluation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97280" y="2029092"/>
            <a:ext cx="102259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2800" dirty="0" smtClean="0">
                <a:cs typeface="Times New Roman" panose="02020603050405020304" pitchFamily="18" charset="0"/>
              </a:rPr>
              <a:t>We </a:t>
            </a:r>
            <a:r>
              <a:rPr lang="en-US" altLang="pt-BR" sz="2800" dirty="0">
                <a:cs typeface="Times New Roman" panose="02020603050405020304" pitchFamily="18" charset="0"/>
              </a:rPr>
              <a:t>evaluate the performance of KVM and Docker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using </a:t>
            </a:r>
            <a:r>
              <a:rPr lang="en-US" altLang="pt-BR" sz="2800" dirty="0">
                <a:cs typeface="Times New Roman" panose="02020603050405020304" pitchFamily="18" charset="0"/>
              </a:rPr>
              <a:t>proxy as a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VNF. We </a:t>
            </a:r>
            <a:r>
              <a:rPr lang="en-US" altLang="pt-BR" sz="2800" dirty="0">
                <a:cs typeface="Times New Roman" panose="02020603050405020304" pitchFamily="18" charset="0"/>
              </a:rPr>
              <a:t>also evaluate a proxy in a native Linux as a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baseline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pt-BR" sz="28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2800" dirty="0">
                <a:cs typeface="Times New Roman" panose="02020603050405020304" pitchFamily="18" charset="0"/>
              </a:rPr>
              <a:t>Our tests focus on measuring the total time needed to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receive </a:t>
            </a:r>
            <a:r>
              <a:rPr lang="en-US" altLang="pt-BR" sz="2800" dirty="0">
                <a:cs typeface="Times New Roman" panose="02020603050405020304" pitchFamily="18" charset="0"/>
              </a:rPr>
              <a:t>responses for 10,000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requests</a:t>
            </a:r>
            <a:endParaRPr lang="en-US" altLang="pt-BR" sz="28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pt-BR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84" y="3502256"/>
            <a:ext cx="6114475" cy="262467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Performance </a:t>
            </a:r>
            <a:r>
              <a:rPr lang="pt-BR" dirty="0" err="1" smtClean="0"/>
              <a:t>Evaluation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97280" y="2029092"/>
            <a:ext cx="102259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2800" dirty="0" smtClean="0">
                <a:cs typeface="Times New Roman" panose="02020603050405020304" pitchFamily="18" charset="0"/>
              </a:rPr>
              <a:t>W</a:t>
            </a:r>
            <a:r>
              <a:rPr lang="en-US" alt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 every test 12 fork processes on the physical server in which the proxy is executed </a:t>
            </a:r>
            <a:endParaRPr lang="en-US" altLang="pt-BR" sz="2800" dirty="0" smtClean="0">
              <a:cs typeface="Times New Roman" panose="02020603050405020304" pitchFamily="18" charset="0"/>
            </a:endParaRPr>
          </a:p>
        </p:txBody>
      </p:sp>
      <p:sp>
        <p:nvSpPr>
          <p:cNvPr id="3" name="Explosão 2 2"/>
          <p:cNvSpPr/>
          <p:nvPr/>
        </p:nvSpPr>
        <p:spPr>
          <a:xfrm>
            <a:off x="6834753" y="3347273"/>
            <a:ext cx="2045776" cy="106974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STRESS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29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84" y="3502256"/>
            <a:ext cx="6114475" cy="262467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Performance </a:t>
            </a:r>
            <a:r>
              <a:rPr lang="pt-BR" dirty="0" err="1" smtClean="0"/>
              <a:t>Evaluation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97280" y="2029092"/>
            <a:ext cx="10225967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2800" dirty="0">
                <a:cs typeface="Times New Roman" panose="02020603050405020304" pitchFamily="18" charset="0"/>
              </a:rPr>
              <a:t>Each experiment is repeated 10 times and 95-conﬁdence intervals were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plotted</a:t>
            </a:r>
            <a:endParaRPr lang="en-US" altLang="pt-BR" sz="2800" dirty="0">
              <a:cs typeface="Times New Roman" panose="02020603050405020304" pitchFamily="18" charset="0"/>
            </a:endParaRPr>
          </a:p>
        </p:txBody>
      </p:sp>
      <p:sp>
        <p:nvSpPr>
          <p:cNvPr id="3" name="Explosão 2 2"/>
          <p:cNvSpPr/>
          <p:nvPr/>
        </p:nvSpPr>
        <p:spPr>
          <a:xfrm>
            <a:off x="6834753" y="3347273"/>
            <a:ext cx="2045776" cy="106974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STRESS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80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pt-BR" sz="3200" baseline="30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st</a:t>
            </a: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Case: Processing time [s] </a:t>
            </a:r>
            <a:r>
              <a:rPr lang="en-US" altLang="pt-BR" sz="3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comparison with </a:t>
            </a:r>
            <a:r>
              <a:rPr lang="en-US" altLang="pt-BR" sz="3200" u="sng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No Concurrency </a:t>
            </a:r>
            <a:r>
              <a:rPr lang="en-US" altLang="pt-BR" sz="3200" u="sng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and No Cache System</a:t>
            </a:r>
            <a:endParaRPr lang="en-US" altLang="pt-BR" sz="3200" u="sng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43" y="1875294"/>
            <a:ext cx="7824674" cy="430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pt-BR" sz="3200" baseline="30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st</a:t>
            </a: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Case: Processing time [s] </a:t>
            </a:r>
            <a:r>
              <a:rPr lang="en-US" altLang="pt-BR" sz="3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comparison with </a:t>
            </a:r>
            <a:r>
              <a:rPr lang="en-US" altLang="pt-BR" sz="3200" u="sng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No Concurrency </a:t>
            </a:r>
            <a:r>
              <a:rPr lang="en-US" altLang="pt-BR" sz="3200" u="sng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and No Cache System</a:t>
            </a:r>
            <a:endParaRPr lang="en-US" altLang="pt-BR" sz="3200" u="sng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43" y="1875294"/>
            <a:ext cx="7824674" cy="4308529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2433234" y="4757980"/>
            <a:ext cx="7067227" cy="7594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8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pt-BR" sz="3200" baseline="30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st</a:t>
            </a: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Case: Processing time </a:t>
            </a:r>
            <a:r>
              <a:rPr lang="en-US" altLang="pt-BR" sz="3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comparison with </a:t>
            </a:r>
            <a:r>
              <a:rPr lang="en-US" altLang="pt-BR" sz="3200" u="sng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No Concurrency </a:t>
            </a:r>
            <a:r>
              <a:rPr lang="en-US" altLang="pt-BR" sz="3200" u="sng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and No Cache System</a:t>
            </a:r>
            <a:endParaRPr lang="en-US" altLang="pt-BR" sz="3200" u="sng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765" y="1845848"/>
            <a:ext cx="7606567" cy="44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2</a:t>
            </a:r>
            <a:r>
              <a:rPr lang="en-US" altLang="pt-BR" sz="3200" baseline="30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nd</a:t>
            </a: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Case: Processing time [s] </a:t>
            </a:r>
            <a:r>
              <a:rPr lang="en-US" altLang="pt-BR" sz="3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comparison with </a:t>
            </a:r>
            <a:r>
              <a:rPr lang="en-US" altLang="pt-BR" sz="3200" u="sng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100 Concurrent Connections </a:t>
            </a:r>
            <a:r>
              <a:rPr lang="en-US" altLang="pt-BR" sz="3200" u="sng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and No Cache System</a:t>
            </a:r>
            <a:endParaRPr lang="en-US" altLang="pt-BR" sz="3200" u="sng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346" y="1858886"/>
            <a:ext cx="7674268" cy="432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2</a:t>
            </a:r>
            <a:r>
              <a:rPr lang="en-US" altLang="pt-BR" sz="3200" baseline="30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nd</a:t>
            </a: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Case: Processing time [s] </a:t>
            </a:r>
            <a:r>
              <a:rPr lang="en-US" altLang="pt-BR" sz="3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comparison with </a:t>
            </a:r>
            <a:r>
              <a:rPr lang="en-US" altLang="pt-BR" sz="3200" u="sng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100 Concurrent Connections </a:t>
            </a:r>
            <a:r>
              <a:rPr lang="en-US" altLang="pt-BR" sz="3200" u="sng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and No Cache System</a:t>
            </a:r>
            <a:endParaRPr lang="en-US" altLang="pt-BR" sz="3200" u="sng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346" y="1858886"/>
            <a:ext cx="7674268" cy="4324937"/>
          </a:xfrm>
          <a:prstGeom prst="rect">
            <a:avLst/>
          </a:prstGeom>
        </p:spPr>
      </p:pic>
      <p:sp>
        <p:nvSpPr>
          <p:cNvPr id="4" name="Retângulo Arredondado 3"/>
          <p:cNvSpPr/>
          <p:nvPr/>
        </p:nvSpPr>
        <p:spPr>
          <a:xfrm>
            <a:off x="2289346" y="4773478"/>
            <a:ext cx="7180118" cy="8059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0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altLang="pt-BR" sz="24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Introduction</a:t>
            </a:r>
            <a:r>
              <a:rPr lang="pt-BR" altLang="pt-BR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pt-BR" altLang="pt-BR" sz="24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on</a:t>
            </a:r>
            <a:r>
              <a:rPr lang="pt-BR" altLang="pt-BR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NFV</a:t>
            </a:r>
            <a:endParaRPr lang="pt-BR" altLang="pt-BR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altLang="pt-BR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NFV </a:t>
            </a:r>
            <a:r>
              <a:rPr lang="pt-BR" altLang="pt-BR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as Standard </a:t>
            </a:r>
            <a:r>
              <a:rPr lang="pt-BR" altLang="pt-BR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</a:t>
            </a:r>
            <a:r>
              <a:rPr lang="pt-BR" altLang="pt-BR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pt-BR" altLang="pt-BR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Lightweight</a:t>
            </a:r>
            <a:r>
              <a:rPr lang="pt-BR" altLang="pt-BR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pt-BR" altLang="pt-BR" sz="24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Virtualization</a:t>
            </a:r>
            <a:endParaRPr lang="pt-BR" altLang="pt-BR" sz="24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altLang="pt-BR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Performance </a:t>
            </a:r>
            <a:r>
              <a:rPr lang="pt-BR" altLang="pt-BR" sz="24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Evaluation</a:t>
            </a:r>
            <a:endParaRPr lang="pt-BR" altLang="pt-BR" sz="24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altLang="pt-BR" sz="24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Conclusion</a:t>
            </a:r>
            <a:endParaRPr lang="pt-BR" altLang="pt-BR" sz="24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altLang="pt-BR" sz="2400" dirty="0">
                <a:solidFill>
                  <a:schemeClr val="tx1"/>
                </a:solidFill>
                <a:cs typeface="Times New Roman" panose="02020603050405020304" pitchFamily="18" charset="0"/>
              </a:rPr>
              <a:t>Future </a:t>
            </a:r>
            <a:r>
              <a:rPr lang="pt-BR" altLang="pt-BR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Work</a:t>
            </a:r>
            <a:endParaRPr lang="pt-BR" altLang="pt-BR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altLang="pt-BR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25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2</a:t>
            </a:r>
            <a:r>
              <a:rPr lang="en-US" altLang="pt-BR" sz="3200" baseline="30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nd</a:t>
            </a: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Case: Processing time comparison </a:t>
            </a:r>
            <a:r>
              <a:rPr lang="en-US" altLang="pt-BR" sz="3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with </a:t>
            </a:r>
            <a:r>
              <a:rPr lang="en-US" altLang="pt-BR" sz="3200" u="sng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100 Concurrent Connections </a:t>
            </a:r>
            <a:r>
              <a:rPr lang="en-US" altLang="pt-BR" sz="3200" u="sng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and No Cache System</a:t>
            </a:r>
            <a:endParaRPr lang="en-US" altLang="pt-BR" sz="3200" u="sng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72" y="1869653"/>
            <a:ext cx="7690257" cy="437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3</a:t>
            </a:r>
            <a:r>
              <a:rPr lang="en-US" altLang="pt-BR" sz="3200" baseline="30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rd</a:t>
            </a: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Case: Processing time [s] </a:t>
            </a:r>
            <a:r>
              <a:rPr lang="en-US" altLang="pt-BR" sz="3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comparison with </a:t>
            </a:r>
            <a:r>
              <a:rPr lang="en-US" altLang="pt-BR" sz="3200" u="sng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No Concurrency and Cache Enabled</a:t>
            </a:r>
            <a:endParaRPr lang="en-US" altLang="pt-BR" sz="3200" u="sng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72" y="2030279"/>
            <a:ext cx="8809616" cy="3781586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 flipH="1" flipV="1">
            <a:off x="8214102" y="4618495"/>
            <a:ext cx="1968285" cy="4184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4654141" y="4448015"/>
            <a:ext cx="30376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2141773" y="4618495"/>
            <a:ext cx="1856790" cy="402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4773478" y="4819974"/>
            <a:ext cx="291833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7997998" y="4787690"/>
            <a:ext cx="1572560" cy="3112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V="1">
            <a:off x="2572719" y="4717945"/>
            <a:ext cx="1623350" cy="379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5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3</a:t>
            </a:r>
            <a:r>
              <a:rPr lang="en-US" altLang="pt-BR" sz="3200" baseline="30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rd</a:t>
            </a: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Case: Processing time [s] </a:t>
            </a:r>
            <a:r>
              <a:rPr lang="en-US" altLang="pt-BR" sz="3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comparison with </a:t>
            </a:r>
            <a:r>
              <a:rPr lang="en-US" altLang="pt-BR" sz="3200" u="sng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No Concurrency and Cache Enabled</a:t>
            </a:r>
            <a:endParaRPr lang="en-US" altLang="pt-BR" sz="3200" u="sng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72" y="2030279"/>
            <a:ext cx="8809616" cy="3781586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 flipH="1" flipV="1">
            <a:off x="8214102" y="4618495"/>
            <a:ext cx="1968285" cy="4184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4654141" y="4448015"/>
            <a:ext cx="30376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4773478" y="4819974"/>
            <a:ext cx="291833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7997998" y="4787690"/>
            <a:ext cx="1572560" cy="3112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xplosão 2 9"/>
          <p:cNvSpPr/>
          <p:nvPr/>
        </p:nvSpPr>
        <p:spPr>
          <a:xfrm>
            <a:off x="4975908" y="5035040"/>
            <a:ext cx="2301143" cy="106974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STORED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3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3</a:t>
            </a:r>
            <a:r>
              <a:rPr lang="en-US" altLang="pt-BR" sz="3200" baseline="30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rd</a:t>
            </a: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Case: Processing time [s] </a:t>
            </a:r>
            <a:r>
              <a:rPr lang="en-US" altLang="pt-BR" sz="3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comparison with </a:t>
            </a:r>
            <a:r>
              <a:rPr lang="en-US" altLang="pt-BR" sz="3200" u="sng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No Concurrency and Cache Enabled</a:t>
            </a:r>
            <a:endParaRPr lang="en-US" altLang="pt-BR" sz="3200" u="sng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23" y="1954336"/>
            <a:ext cx="8850914" cy="40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3</a:t>
            </a:r>
            <a:r>
              <a:rPr lang="en-US" altLang="pt-BR" sz="3200" baseline="30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rd</a:t>
            </a: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Case: Processing time [s] </a:t>
            </a:r>
            <a:r>
              <a:rPr lang="en-US" altLang="pt-BR" sz="3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comparison with </a:t>
            </a:r>
            <a:r>
              <a:rPr lang="en-US" altLang="pt-BR" sz="3200" u="sng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No Concurrency and Cache Enabled</a:t>
            </a:r>
            <a:endParaRPr lang="en-US" altLang="pt-BR" sz="3200" u="sng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23" y="1954336"/>
            <a:ext cx="8850914" cy="4059006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1937288" y="5253925"/>
            <a:ext cx="7935132" cy="9298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3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3</a:t>
            </a:r>
            <a:r>
              <a:rPr lang="en-US" altLang="pt-BR" sz="3200" baseline="30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rd</a:t>
            </a:r>
            <a:r>
              <a:rPr lang="en-US" altLang="pt-BR" sz="3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Case: Processing time comparison </a:t>
            </a:r>
            <a:r>
              <a:rPr lang="en-US" altLang="pt-BR" sz="3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with </a:t>
            </a:r>
            <a:r>
              <a:rPr lang="en-US" altLang="pt-BR" sz="3200" u="sng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No Concurrency and Cache Enabled</a:t>
            </a:r>
            <a:endParaRPr lang="en-US" altLang="pt-BR" sz="3200" u="sng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93" y="1973502"/>
            <a:ext cx="7491774" cy="421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pt-B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Conclusion</a:t>
            </a:r>
            <a:endParaRPr lang="en-US" altLang="pt-BR" u="sng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97280" y="2044590"/>
            <a:ext cx="102259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2800" dirty="0" smtClean="0">
                <a:cs typeface="Times New Roman" panose="02020603050405020304" pitchFamily="18" charset="0"/>
              </a:rPr>
              <a:t> We provided </a:t>
            </a:r>
            <a:r>
              <a:rPr lang="en-US" altLang="pt-BR" sz="2800" dirty="0">
                <a:cs typeface="Times New Roman" panose="02020603050405020304" pitchFamily="18" charset="0"/>
              </a:rPr>
              <a:t>a performance analysis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of an </a:t>
            </a:r>
            <a:r>
              <a:rPr lang="en-US" altLang="pt-BR" sz="2800" dirty="0">
                <a:cs typeface="Times New Roman" panose="02020603050405020304" pitchFamily="18" charset="0"/>
              </a:rPr>
              <a:t>NFV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application </a:t>
            </a:r>
            <a:r>
              <a:rPr lang="en-US" altLang="pt-BR" sz="2800" dirty="0">
                <a:cs typeface="Times New Roman" panose="02020603050405020304" pitchFamily="18" charset="0"/>
              </a:rPr>
              <a:t>using Squid 3 proxy for two different types of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state-of-the-art </a:t>
            </a:r>
            <a:r>
              <a:rPr lang="en-US" altLang="pt-BR" sz="2800" dirty="0">
                <a:cs typeface="Times New Roman" panose="02020603050405020304" pitchFamily="18" charset="0"/>
              </a:rPr>
              <a:t>virtualization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technologies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pt-BR" sz="28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2800" dirty="0">
                <a:cs typeface="Times New Roman" panose="02020603050405020304" pitchFamily="18" charset="0"/>
              </a:rPr>
              <a:t>I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t </a:t>
            </a:r>
            <a:r>
              <a:rPr lang="en-US" altLang="pt-BR" sz="2800" dirty="0">
                <a:cs typeface="Times New Roman" panose="02020603050405020304" pitchFamily="18" charset="0"/>
              </a:rPr>
              <a:t>is possible to conclude that Docker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can be a good alternative to work as HTTP proxy in a NFV environment</a:t>
            </a:r>
            <a:endParaRPr lang="en-US" altLang="pt-BR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pt-B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Future Work</a:t>
            </a:r>
            <a:endParaRPr lang="en-US" altLang="pt-BR" u="sng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97280" y="2029092"/>
            <a:ext cx="102259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2800" dirty="0">
                <a:cs typeface="Times New Roman" panose="02020603050405020304" pitchFamily="18" charset="0"/>
              </a:rPr>
              <a:t>W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e </a:t>
            </a:r>
            <a:r>
              <a:rPr lang="en-US" altLang="pt-BR" sz="2800" dirty="0">
                <a:cs typeface="Times New Roman" panose="02020603050405020304" pitchFamily="18" charset="0"/>
              </a:rPr>
              <a:t>will analyze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Docker scalability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pt-BR" sz="2800" dirty="0" smtClean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2800" dirty="0" smtClean="0">
                <a:cs typeface="Times New Roman" panose="02020603050405020304" pitchFamily="18" charset="0"/>
              </a:rPr>
              <a:t>We will perform the </a:t>
            </a:r>
            <a:r>
              <a:rPr lang="en-US" altLang="pt-BR" sz="2800" dirty="0">
                <a:cs typeface="Times New Roman" panose="02020603050405020304" pitchFamily="18" charset="0"/>
              </a:rPr>
              <a:t>experiments using more than one instance for each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VNF to </a:t>
            </a:r>
            <a:r>
              <a:rPr lang="en-US" altLang="pt-BR" sz="2800" dirty="0">
                <a:cs typeface="Times New Roman" panose="02020603050405020304" pitchFamily="18" charset="0"/>
              </a:rPr>
              <a:t>naturally stress the physical computer and evaluate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the performance </a:t>
            </a:r>
            <a:r>
              <a:rPr lang="en-US" altLang="pt-BR" sz="2800" dirty="0">
                <a:cs typeface="Times New Roman" panose="02020603050405020304" pitchFamily="18" charset="0"/>
              </a:rPr>
              <a:t>in an environment closer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to a production network</a:t>
            </a:r>
            <a:endParaRPr lang="en-US" altLang="pt-BR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pt-B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Thank you!</a:t>
            </a:r>
            <a:endParaRPr lang="en-US" altLang="pt-BR" u="sng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29713" y="4121363"/>
            <a:ext cx="102259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pt-BR" sz="2800" dirty="0" smtClean="0">
                <a:cs typeface="Times New Roman" panose="02020603050405020304" pitchFamily="18" charset="0"/>
              </a:rPr>
              <a:t>rsveiras@gmail.com</a:t>
            </a:r>
          </a:p>
          <a:p>
            <a:pPr algn="ctr">
              <a:lnSpc>
                <a:spcPct val="150000"/>
              </a:lnSpc>
            </a:pPr>
            <a:r>
              <a:rPr lang="en-US" altLang="pt-BR" sz="2800" dirty="0" smtClean="0">
                <a:cs typeface="Times New Roman" panose="02020603050405020304" pitchFamily="18" charset="0"/>
              </a:rPr>
              <a:t>rodrigo.couto@uerj.br</a:t>
            </a:r>
          </a:p>
          <a:p>
            <a:pPr algn="ctr">
              <a:lnSpc>
                <a:spcPct val="150000"/>
              </a:lnSpc>
            </a:pPr>
            <a:r>
              <a:rPr lang="en-US" altLang="pt-BR" sz="2800" dirty="0" smtClean="0">
                <a:cs typeface="Times New Roman" panose="02020603050405020304" pitchFamily="18" charset="0"/>
              </a:rPr>
              <a:t>rubi@uerj.br</a:t>
            </a:r>
            <a:endParaRPr lang="en-US" altLang="pt-BR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4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Introduction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NFV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altLang="pt-BR" dirty="0">
              <a:latin typeface="+mj-lt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539" y="2437506"/>
            <a:ext cx="9401175" cy="219075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803" y="3950402"/>
            <a:ext cx="2475913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Introduction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NFV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altLang="pt-BR" dirty="0">
              <a:latin typeface="+mj-lt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034578"/>
            <a:ext cx="5150974" cy="406577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172127" y="1737360"/>
            <a:ext cx="51511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2800" dirty="0">
                <a:cs typeface="Times New Roman" panose="02020603050405020304" pitchFamily="18" charset="0"/>
              </a:rPr>
              <a:t>Network Function Virtualization (NFV) is a recent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paradigm</a:t>
            </a:r>
            <a:endParaRPr lang="en-US" altLang="pt-BR" sz="2800" dirty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pt-BR" sz="2800" dirty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2800" dirty="0">
                <a:cs typeface="Times New Roman" panose="02020603050405020304" pitchFamily="18" charset="0"/>
              </a:rPr>
              <a:t>Many Network Functions (NFs), such as ﬁrewalls, load balancers, proxies and NATs can be implemented as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VNFs</a:t>
            </a:r>
            <a:endParaRPr lang="en-US" altLang="pt-BR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3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Introduction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NFV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altLang="pt-BR" dirty="0">
              <a:latin typeface="+mj-lt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034578"/>
            <a:ext cx="5150974" cy="406577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172127" y="1737360"/>
            <a:ext cx="51511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2800" dirty="0" smtClean="0">
                <a:cs typeface="Times New Roman" panose="02020603050405020304" pitchFamily="18" charset="0"/>
              </a:rPr>
              <a:t>The challenge </a:t>
            </a:r>
            <a:r>
              <a:rPr lang="en-US" altLang="pt-BR" sz="2800" dirty="0">
                <a:cs typeface="Times New Roman" panose="02020603050405020304" pitchFamily="18" charset="0"/>
              </a:rPr>
              <a:t>of NFV is to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provide </a:t>
            </a:r>
            <a:r>
              <a:rPr lang="en-US" altLang="pt-BR" sz="2800" dirty="0">
                <a:cs typeface="Times New Roman" panose="02020603050405020304" pitchFamily="18" charset="0"/>
              </a:rPr>
              <a:t>similar performance when compared to dedicated hardware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solutions</a:t>
            </a:r>
            <a:endParaRPr lang="en-US" altLang="pt-BR" sz="28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pt-BR" sz="28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BR" altLang="pt-BR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Motivation</a:t>
            </a:r>
            <a:r>
              <a:rPr lang="pt-BR" dirty="0" smtClean="0"/>
              <a:t> &amp; </a:t>
            </a:r>
            <a:r>
              <a:rPr lang="pt-BR" dirty="0" err="1" smtClean="0"/>
              <a:t>Objective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altLang="pt-BR" dirty="0">
              <a:latin typeface="+mj-lt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97280" y="1737360"/>
            <a:ext cx="1022596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2800" dirty="0" smtClean="0">
                <a:cs typeface="Times New Roman" panose="02020603050405020304" pitchFamily="18" charset="0"/>
              </a:rPr>
              <a:t>Our goal is identify if the container solution can be a good alternative to deploy HTTP Proxy service as VNF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pt-BR" sz="28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2800" dirty="0" smtClean="0">
                <a:cs typeface="Times New Roman" panose="02020603050405020304" pitchFamily="18" charset="0"/>
              </a:rPr>
              <a:t>In addition, we evaluate the proxy service working as cache service and packet forwarder using the NFV approach</a:t>
            </a:r>
          </a:p>
        </p:txBody>
      </p:sp>
    </p:spTree>
    <p:extLst>
      <p:ext uri="{BB962C8B-B14F-4D97-AF65-F5344CB8AC3E}">
        <p14:creationId xmlns:p14="http://schemas.microsoft.com/office/powerpoint/2010/main" val="232423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NFV as Standard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Lightweight</a:t>
            </a:r>
            <a:r>
              <a:rPr lang="pt-BR" dirty="0" smtClean="0"/>
              <a:t> </a:t>
            </a:r>
            <a:r>
              <a:rPr lang="pt-BR" dirty="0" err="1" smtClean="0"/>
              <a:t>Virtualization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17592"/>
            <a:ext cx="6156965" cy="3681568"/>
          </a:xfrm>
        </p:spPr>
      </p:pic>
      <p:sp>
        <p:nvSpPr>
          <p:cNvPr id="8" name="Retângulo 7"/>
          <p:cNvSpPr/>
          <p:nvPr/>
        </p:nvSpPr>
        <p:spPr>
          <a:xfrm>
            <a:off x="7047078" y="2028842"/>
            <a:ext cx="41086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2800" dirty="0" smtClean="0">
                <a:cs typeface="Times New Roman" panose="02020603050405020304" pitchFamily="18" charset="0"/>
              </a:rPr>
              <a:t>As </a:t>
            </a:r>
            <a:r>
              <a:rPr lang="en-US" altLang="pt-BR" sz="2800" dirty="0">
                <a:cs typeface="Times New Roman" panose="02020603050405020304" pitchFamily="18" charset="0"/>
              </a:rPr>
              <a:t>NFV employs the virtualization concept, VNFs can run on top of virtualization solutions originally developed for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datacenters</a:t>
            </a:r>
            <a:endParaRPr lang="en-US" altLang="pt-BR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NFV as Standard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Lightweight</a:t>
            </a:r>
            <a:r>
              <a:rPr lang="pt-BR" dirty="0" smtClean="0"/>
              <a:t> </a:t>
            </a:r>
            <a:r>
              <a:rPr lang="pt-BR" dirty="0" err="1" smtClean="0"/>
              <a:t>Virtualization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97280" y="1737360"/>
            <a:ext cx="102259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2800" dirty="0" smtClean="0">
                <a:cs typeface="Times New Roman" panose="02020603050405020304" pitchFamily="18" charset="0"/>
              </a:rPr>
              <a:t>The </a:t>
            </a:r>
            <a:r>
              <a:rPr lang="en-US" altLang="pt-BR" sz="2800" dirty="0">
                <a:cs typeface="Times New Roman" panose="02020603050405020304" pitchFamily="18" charset="0"/>
              </a:rPr>
              <a:t>main issues regarding the adoption of hypervisor-based approaches, such as KVM, is the performance bottleneck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that they impose </a:t>
            </a:r>
            <a:r>
              <a:rPr lang="en-US" altLang="pt-BR" sz="2800" dirty="0">
                <a:cs typeface="Times New Roman" panose="02020603050405020304" pitchFamily="18" charset="0"/>
              </a:rPr>
              <a:t>in </a:t>
            </a:r>
            <a:r>
              <a:rPr lang="en-US" altLang="pt-BR" sz="2800" dirty="0" smtClean="0">
                <a:cs typeface="Times New Roman" panose="02020603050405020304" pitchFamily="18" charset="0"/>
              </a:rPr>
              <a:t>VMs</a:t>
            </a:r>
            <a:endParaRPr lang="en-US" altLang="pt-BR" sz="2800" dirty="0"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140" y="4458393"/>
            <a:ext cx="4384760" cy="13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NFV as Standard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Lightweight</a:t>
            </a:r>
            <a:r>
              <a:rPr lang="pt-BR" dirty="0" smtClean="0"/>
              <a:t> </a:t>
            </a:r>
            <a:r>
              <a:rPr lang="pt-BR" dirty="0" err="1" smtClean="0"/>
              <a:t>Virtualization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97280" y="1737360"/>
            <a:ext cx="10225967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2800" dirty="0" smtClean="0">
                <a:cs typeface="Times New Roman" panose="02020603050405020304" pitchFamily="18" charset="0"/>
              </a:rPr>
              <a:t>Lightweight </a:t>
            </a:r>
            <a:r>
              <a:rPr lang="en-US" altLang="pt-BR" sz="2800" dirty="0">
                <a:cs typeface="Times New Roman" panose="02020603050405020304" pitchFamily="18" charset="0"/>
              </a:rPr>
              <a:t>virtualization, also called container-based virtualization, provides a different level of abstraction in terms of virtualization and isolation, when compared with hypervisors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42" y="3684713"/>
            <a:ext cx="3290659" cy="293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1037</TotalTime>
  <Words>635</Words>
  <Application>Microsoft Office PowerPoint</Application>
  <PresentationFormat>Widescreen</PresentationFormat>
  <Paragraphs>74</Paragraphs>
  <Slides>28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MS PGothic</vt:lpstr>
      <vt:lpstr>Arial</vt:lpstr>
      <vt:lpstr>Calibri</vt:lpstr>
      <vt:lpstr>Calibri Light</vt:lpstr>
      <vt:lpstr>Tahoma</vt:lpstr>
      <vt:lpstr>Times New Roman</vt:lpstr>
      <vt:lpstr>Retrospectiva</vt:lpstr>
      <vt:lpstr>Performance Evaluation of a Virtualized HTTP Proxy in KVM and Docker</vt:lpstr>
      <vt:lpstr>Agenda</vt:lpstr>
      <vt:lpstr>Introduction on NFV</vt:lpstr>
      <vt:lpstr>Introduction on NFV</vt:lpstr>
      <vt:lpstr>Introduction on NFV</vt:lpstr>
      <vt:lpstr>Motivation &amp; Objective</vt:lpstr>
      <vt:lpstr>NFV as Standard and Lightweight Virtualization</vt:lpstr>
      <vt:lpstr>NFV as Standard and Lightweight Virtualization</vt:lpstr>
      <vt:lpstr>NFV as Standard and Lightweight Virtualization</vt:lpstr>
      <vt:lpstr>Performance Evaluation</vt:lpstr>
      <vt:lpstr>Performance Evaluation</vt:lpstr>
      <vt:lpstr>Performance Evaluation</vt:lpstr>
      <vt:lpstr>Performance Evaluation</vt:lpstr>
      <vt:lpstr>Performance Evaluation</vt:lpstr>
      <vt:lpstr>1st Case: Processing time [s] comparison with No Concurrency and No Cache System</vt:lpstr>
      <vt:lpstr>1st Case: Processing time [s] comparison with No Concurrency and No Cache System</vt:lpstr>
      <vt:lpstr>1st Case: Processing time comparison with No Concurrency and No Cache System</vt:lpstr>
      <vt:lpstr>2nd Case: Processing time [s] comparison with 100 Concurrent Connections and No Cache System</vt:lpstr>
      <vt:lpstr>2nd Case: Processing time [s] comparison with 100 Concurrent Connections and No Cache System</vt:lpstr>
      <vt:lpstr>2nd Case: Processing time comparison with 100 Concurrent Connections and No Cache System</vt:lpstr>
      <vt:lpstr>3rd Case: Processing time [s] comparison with No Concurrency and Cache Enabled</vt:lpstr>
      <vt:lpstr>3rd Case: Processing time [s] comparison with No Concurrency and Cache Enabled</vt:lpstr>
      <vt:lpstr>3rd Case: Processing time [s] comparison with No Concurrency and Cache Enabled</vt:lpstr>
      <vt:lpstr>3rd Case: Processing time [s] comparison with No Concurrency and Cache Enabled</vt:lpstr>
      <vt:lpstr>3rd Case: Processing time comparison with No Concurrency and Cache Enabled</vt:lpstr>
      <vt:lpstr>Conclusion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of a Virtualized HTTP Proxy in KVM and Docker</dc:title>
  <dc:creator>Rodrigo S. V. Eiras</dc:creator>
  <cp:lastModifiedBy>Rodrigo S. V. Eiras</cp:lastModifiedBy>
  <cp:revision>49</cp:revision>
  <dcterms:created xsi:type="dcterms:W3CDTF">2016-11-17T19:33:35Z</dcterms:created>
  <dcterms:modified xsi:type="dcterms:W3CDTF">2016-11-18T12:54:23Z</dcterms:modified>
</cp:coreProperties>
</file>