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4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76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13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2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46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7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71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31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8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1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00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6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0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2FA77F-8411-4E16-9365-2555F421FF75}" type="datetimeFigureOut">
              <a:rPr lang="pt-BR" smtClean="0"/>
              <a:t>27/11/2019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1695821-8110-41DE-A39F-3520BB61B0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531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23444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ALGORITMOS GENÉTICOS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91200" y="3425854"/>
            <a:ext cx="6400800" cy="1947333"/>
          </a:xfrm>
        </p:spPr>
        <p:txBody>
          <a:bodyPr>
            <a:normAutofit/>
          </a:bodyPr>
          <a:lstStyle/>
          <a:p>
            <a:pPr algn="r"/>
            <a:r>
              <a:rPr lang="pt-BR" sz="2400" dirty="0" err="1" smtClean="0">
                <a:solidFill>
                  <a:schemeClr val="bg1"/>
                </a:solidFill>
              </a:rPr>
              <a:t>Alezi</a:t>
            </a:r>
            <a:r>
              <a:rPr lang="pt-BR" sz="2400" dirty="0" smtClean="0">
                <a:solidFill>
                  <a:schemeClr val="bg1"/>
                </a:solidFill>
              </a:rPr>
              <a:t> Santos Soares.</a:t>
            </a:r>
          </a:p>
          <a:p>
            <a:pPr algn="r"/>
            <a:r>
              <a:rPr lang="pt-BR" sz="2400" dirty="0" smtClean="0">
                <a:solidFill>
                  <a:schemeClr val="bg1"/>
                </a:solidFill>
              </a:rPr>
              <a:t>Luiz Henrique Meneses Lima.</a:t>
            </a:r>
          </a:p>
          <a:p>
            <a:pPr algn="r"/>
            <a:r>
              <a:rPr lang="pt-BR" sz="2400" dirty="0" smtClean="0">
                <a:solidFill>
                  <a:schemeClr val="bg1"/>
                </a:solidFill>
              </a:rPr>
              <a:t>Rodrigo E. Fonseca.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8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6" name="Imagem 3"/>
          <p:cNvPicPr/>
          <p:nvPr/>
        </p:nvPicPr>
        <p:blipFill>
          <a:blip r:embed="rId2"/>
          <a:srcRect l="27955" t="22005" r="21654" b="23405"/>
          <a:stretch/>
        </p:blipFill>
        <p:spPr>
          <a:xfrm>
            <a:off x="114994" y="222069"/>
            <a:ext cx="11868001" cy="6310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18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54880" y="2560321"/>
            <a:ext cx="4079965" cy="1489166"/>
          </a:xfrm>
        </p:spPr>
        <p:txBody>
          <a:bodyPr>
            <a:noAutofit/>
          </a:bodyPr>
          <a:lstStyle/>
          <a:p>
            <a:r>
              <a:rPr lang="pt-BR" sz="8000" b="1" dirty="0" smtClean="0"/>
              <a:t>Fim</a:t>
            </a:r>
            <a:endParaRPr lang="pt-BR" sz="8000" b="1" dirty="0"/>
          </a:p>
        </p:txBody>
      </p:sp>
    </p:spTree>
    <p:extLst>
      <p:ext uri="{BB962C8B-B14F-4D97-AF65-F5344CB8AC3E}">
        <p14:creationId xmlns:p14="http://schemas.microsoft.com/office/powerpoint/2010/main" val="382141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425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36611" y="1680755"/>
            <a:ext cx="9326291" cy="426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Introdução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algoritmo do caixeiro </a:t>
            </a:r>
            <a:r>
              <a:rPr lang="pt-BR" sz="2800" b="1" dirty="0" smtClean="0">
                <a:solidFill>
                  <a:schemeClr val="bg1"/>
                </a:solidFill>
              </a:rPr>
              <a:t>viajante.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algoritmo </a:t>
            </a:r>
            <a:r>
              <a:rPr lang="pt-BR" sz="2800" b="1" dirty="0" smtClean="0">
                <a:solidFill>
                  <a:schemeClr val="bg1"/>
                </a:solidFill>
              </a:rPr>
              <a:t>genético.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Inicialização de uma </a:t>
            </a:r>
            <a:r>
              <a:rPr lang="pt-BR" sz="2800" b="1" dirty="0" smtClean="0">
                <a:solidFill>
                  <a:schemeClr val="bg1"/>
                </a:solidFill>
              </a:rPr>
              <a:t>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Exemplos.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69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2670" y="1802675"/>
            <a:ext cx="6400800" cy="4262846"/>
          </a:xfrm>
        </p:spPr>
        <p:txBody>
          <a:bodyPr/>
          <a:lstStyle/>
          <a:p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280748" y="1928949"/>
            <a:ext cx="9326291" cy="4262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b="1" spc="-1" dirty="0">
                <a:solidFill>
                  <a:schemeClr val="bg1"/>
                </a:solidFill>
                <a:latin typeface="Arial"/>
              </a:rPr>
              <a:t>“Não é a mais forte das espécies que sobrevive, nem a mais inteligente, mas a mais sensível à mudança.”</a:t>
            </a:r>
            <a:br>
              <a:rPr lang="ru-RU" sz="3600" b="1" spc="-1" dirty="0">
                <a:solidFill>
                  <a:schemeClr val="bg1"/>
                </a:solidFill>
                <a:latin typeface="Arial"/>
              </a:rPr>
            </a:br>
            <a:r>
              <a:rPr lang="pt-BR" sz="3600" b="1" spc="-1" dirty="0">
                <a:solidFill>
                  <a:schemeClr val="bg1"/>
                </a:solidFill>
                <a:latin typeface="Arial"/>
              </a:rPr>
              <a:t>			</a:t>
            </a:r>
            <a:r>
              <a:rPr lang="pt-BR" sz="3600" b="1" spc="-1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pt-BR" sz="3600" b="1" spc="-1" dirty="0">
                <a:solidFill>
                  <a:schemeClr val="bg1"/>
                </a:solidFill>
                <a:latin typeface="Arial"/>
              </a:rPr>
              <a:t>								</a:t>
            </a:r>
            <a:r>
              <a:rPr lang="ru-RU" sz="3600" b="1" spc="-1" dirty="0">
                <a:solidFill>
                  <a:schemeClr val="bg1"/>
                </a:solidFill>
                <a:latin typeface="Arial"/>
              </a:rPr>
              <a:t>(Charles Darwin)</a:t>
            </a:r>
            <a:r>
              <a:rPr lang="ru-RU" sz="3600" spc="-1" dirty="0">
                <a:solidFill>
                  <a:schemeClr val="bg1"/>
                </a:solidFill>
                <a:latin typeface="Arial"/>
              </a:rPr>
              <a:t/>
            </a:r>
            <a:br>
              <a:rPr lang="ru-RU" sz="3600" spc="-1" dirty="0">
                <a:solidFill>
                  <a:schemeClr val="bg1"/>
                </a:solidFill>
                <a:latin typeface="Arial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2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8425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O que é Algoritmos genéticos?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Técnica.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Otimizar buscas.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Basa biológica.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</a:endParaRP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6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 fontScale="90000"/>
          </a:bodyPr>
          <a:lstStyle/>
          <a:p>
            <a:r>
              <a:rPr lang="pt-BR" dirty="0"/>
              <a:t>algoritmo do caixeiro viajante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528354"/>
            <a:ext cx="6732290" cy="49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 fontScale="90000"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747158"/>
            <a:ext cx="6239691" cy="46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484532" cy="8425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Inicialização de uma população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r>
              <a:rPr lang="ru-RU" sz="2400" b="1" spc="-1" dirty="0">
                <a:solidFill>
                  <a:schemeClr val="bg1"/>
                </a:solidFill>
                <a:latin typeface="Arial"/>
              </a:rPr>
              <a:t>Inicialização 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randômica</a:t>
            </a:r>
            <a:r>
              <a:rPr lang="pt-BR" sz="2400" b="1" spc="-1" dirty="0" smtClean="0">
                <a:solidFill>
                  <a:schemeClr val="bg1"/>
                </a:solidFill>
                <a:latin typeface="Arial"/>
              </a:rPr>
              <a:t>.</a:t>
            </a:r>
            <a:endParaRPr lang="ru-RU" sz="2400" b="1" spc="-1" dirty="0">
              <a:solidFill>
                <a:schemeClr val="bg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r>
              <a:rPr lang="ru-RU" sz="2400" b="1" spc="-1" dirty="0">
                <a:solidFill>
                  <a:schemeClr val="bg1"/>
                </a:solidFill>
                <a:latin typeface="Arial"/>
              </a:rPr>
              <a:t>Inicialização 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heurística</a:t>
            </a:r>
            <a:r>
              <a:rPr lang="pt-BR" sz="2400" b="1" spc="-1" dirty="0" smtClean="0">
                <a:solidFill>
                  <a:schemeClr val="bg1"/>
                </a:solidFill>
                <a:latin typeface="Arial"/>
              </a:rPr>
              <a:t>.</a:t>
            </a:r>
            <a:endParaRPr lang="ru-RU" sz="2400" b="1" spc="-1" dirty="0">
              <a:solidFill>
                <a:schemeClr val="bg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r>
              <a:rPr lang="ru-RU" sz="2400" b="1" spc="-1" dirty="0">
                <a:solidFill>
                  <a:schemeClr val="bg1"/>
                </a:solidFill>
                <a:latin typeface="Arial"/>
              </a:rPr>
              <a:t>Cálculo de aptidão 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(</a:t>
            </a:r>
            <a:r>
              <a:rPr lang="pt-BR" sz="2400" b="1" spc="-1" dirty="0">
                <a:solidFill>
                  <a:schemeClr val="bg1"/>
                </a:solidFill>
                <a:latin typeface="Arial"/>
              </a:rPr>
              <a:t>F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itness</a:t>
            </a:r>
            <a:r>
              <a:rPr lang="pt-BR" sz="2400" b="1" spc="-1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pt-BR" sz="2400" b="1" spc="-1" dirty="0" err="1" smtClean="0">
                <a:solidFill>
                  <a:schemeClr val="bg1"/>
                </a:solidFill>
                <a:latin typeface="Arial"/>
              </a:rPr>
              <a:t>Function</a:t>
            </a:r>
            <a:r>
              <a:rPr lang="ru-RU" sz="2400" b="1" spc="-1" dirty="0" smtClean="0">
                <a:solidFill>
                  <a:schemeClr val="bg1"/>
                </a:solidFill>
                <a:latin typeface="Arial"/>
              </a:rPr>
              <a:t>)</a:t>
            </a:r>
            <a:r>
              <a:rPr lang="pt-BR" sz="2400" b="1" spc="-1" dirty="0" smtClean="0">
                <a:solidFill>
                  <a:schemeClr val="bg1"/>
                </a:solidFill>
                <a:latin typeface="Arial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endParaRPr lang="pt-BR" sz="2400" b="1" spc="-1" dirty="0" smtClean="0">
              <a:solidFill>
                <a:schemeClr val="bg1"/>
              </a:solidFill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</a:pPr>
            <a:endParaRPr lang="pt-BR" sz="2400" b="1" spc="-1" dirty="0" smtClean="0">
              <a:solidFill>
                <a:schemeClr val="bg1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DDDDDD"/>
              </a:buClr>
              <a:buFont typeface="Symbol" charset="2"/>
              <a:buChar char=""/>
            </a:pPr>
            <a:endParaRPr lang="ru-RU" sz="2400" b="1" spc="-1" dirty="0">
              <a:solidFill>
                <a:schemeClr val="bg1"/>
              </a:solidFill>
              <a:latin typeface="Arial"/>
            </a:endParaRP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83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Crossover: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684210" y="1990851"/>
            <a:ext cx="10654349" cy="28162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45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3457" cy="84255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mutação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1528355"/>
            <a:ext cx="6400800" cy="42628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algn="r"/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/>
          <a:stretch/>
        </p:blipFill>
        <p:spPr>
          <a:xfrm>
            <a:off x="351719" y="1901160"/>
            <a:ext cx="11587731" cy="3894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104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66</TotalTime>
  <Words>101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Symbol</vt:lpstr>
      <vt:lpstr>Wingdings 2</vt:lpstr>
      <vt:lpstr>Wingdings 3</vt:lpstr>
      <vt:lpstr>Citável</vt:lpstr>
      <vt:lpstr>ALGORITMOS GENÉTICOS</vt:lpstr>
      <vt:lpstr>Sumário</vt:lpstr>
      <vt:lpstr>Apresentação do PowerPoint</vt:lpstr>
      <vt:lpstr>Introdução</vt:lpstr>
      <vt:lpstr>algoritmo do caixeiro viajante</vt:lpstr>
      <vt:lpstr>algoritmo genético</vt:lpstr>
      <vt:lpstr>Inicialização de uma população</vt:lpstr>
      <vt:lpstr>Crossover:</vt:lpstr>
      <vt:lpstr>mutação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</dc:title>
  <dc:creator>welcome1</dc:creator>
  <cp:lastModifiedBy>welcome1</cp:lastModifiedBy>
  <cp:revision>6</cp:revision>
  <dcterms:created xsi:type="dcterms:W3CDTF">2019-11-27T21:15:29Z</dcterms:created>
  <dcterms:modified xsi:type="dcterms:W3CDTF">2019-11-27T22:22:29Z</dcterms:modified>
</cp:coreProperties>
</file>