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59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65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97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1960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696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318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37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962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33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27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67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41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66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71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08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03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44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7E86-C0CA-4A32-BAE8-E33F7F06E2CD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96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androrgguimaraes.blogspot.com.br/2012/03/datawarehouse-dw-data-mart-dm.html" TargetMode="External"/><Relationship Id="rId2" Type="http://schemas.openxmlformats.org/officeDocument/2006/relationships/hyperlink" Target="http://www.devmedia.com.br/data-warehouse/1260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Data Warehouse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Armazém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9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455314"/>
            <a:ext cx="6808632" cy="5100032"/>
          </a:xfrm>
        </p:spPr>
        <p:txBody>
          <a:bodyPr/>
          <a:lstStyle/>
          <a:p>
            <a:pPr lvl="0" algn="just"/>
            <a:r>
              <a:rPr lang="pt-BR" sz="2000" dirty="0" err="1"/>
              <a:t>Bottom-up</a:t>
            </a:r>
            <a:r>
              <a:rPr lang="pt-BR" sz="2000" dirty="0"/>
              <a:t>: Montam-se os diferentes Data </a:t>
            </a:r>
            <a:r>
              <a:rPr lang="pt-BR" sz="2000" dirty="0" err="1"/>
              <a:t>Marts</a:t>
            </a:r>
            <a:r>
              <a:rPr lang="pt-BR" sz="2000" dirty="0"/>
              <a:t> e depois junta-se todos eles num Data </a:t>
            </a:r>
            <a:r>
              <a:rPr lang="pt-BR" sz="2000" dirty="0" smtClean="0"/>
              <a:t>Warehouse. </a:t>
            </a:r>
            <a:r>
              <a:rPr lang="pt-BR" sz="2000" baseline="30000" dirty="0" smtClean="0"/>
              <a:t>[3]</a:t>
            </a:r>
            <a:endParaRPr lang="pt-BR" sz="2000" dirty="0"/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lvl="0" algn="r"/>
            <a:endParaRPr lang="pt-BR" sz="2000" dirty="0"/>
          </a:p>
          <a:p>
            <a:pPr marL="0" lvl="0" indent="0" algn="r">
              <a:buNone/>
            </a:pPr>
            <a:endParaRPr lang="pt-BR" sz="900" dirty="0" smtClean="0"/>
          </a:p>
          <a:p>
            <a:pPr marL="0" lvl="0" indent="0" algn="r">
              <a:buNone/>
            </a:pPr>
            <a:endParaRPr lang="pt-BR" sz="900" dirty="0"/>
          </a:p>
          <a:p>
            <a:pPr marL="0" lvl="0" indent="0" algn="r">
              <a:buNone/>
            </a:pPr>
            <a:r>
              <a:rPr lang="pt-BR" sz="900" dirty="0" err="1" smtClean="0"/>
              <a:t>Fonte:http</a:t>
            </a:r>
            <a:r>
              <a:rPr lang="pt-BR" sz="900" dirty="0"/>
              <a:t>://www.dataprix.net/pt-pt/24-data-mart </a:t>
            </a:r>
            <a:endParaRPr lang="pt-BR" sz="900" dirty="0" smtClean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31" y="2537138"/>
            <a:ext cx="4740768" cy="252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BR" dirty="0"/>
              <a:t>CAVALCANTI, Gabriela; FELL, André; DRONELAS, </a:t>
            </a:r>
            <a:r>
              <a:rPr lang="pt-BR" dirty="0" smtClean="0"/>
              <a:t>Jairo </a:t>
            </a:r>
            <a:r>
              <a:rPr lang="pt-BR" b="1" dirty="0" smtClean="0"/>
              <a:t>Data </a:t>
            </a:r>
            <a:r>
              <a:rPr lang="pt-BR" b="1" dirty="0"/>
              <a:t>Warehouse: uma ferramenta de tecnologia de informação </a:t>
            </a:r>
            <a:r>
              <a:rPr lang="pt-BR" b="1" dirty="0" smtClean="0"/>
              <a:t>para as organizações</a:t>
            </a:r>
            <a:r>
              <a:rPr lang="pt-BR" dirty="0" smtClean="0"/>
              <a:t>, Novembro 2005.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RAMOS, Leandro </a:t>
            </a:r>
            <a:r>
              <a:rPr lang="pt-BR" b="1" dirty="0" smtClean="0"/>
              <a:t>Data Warehouse</a:t>
            </a:r>
            <a:r>
              <a:rPr lang="pt-BR" dirty="0" smtClean="0"/>
              <a:t>. </a:t>
            </a:r>
            <a:r>
              <a:rPr lang="pt-BR" dirty="0"/>
              <a:t>Disponível em: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www.devmedia.com.br/data-warehouse/12609</a:t>
            </a:r>
            <a:r>
              <a:rPr lang="pt-BR" dirty="0" smtClean="0"/>
              <a:t>. Acessado em 05 de novembro de 2016.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GUIMARÃES, </a:t>
            </a:r>
            <a:r>
              <a:rPr lang="pt-BR" b="1" dirty="0" smtClean="0"/>
              <a:t>Sandro </a:t>
            </a:r>
            <a:r>
              <a:rPr lang="en-US" b="1" dirty="0" err="1"/>
              <a:t>DataWarehouse</a:t>
            </a:r>
            <a:r>
              <a:rPr lang="en-US" b="1" dirty="0"/>
              <a:t> (DW) &amp; Data Mart (DM</a:t>
            </a:r>
            <a:r>
              <a:rPr lang="en-US" b="1" dirty="0" smtClean="0"/>
              <a:t>)</a:t>
            </a:r>
            <a:r>
              <a:rPr lang="en-US" dirty="0" smtClean="0"/>
              <a:t>,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sandrorgguimaraes.blogspot.com.br/2012/03/datawarehouse-dw-data-mart-dm.html</a:t>
            </a:r>
            <a:r>
              <a:rPr lang="en-US" dirty="0" smtClean="0"/>
              <a:t>. </a:t>
            </a:r>
            <a:r>
              <a:rPr lang="en-US" dirty="0" err="1" smtClean="0"/>
              <a:t>Acessado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 05 de </a:t>
            </a:r>
            <a:r>
              <a:rPr lang="en-US" dirty="0" err="1" smtClean="0"/>
              <a:t>novembro</a:t>
            </a:r>
            <a:r>
              <a:rPr lang="en-US" dirty="0" smtClean="0"/>
              <a:t> de 2016.</a:t>
            </a:r>
          </a:p>
          <a:p>
            <a:pPr>
              <a:buFont typeface="+mj-lt"/>
              <a:buAutoNum type="arabicPeriod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674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Business </a:t>
            </a:r>
            <a:r>
              <a:rPr lang="pt-BR" dirty="0" err="1" smtClean="0"/>
              <a:t>Inteligence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10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Data Warehouse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“</a:t>
            </a:r>
            <a:r>
              <a:rPr lang="pt-BR" sz="2000" i="1" dirty="0"/>
              <a:t>U</a:t>
            </a:r>
            <a:r>
              <a:rPr lang="pt-BR" sz="2000" i="1" dirty="0"/>
              <a:t>m </a:t>
            </a:r>
            <a:r>
              <a:rPr lang="pt-BR" sz="2000" i="1" dirty="0"/>
              <a:t>banco de dados especializado, o qual integra e gerencia o fluxo </a:t>
            </a:r>
            <a:r>
              <a:rPr lang="pt-BR" sz="2000" i="1" dirty="0"/>
              <a:t>de informações </a:t>
            </a:r>
            <a:r>
              <a:rPr lang="pt-BR" sz="2000" i="1" dirty="0"/>
              <a:t>a partir dos bancos de dados corporativos e fontes de dados externas à empresa</a:t>
            </a:r>
            <a:r>
              <a:rPr lang="pt-BR" sz="2000" i="1" dirty="0" smtClean="0"/>
              <a:t>.”</a:t>
            </a:r>
            <a:r>
              <a:rPr lang="pt-BR" sz="2000" i="1" baseline="30000" dirty="0" smtClean="0"/>
              <a:t>[</a:t>
            </a:r>
            <a:r>
              <a:rPr lang="pt-BR" sz="2000" baseline="30000" dirty="0" smtClean="0"/>
              <a:t>1]</a:t>
            </a:r>
            <a:endParaRPr lang="pt-BR" sz="2000" baseline="30000" dirty="0"/>
          </a:p>
          <a:p>
            <a:pPr marL="0" indent="0" algn="just">
              <a:buNone/>
            </a:pPr>
            <a:r>
              <a:rPr lang="pt-BR" sz="2000" dirty="0" smtClean="0"/>
              <a:t> </a:t>
            </a:r>
          </a:p>
          <a:p>
            <a:pPr algn="just"/>
            <a:r>
              <a:rPr lang="pt-BR" sz="2000" dirty="0" smtClean="0"/>
              <a:t>A </a:t>
            </a:r>
            <a:r>
              <a:rPr lang="pt-BR" sz="2000" dirty="0"/>
              <a:t>principal função do </a:t>
            </a:r>
            <a:r>
              <a:rPr lang="pt-BR" sz="2000" dirty="0" smtClean="0"/>
              <a:t>Data Warehouse </a:t>
            </a:r>
            <a:r>
              <a:rPr lang="pt-BR" sz="2000" dirty="0"/>
              <a:t>é prover a informação mais adequada para o grupo que analisa as informações tomar uma decisão analítica de suporte ao negócio.</a:t>
            </a:r>
          </a:p>
        </p:txBody>
      </p:sp>
    </p:spTree>
    <p:extLst>
      <p:ext uri="{BB962C8B-B14F-4D97-AF65-F5344CB8AC3E}">
        <p14:creationId xmlns:p14="http://schemas.microsoft.com/office/powerpoint/2010/main" val="13360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276" y="1455314"/>
            <a:ext cx="6568225" cy="50356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Orientado por assunto</a:t>
            </a:r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400" dirty="0" smtClean="0"/>
              <a:t>Toda </a:t>
            </a:r>
            <a:r>
              <a:rPr lang="pt-BR" sz="2400" dirty="0"/>
              <a:t>a modelagem </a:t>
            </a:r>
            <a:r>
              <a:rPr lang="pt-BR" sz="2400" dirty="0" smtClean="0"/>
              <a:t>feita </a:t>
            </a:r>
            <a:r>
              <a:rPr lang="pt-BR" sz="2400" dirty="0"/>
              <a:t>a partir dos principais assuntos da empresa. </a:t>
            </a:r>
            <a:endParaRPr lang="pt-BR" sz="2400" dirty="0" smtClean="0"/>
          </a:p>
          <a:p>
            <a:pPr marL="457200" lvl="1" indent="0" algn="just">
              <a:buNone/>
            </a:pPr>
            <a:endParaRPr lang="pt-BR" sz="2400" dirty="0"/>
          </a:p>
          <a:p>
            <a:pPr lvl="1" algn="just"/>
            <a:r>
              <a:rPr lang="pt-BR" sz="2400" dirty="0" smtClean="0"/>
              <a:t>Por exemplo, em </a:t>
            </a:r>
            <a:r>
              <a:rPr lang="pt-BR" sz="2400" dirty="0"/>
              <a:t>uma empresa de supermercados</a:t>
            </a:r>
            <a:r>
              <a:rPr lang="pt-BR" sz="2400" dirty="0" smtClean="0"/>
              <a:t>, </a:t>
            </a:r>
            <a:r>
              <a:rPr lang="pt-BR" sz="2400" dirty="0"/>
              <a:t>os principais </a:t>
            </a:r>
            <a:r>
              <a:rPr lang="pt-BR" sz="2400" dirty="0" smtClean="0"/>
              <a:t>assuntos considerados são: </a:t>
            </a:r>
            <a:r>
              <a:rPr lang="pt-BR" sz="2400" dirty="0"/>
              <a:t>mercadorias, clientes, fornecedores, funcionários, etc.</a:t>
            </a:r>
          </a:p>
          <a:p>
            <a:pPr lvl="1"/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1631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276" y="1455314"/>
            <a:ext cx="6568225" cy="50356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Integrado</a:t>
            </a:r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400" dirty="0"/>
              <a:t>B</a:t>
            </a:r>
            <a:r>
              <a:rPr lang="pt-BR" sz="2400" dirty="0" smtClean="0"/>
              <a:t>usca </a:t>
            </a:r>
            <a:r>
              <a:rPr lang="pt-BR" sz="2400" dirty="0"/>
              <a:t>pela padronização os dados dos diversos sistemas de uma empresa em uma única </a:t>
            </a:r>
            <a:r>
              <a:rPr lang="pt-BR" sz="2400" dirty="0" smtClean="0"/>
              <a:t>representação.</a:t>
            </a:r>
          </a:p>
          <a:p>
            <a:pPr lvl="1" algn="just"/>
            <a:endParaRPr lang="pt-BR" sz="2400" dirty="0" smtClean="0"/>
          </a:p>
          <a:p>
            <a:pPr lvl="1" algn="just"/>
            <a:r>
              <a:rPr lang="pt-BR" sz="2400" dirty="0" smtClean="0"/>
              <a:t>O </a:t>
            </a:r>
            <a:r>
              <a:rPr lang="pt-BR" sz="2400" dirty="0"/>
              <a:t>DW tem uma única fonte de dados, onde </a:t>
            </a:r>
            <a:r>
              <a:rPr lang="pt-BR" sz="2400" dirty="0" smtClean="0"/>
              <a:t>cada </a:t>
            </a:r>
            <a:r>
              <a:rPr lang="pt-BR" sz="2400" dirty="0"/>
              <a:t>dado só </a:t>
            </a:r>
            <a:r>
              <a:rPr lang="pt-BR" sz="2400" dirty="0" smtClean="0"/>
              <a:t>é </a:t>
            </a:r>
            <a:r>
              <a:rPr lang="pt-BR" sz="2400" dirty="0"/>
              <a:t>representado uma vez e possui apenas uma abordagem, </a:t>
            </a:r>
            <a:r>
              <a:rPr lang="pt-BR" sz="2400" dirty="0" smtClean="0"/>
              <a:t>sem redundâncias, o </a:t>
            </a:r>
            <a:r>
              <a:rPr lang="pt-BR" sz="2400" dirty="0"/>
              <a:t>que </a:t>
            </a:r>
            <a:r>
              <a:rPr lang="pt-BR" sz="2400" dirty="0" smtClean="0"/>
              <a:t>facilita </a:t>
            </a:r>
            <a:r>
              <a:rPr lang="pt-BR" sz="2400" dirty="0"/>
              <a:t>a tomada de </a:t>
            </a:r>
            <a:r>
              <a:rPr lang="pt-BR" sz="2400" dirty="0" smtClean="0"/>
              <a:t>decisões.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913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276" y="1455314"/>
            <a:ext cx="6568225" cy="5035638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 smtClean="0"/>
              <a:t>Não volátil</a:t>
            </a:r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600" dirty="0"/>
              <a:t>Em sistemas de bancos de dados transacionais os dados são constantemente alterados durante o </a:t>
            </a:r>
            <a:r>
              <a:rPr lang="pt-BR" sz="2600" dirty="0" smtClean="0"/>
              <a:t>dia. </a:t>
            </a:r>
          </a:p>
          <a:p>
            <a:pPr lvl="1" algn="just"/>
            <a:endParaRPr lang="pt-BR" sz="2600" dirty="0" smtClean="0"/>
          </a:p>
          <a:p>
            <a:pPr lvl="1" algn="just"/>
            <a:r>
              <a:rPr lang="pt-BR" sz="2600" dirty="0" smtClean="0"/>
              <a:t>Em </a:t>
            </a:r>
            <a:r>
              <a:rPr lang="pt-BR" sz="2600" dirty="0"/>
              <a:t>um Data Warehouse os dados, antes de serem carregados, são filtrados e limpos e permanecem para sempre no banco, para assim serem observadas as modificações que ocorreram com o passar do tempo</a:t>
            </a:r>
            <a:r>
              <a:rPr lang="pt-BR" sz="2600" dirty="0" smtClean="0"/>
              <a:t>.</a:t>
            </a:r>
          </a:p>
          <a:p>
            <a:pPr lvl="1" algn="just"/>
            <a:endParaRPr lang="pt-BR" sz="2600" dirty="0" smtClean="0"/>
          </a:p>
          <a:p>
            <a:pPr lvl="1" algn="just"/>
            <a:r>
              <a:rPr lang="pt-BR" sz="2600" dirty="0" smtClean="0"/>
              <a:t> </a:t>
            </a:r>
            <a:r>
              <a:rPr lang="pt-BR" sz="2600" dirty="0"/>
              <a:t>Os dados nunca podem ser </a:t>
            </a:r>
            <a:r>
              <a:rPr lang="pt-BR" sz="2600" dirty="0" smtClean="0"/>
              <a:t>alterados.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7976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276" y="1455314"/>
            <a:ext cx="6568225" cy="50356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Variável com o tempo</a:t>
            </a:r>
            <a:r>
              <a:rPr lang="pt-BR" sz="2800" baseline="30000" dirty="0" smtClean="0"/>
              <a:t>[2]</a:t>
            </a:r>
            <a:endParaRPr lang="pt-BR" sz="2800" dirty="0" smtClean="0"/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400" dirty="0" smtClean="0"/>
              <a:t>A </a:t>
            </a:r>
            <a:r>
              <a:rPr lang="pt-BR" sz="2400" dirty="0"/>
              <a:t>variação em relação ao tempo consiste na manutenção de um histórico de </a:t>
            </a:r>
            <a:r>
              <a:rPr lang="pt-BR" sz="2400" dirty="0" smtClean="0"/>
              <a:t>dados. 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 smtClean="0"/>
              <a:t>Ao </a:t>
            </a:r>
            <a:r>
              <a:rPr lang="pt-BR" sz="2400" dirty="0"/>
              <a:t>analisarmos um dado de um DW, o mesmo sempre estará relacionado a um período determinado de </a:t>
            </a:r>
            <a:r>
              <a:rPr lang="pt-BR" sz="2400" dirty="0" smtClean="0"/>
              <a:t>tempo.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78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635618"/>
            <a:ext cx="6347714" cy="4405746"/>
          </a:xfrm>
        </p:spPr>
        <p:txBody>
          <a:bodyPr/>
          <a:lstStyle/>
          <a:p>
            <a:pPr algn="just"/>
            <a:r>
              <a:rPr lang="pt-BR" sz="2400" dirty="0"/>
              <a:t>Um Armazém de Dados é subdividido em diversas estruturas menores, chamadas de Data </a:t>
            </a:r>
            <a:r>
              <a:rPr lang="pt-BR" sz="2400" dirty="0" err="1"/>
              <a:t>Mart’s</a:t>
            </a:r>
            <a:r>
              <a:rPr lang="pt-BR" sz="2400" dirty="0"/>
              <a:t>. </a:t>
            </a:r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Cada </a:t>
            </a:r>
            <a:r>
              <a:rPr lang="pt-BR" sz="2400" dirty="0"/>
              <a:t>Data Mart normalmente é relativo à um departamento de uma empresa ou conjunto específico de usuário</a:t>
            </a:r>
            <a:r>
              <a:rPr lang="pt-BR" sz="2400" dirty="0" smtClean="0"/>
              <a:t>.</a:t>
            </a:r>
            <a:r>
              <a:rPr lang="pt-BR" sz="2400" baseline="30000" dirty="0" smtClean="0"/>
              <a:t>[3]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4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455314"/>
            <a:ext cx="6808632" cy="5100032"/>
          </a:xfrm>
        </p:spPr>
        <p:txBody>
          <a:bodyPr/>
          <a:lstStyle/>
          <a:p>
            <a:pPr algn="just"/>
            <a:r>
              <a:rPr lang="pt-BR" sz="2000" dirty="0"/>
              <a:t>Existem duas abordagens para a criação de um Data Warehouse:</a:t>
            </a:r>
          </a:p>
          <a:p>
            <a:pPr lvl="0" algn="just"/>
            <a:r>
              <a:rPr lang="pt-BR" sz="2000" dirty="0"/>
              <a:t>Top-</a:t>
            </a:r>
            <a:r>
              <a:rPr lang="pt-BR" sz="2000" dirty="0" err="1"/>
              <a:t>down</a:t>
            </a:r>
            <a:r>
              <a:rPr lang="pt-BR" sz="2000" dirty="0"/>
              <a:t>: Monta-se primeiro o Data Warehouse, para que depois seja particionado em vários Data </a:t>
            </a:r>
            <a:r>
              <a:rPr lang="pt-BR" sz="2000" dirty="0" err="1"/>
              <a:t>Marts</a:t>
            </a:r>
            <a:r>
              <a:rPr lang="pt-BR" sz="2000" dirty="0" smtClean="0"/>
              <a:t>.</a:t>
            </a:r>
            <a:r>
              <a:rPr lang="pt-BR" sz="2000" baseline="30000" dirty="0" smtClean="0"/>
              <a:t>[3]</a:t>
            </a:r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lvl="0" algn="r"/>
            <a:endParaRPr lang="pt-BR" sz="2000" dirty="0"/>
          </a:p>
          <a:p>
            <a:pPr marL="0" lvl="0" indent="0" algn="r">
              <a:buNone/>
            </a:pPr>
            <a:r>
              <a:rPr lang="pt-BR" sz="900" dirty="0" err="1"/>
              <a:t>Fonte:http</a:t>
            </a:r>
            <a:r>
              <a:rPr lang="pt-BR" sz="900" dirty="0"/>
              <a:t>://www.dataprix.net/pt-pt/24-data-mart </a:t>
            </a:r>
            <a:endParaRPr lang="pt-BR" sz="900" dirty="0" smtClean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01" y="3348508"/>
            <a:ext cx="4734498" cy="25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9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444</Words>
  <Application>Microsoft Office PowerPoint</Application>
  <PresentationFormat>Apresentação na tela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Data Warehouse</vt:lpstr>
      <vt:lpstr>Business Inteligence</vt:lpstr>
      <vt:lpstr>O que é Data Warehouse</vt:lpstr>
      <vt:lpstr>Características</vt:lpstr>
      <vt:lpstr>Características</vt:lpstr>
      <vt:lpstr>Características</vt:lpstr>
      <vt:lpstr>Características</vt:lpstr>
      <vt:lpstr>Organização</vt:lpstr>
      <vt:lpstr>Organização</vt:lpstr>
      <vt:lpstr>Organização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Diego Brian</dc:creator>
  <cp:lastModifiedBy>Diego Brian</cp:lastModifiedBy>
  <cp:revision>13</cp:revision>
  <dcterms:created xsi:type="dcterms:W3CDTF">2016-11-05T18:19:44Z</dcterms:created>
  <dcterms:modified xsi:type="dcterms:W3CDTF">2016-11-05T20:44:11Z</dcterms:modified>
</cp:coreProperties>
</file>