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A6A3-DAA0-B1BE-79A3-05F1EC424BE1}" v="21" dt="2024-11-14T16:29:10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Delgado" userId="S::jdelgado@professores.epb.pt::54ea3201-007f-4311-a469-e4a4c2759f8a" providerId="AD" clId="Web-{9CE9432B-756E-FFFE-A6EB-E39B327B8AA7}"/>
    <pc:docChg chg="modSld sldOrd">
      <pc:chgData name="João Delgado" userId="S::jdelgado@professores.epb.pt::54ea3201-007f-4311-a469-e4a4c2759f8a" providerId="AD" clId="Web-{9CE9432B-756E-FFFE-A6EB-E39B327B8AA7}" dt="2024-11-06T18:59:52.901" v="72"/>
      <pc:docMkLst>
        <pc:docMk/>
      </pc:docMkLst>
      <pc:sldChg chg="modSp">
        <pc:chgData name="João Delgado" userId="S::jdelgado@professores.epb.pt::54ea3201-007f-4311-a469-e4a4c2759f8a" providerId="AD" clId="Web-{9CE9432B-756E-FFFE-A6EB-E39B327B8AA7}" dt="2024-11-06T18:30:17.721" v="29" actId="20577"/>
        <pc:sldMkLst>
          <pc:docMk/>
          <pc:sldMk cId="2570467270" sldId="260"/>
        </pc:sldMkLst>
        <pc:spChg chg="mod">
          <ac:chgData name="João Delgado" userId="S::jdelgado@professores.epb.pt::54ea3201-007f-4311-a469-e4a4c2759f8a" providerId="AD" clId="Web-{9CE9432B-756E-FFFE-A6EB-E39B327B8AA7}" dt="2024-11-06T18:30:17.721" v="29" actId="20577"/>
          <ac:spMkLst>
            <pc:docMk/>
            <pc:sldMk cId="2570467270" sldId="260"/>
            <ac:spMk id="3" creationId="{895D4DD2-16C4-3D1D-C9CC-2DAEA013F259}"/>
          </ac:spMkLst>
        </pc:spChg>
      </pc:sldChg>
      <pc:sldChg chg="ord">
        <pc:chgData name="João Delgado" userId="S::jdelgado@professores.epb.pt::54ea3201-007f-4311-a469-e4a4c2759f8a" providerId="AD" clId="Web-{9CE9432B-756E-FFFE-A6EB-E39B327B8AA7}" dt="2024-11-06T18:28:09.026" v="23"/>
        <pc:sldMkLst>
          <pc:docMk/>
          <pc:sldMk cId="1298690845" sldId="261"/>
        </pc:sldMkLst>
      </pc:sldChg>
      <pc:sldChg chg="ord">
        <pc:chgData name="João Delgado" userId="S::jdelgado@professores.epb.pt::54ea3201-007f-4311-a469-e4a4c2759f8a" providerId="AD" clId="Web-{9CE9432B-756E-FFFE-A6EB-E39B327B8AA7}" dt="2024-11-06T18:28:09.026" v="22"/>
        <pc:sldMkLst>
          <pc:docMk/>
          <pc:sldMk cId="2343011564" sldId="262"/>
        </pc:sldMkLst>
      </pc:sldChg>
      <pc:sldChg chg="ord">
        <pc:chgData name="João Delgado" userId="S::jdelgado@professores.epb.pt::54ea3201-007f-4311-a469-e4a4c2759f8a" providerId="AD" clId="Web-{9CE9432B-756E-FFFE-A6EB-E39B327B8AA7}" dt="2024-11-06T18:28:09.026" v="21"/>
        <pc:sldMkLst>
          <pc:docMk/>
          <pc:sldMk cId="1131795698" sldId="263"/>
        </pc:sldMkLst>
      </pc:sldChg>
      <pc:sldChg chg="ord">
        <pc:chgData name="João Delgado" userId="S::jdelgado@professores.epb.pt::54ea3201-007f-4311-a469-e4a4c2759f8a" providerId="AD" clId="Web-{9CE9432B-756E-FFFE-A6EB-E39B327B8AA7}" dt="2024-11-06T18:27:19.491" v="18"/>
        <pc:sldMkLst>
          <pc:docMk/>
          <pc:sldMk cId="3196418268" sldId="264"/>
        </pc:sldMkLst>
      </pc:sldChg>
      <pc:sldChg chg="ord">
        <pc:chgData name="João Delgado" userId="S::jdelgado@professores.epb.pt::54ea3201-007f-4311-a469-e4a4c2759f8a" providerId="AD" clId="Web-{9CE9432B-756E-FFFE-A6EB-E39B327B8AA7}" dt="2024-11-06T18:27:43.180" v="20"/>
        <pc:sldMkLst>
          <pc:docMk/>
          <pc:sldMk cId="1969272369" sldId="266"/>
        </pc:sldMkLst>
      </pc:sldChg>
      <pc:sldChg chg="modSp">
        <pc:chgData name="João Delgado" userId="S::jdelgado@professores.epb.pt::54ea3201-007f-4311-a469-e4a4c2759f8a" providerId="AD" clId="Web-{9CE9432B-756E-FFFE-A6EB-E39B327B8AA7}" dt="2024-11-06T18:57:27.599" v="35" actId="20577"/>
        <pc:sldMkLst>
          <pc:docMk/>
          <pc:sldMk cId="3606562021" sldId="268"/>
        </pc:sldMkLst>
        <pc:spChg chg="mod">
          <ac:chgData name="João Delgado" userId="S::jdelgado@professores.epb.pt::54ea3201-007f-4311-a469-e4a4c2759f8a" providerId="AD" clId="Web-{9CE9432B-756E-FFFE-A6EB-E39B327B8AA7}" dt="2024-11-06T18:57:27.599" v="35" actId="20577"/>
          <ac:spMkLst>
            <pc:docMk/>
            <pc:sldMk cId="3606562021" sldId="268"/>
            <ac:spMk id="3" creationId="{762B86EC-4E6B-6946-0DE4-A6B71DEB074F}"/>
          </ac:spMkLst>
        </pc:spChg>
      </pc:sldChg>
      <pc:sldChg chg="modSp">
        <pc:chgData name="João Delgado" userId="S::jdelgado@professores.epb.pt::54ea3201-007f-4311-a469-e4a4c2759f8a" providerId="AD" clId="Web-{9CE9432B-756E-FFFE-A6EB-E39B327B8AA7}" dt="2024-11-06T18:59:52.901" v="72"/>
        <pc:sldMkLst>
          <pc:docMk/>
          <pc:sldMk cId="216046616" sldId="270"/>
        </pc:sldMkLst>
        <pc:spChg chg="mod">
          <ac:chgData name="João Delgado" userId="S::jdelgado@professores.epb.pt::54ea3201-007f-4311-a469-e4a4c2759f8a" providerId="AD" clId="Web-{9CE9432B-756E-FFFE-A6EB-E39B327B8AA7}" dt="2024-11-06T18:59:46.369" v="58" actId="20577"/>
          <ac:spMkLst>
            <pc:docMk/>
            <pc:sldMk cId="216046616" sldId="270"/>
            <ac:spMk id="3" creationId="{762B86EC-4E6B-6946-0DE4-A6B71DEB074F}"/>
          </ac:spMkLst>
        </pc:spChg>
        <pc:graphicFrameChg chg="mod modGraphic">
          <ac:chgData name="João Delgado" userId="S::jdelgado@professores.epb.pt::54ea3201-007f-4311-a469-e4a4c2759f8a" providerId="AD" clId="Web-{9CE9432B-756E-FFFE-A6EB-E39B327B8AA7}" dt="2024-11-06T18:59:52.901" v="72"/>
          <ac:graphicFrameMkLst>
            <pc:docMk/>
            <pc:sldMk cId="216046616" sldId="270"/>
            <ac:graphicFrameMk id="4" creationId="{5EB14258-A79F-A890-FA71-62AC7C0CECDA}"/>
          </ac:graphicFrameMkLst>
        </pc:graphicFrameChg>
      </pc:sldChg>
    </pc:docChg>
  </pc:docChgLst>
  <pc:docChgLst>
    <pc:chgData name="João Delgado" userId="S::jdelgado@professores.epb.pt::54ea3201-007f-4311-a469-e4a4c2759f8a" providerId="AD" clId="Web-{6B2EC363-0FA6-FA27-C194-AF9D66E371A3}"/>
    <pc:docChg chg="addSld modSld sldOrd">
      <pc:chgData name="João Delgado" userId="S::jdelgado@professores.epb.pt::54ea3201-007f-4311-a469-e4a4c2759f8a" providerId="AD" clId="Web-{6B2EC363-0FA6-FA27-C194-AF9D66E371A3}" dt="2024-11-10T18:44:15.723" v="508" actId="20577"/>
      <pc:docMkLst>
        <pc:docMk/>
      </pc:docMkLst>
      <pc:sldChg chg="modSp">
        <pc:chgData name="João Delgado" userId="S::jdelgado@professores.epb.pt::54ea3201-007f-4311-a469-e4a4c2759f8a" providerId="AD" clId="Web-{6B2EC363-0FA6-FA27-C194-AF9D66E371A3}" dt="2024-11-10T17:59:30.633" v="222" actId="20577"/>
        <pc:sldMkLst>
          <pc:docMk/>
          <pc:sldMk cId="216046616" sldId="270"/>
        </pc:sldMkLst>
        <pc:spChg chg="mod">
          <ac:chgData name="João Delgado" userId="S::jdelgado@professores.epb.pt::54ea3201-007f-4311-a469-e4a4c2759f8a" providerId="AD" clId="Web-{6B2EC363-0FA6-FA27-C194-AF9D66E371A3}" dt="2024-11-10T17:59:30.633" v="222" actId="20577"/>
          <ac:spMkLst>
            <pc:docMk/>
            <pc:sldMk cId="216046616" sldId="270"/>
            <ac:spMk id="2" creationId="{A1E3F05C-124B-9DF0-F9BA-41838EEC42C8}"/>
          </ac:spMkLst>
        </pc:spChg>
      </pc:sldChg>
      <pc:sldChg chg="delSp modSp add replId">
        <pc:chgData name="João Delgado" userId="S::jdelgado@professores.epb.pt::54ea3201-007f-4311-a469-e4a4c2759f8a" providerId="AD" clId="Web-{6B2EC363-0FA6-FA27-C194-AF9D66E371A3}" dt="2024-11-10T17:48:17.456" v="94" actId="20577"/>
        <pc:sldMkLst>
          <pc:docMk/>
          <pc:sldMk cId="3203371755" sldId="271"/>
        </pc:sldMkLst>
        <pc:spChg chg="mod">
          <ac:chgData name="João Delgado" userId="S::jdelgado@professores.epb.pt::54ea3201-007f-4311-a469-e4a4c2759f8a" providerId="AD" clId="Web-{6B2EC363-0FA6-FA27-C194-AF9D66E371A3}" dt="2024-11-10T17:37:06.750" v="13" actId="20577"/>
          <ac:spMkLst>
            <pc:docMk/>
            <pc:sldMk cId="3203371755" sldId="271"/>
            <ac:spMk id="2" creationId="{A1E3F05C-124B-9DF0-F9BA-41838EEC42C8}"/>
          </ac:spMkLst>
        </pc:spChg>
        <pc:spChg chg="mod">
          <ac:chgData name="João Delgado" userId="S::jdelgado@professores.epb.pt::54ea3201-007f-4311-a469-e4a4c2759f8a" providerId="AD" clId="Web-{6B2EC363-0FA6-FA27-C194-AF9D66E371A3}" dt="2024-11-10T17:48:17.456" v="94" actId="20577"/>
          <ac:spMkLst>
            <pc:docMk/>
            <pc:sldMk cId="3203371755" sldId="271"/>
            <ac:spMk id="3" creationId="{762B86EC-4E6B-6946-0DE4-A6B71DEB074F}"/>
          </ac:spMkLst>
        </pc:spChg>
        <pc:graphicFrameChg chg="del">
          <ac:chgData name="João Delgado" userId="S::jdelgado@professores.epb.pt::54ea3201-007f-4311-a469-e4a4c2759f8a" providerId="AD" clId="Web-{6B2EC363-0FA6-FA27-C194-AF9D66E371A3}" dt="2024-11-10T17:39:54.879" v="34"/>
          <ac:graphicFrameMkLst>
            <pc:docMk/>
            <pc:sldMk cId="3203371755" sldId="271"/>
            <ac:graphicFrameMk id="4" creationId="{5EB14258-A79F-A890-FA71-62AC7C0CECDA}"/>
          </ac:graphicFrameMkLst>
        </pc:graphicFrameChg>
      </pc:sldChg>
      <pc:sldChg chg="modSp add ord replId">
        <pc:chgData name="João Delgado" userId="S::jdelgado@professores.epb.pt::54ea3201-007f-4311-a469-e4a4c2759f8a" providerId="AD" clId="Web-{6B2EC363-0FA6-FA27-C194-AF9D66E371A3}" dt="2024-11-10T18:39:52.165" v="497" actId="20577"/>
        <pc:sldMkLst>
          <pc:docMk/>
          <pc:sldMk cId="3614060147" sldId="272"/>
        </pc:sldMkLst>
        <pc:spChg chg="mod">
          <ac:chgData name="João Delgado" userId="S::jdelgado@professores.epb.pt::54ea3201-007f-4311-a469-e4a4c2759f8a" providerId="AD" clId="Web-{6B2EC363-0FA6-FA27-C194-AF9D66E371A3}" dt="2024-11-10T18:39:52.165" v="497" actId="20577"/>
          <ac:spMkLst>
            <pc:docMk/>
            <pc:sldMk cId="3614060147" sldId="272"/>
            <ac:spMk id="2" creationId="{A1E3F05C-124B-9DF0-F9BA-41838EEC42C8}"/>
          </ac:spMkLst>
        </pc:spChg>
        <pc:spChg chg="mod">
          <ac:chgData name="João Delgado" userId="S::jdelgado@professores.epb.pt::54ea3201-007f-4311-a469-e4a4c2759f8a" providerId="AD" clId="Web-{6B2EC363-0FA6-FA27-C194-AF9D66E371A3}" dt="2024-11-10T18:00:35.307" v="228" actId="20577"/>
          <ac:spMkLst>
            <pc:docMk/>
            <pc:sldMk cId="3614060147" sldId="272"/>
            <ac:spMk id="3" creationId="{762B86EC-4E6B-6946-0DE4-A6B71DEB074F}"/>
          </ac:spMkLst>
        </pc:spChg>
        <pc:graphicFrameChg chg="mod modGraphic">
          <ac:chgData name="João Delgado" userId="S::jdelgado@professores.epb.pt::54ea3201-007f-4311-a469-e4a4c2759f8a" providerId="AD" clId="Web-{6B2EC363-0FA6-FA27-C194-AF9D66E371A3}" dt="2024-11-10T17:56:33.222" v="198" actId="1076"/>
          <ac:graphicFrameMkLst>
            <pc:docMk/>
            <pc:sldMk cId="3614060147" sldId="272"/>
            <ac:graphicFrameMk id="4" creationId="{5EB14258-A79F-A890-FA71-62AC7C0CECDA}"/>
          </ac:graphicFrameMkLst>
        </pc:graphicFrameChg>
      </pc:sldChg>
      <pc:sldChg chg="addSp delSp modSp add replId">
        <pc:chgData name="João Delgado" userId="S::jdelgado@professores.epb.pt::54ea3201-007f-4311-a469-e4a4c2759f8a" providerId="AD" clId="Web-{6B2EC363-0FA6-FA27-C194-AF9D66E371A3}" dt="2024-11-10T18:40:12.010" v="498" actId="20577"/>
        <pc:sldMkLst>
          <pc:docMk/>
          <pc:sldMk cId="803548621" sldId="273"/>
        </pc:sldMkLst>
        <pc:spChg chg="mod">
          <ac:chgData name="João Delgado" userId="S::jdelgado@professores.epb.pt::54ea3201-007f-4311-a469-e4a4c2759f8a" providerId="AD" clId="Web-{6B2EC363-0FA6-FA27-C194-AF9D66E371A3}" dt="2024-11-10T18:40:12.010" v="498" actId="20577"/>
          <ac:spMkLst>
            <pc:docMk/>
            <pc:sldMk cId="803548621" sldId="273"/>
            <ac:spMk id="2" creationId="{A1E3F05C-124B-9DF0-F9BA-41838EEC42C8}"/>
          </ac:spMkLst>
        </pc:spChg>
        <pc:spChg chg="del">
          <ac:chgData name="João Delgado" userId="S::jdelgado@professores.epb.pt::54ea3201-007f-4311-a469-e4a4c2759f8a" providerId="AD" clId="Web-{6B2EC363-0FA6-FA27-C194-AF9D66E371A3}" dt="2024-11-10T18:01:06.386" v="230"/>
          <ac:spMkLst>
            <pc:docMk/>
            <pc:sldMk cId="803548621" sldId="273"/>
            <ac:spMk id="3" creationId="{762B86EC-4E6B-6946-0DE4-A6B71DEB074F}"/>
          </ac:spMkLst>
        </pc:spChg>
        <pc:spChg chg="add mod">
          <ac:chgData name="João Delgado" userId="S::jdelgado@professores.epb.pt::54ea3201-007f-4311-a469-e4a4c2759f8a" providerId="AD" clId="Web-{6B2EC363-0FA6-FA27-C194-AF9D66E371A3}" dt="2024-11-10T18:14:24.402" v="376" actId="20577"/>
          <ac:spMkLst>
            <pc:docMk/>
            <pc:sldMk cId="803548621" sldId="273"/>
            <ac:spMk id="7" creationId="{F97D6BA1-7413-1B84-AD71-C38B092EDF00}"/>
          </ac:spMkLst>
        </pc:spChg>
        <pc:graphicFrameChg chg="mod modGraphic">
          <ac:chgData name="João Delgado" userId="S::jdelgado@professores.epb.pt::54ea3201-007f-4311-a469-e4a4c2759f8a" providerId="AD" clId="Web-{6B2EC363-0FA6-FA27-C194-AF9D66E371A3}" dt="2024-11-10T18:14:34.949" v="378" actId="1076"/>
          <ac:graphicFrameMkLst>
            <pc:docMk/>
            <pc:sldMk cId="803548621" sldId="273"/>
            <ac:graphicFrameMk id="4" creationId="{5EB14258-A79F-A890-FA71-62AC7C0CECDA}"/>
          </ac:graphicFrameMkLst>
        </pc:graphicFrameChg>
      </pc:sldChg>
      <pc:sldChg chg="modSp add replId">
        <pc:chgData name="João Delgado" userId="S::jdelgado@professores.epb.pt::54ea3201-007f-4311-a469-e4a4c2759f8a" providerId="AD" clId="Web-{6B2EC363-0FA6-FA27-C194-AF9D66E371A3}" dt="2024-11-10T18:40:33.448" v="499" actId="20577"/>
        <pc:sldMkLst>
          <pc:docMk/>
          <pc:sldMk cId="3624728269" sldId="274"/>
        </pc:sldMkLst>
        <pc:spChg chg="mod">
          <ac:chgData name="João Delgado" userId="S::jdelgado@professores.epb.pt::54ea3201-007f-4311-a469-e4a4c2759f8a" providerId="AD" clId="Web-{6B2EC363-0FA6-FA27-C194-AF9D66E371A3}" dt="2024-11-10T18:40:33.448" v="499" actId="20577"/>
          <ac:spMkLst>
            <pc:docMk/>
            <pc:sldMk cId="3624728269" sldId="274"/>
            <ac:spMk id="2" creationId="{A1E3F05C-124B-9DF0-F9BA-41838EEC42C8}"/>
          </ac:spMkLst>
        </pc:spChg>
        <pc:spChg chg="mod">
          <ac:chgData name="João Delgado" userId="S::jdelgado@professores.epb.pt::54ea3201-007f-4311-a469-e4a4c2759f8a" providerId="AD" clId="Web-{6B2EC363-0FA6-FA27-C194-AF9D66E371A3}" dt="2024-11-10T18:35:41.517" v="462" actId="20577"/>
          <ac:spMkLst>
            <pc:docMk/>
            <pc:sldMk cId="3624728269" sldId="274"/>
            <ac:spMk id="7" creationId="{F97D6BA1-7413-1B84-AD71-C38B092EDF00}"/>
          </ac:spMkLst>
        </pc:spChg>
        <pc:graphicFrameChg chg="mod modGraphic">
          <ac:chgData name="João Delgado" userId="S::jdelgado@professores.epb.pt::54ea3201-007f-4311-a469-e4a4c2759f8a" providerId="AD" clId="Web-{6B2EC363-0FA6-FA27-C194-AF9D66E371A3}" dt="2024-11-10T18:38:42.038" v="495"/>
          <ac:graphicFrameMkLst>
            <pc:docMk/>
            <pc:sldMk cId="3624728269" sldId="274"/>
            <ac:graphicFrameMk id="4" creationId="{5EB14258-A79F-A890-FA71-62AC7C0CECDA}"/>
          </ac:graphicFrameMkLst>
        </pc:graphicFrameChg>
      </pc:sldChg>
      <pc:sldChg chg="delSp modSp add replId">
        <pc:chgData name="João Delgado" userId="S::jdelgado@professores.epb.pt::54ea3201-007f-4311-a469-e4a4c2759f8a" providerId="AD" clId="Web-{6B2EC363-0FA6-FA27-C194-AF9D66E371A3}" dt="2024-11-10T18:44:15.723" v="508" actId="20577"/>
        <pc:sldMkLst>
          <pc:docMk/>
          <pc:sldMk cId="2443226599" sldId="275"/>
        </pc:sldMkLst>
        <pc:spChg chg="mod">
          <ac:chgData name="João Delgado" userId="S::jdelgado@professores.epb.pt::54ea3201-007f-4311-a469-e4a4c2759f8a" providerId="AD" clId="Web-{6B2EC363-0FA6-FA27-C194-AF9D66E371A3}" dt="2024-11-10T18:43:30.722" v="504" actId="20577"/>
          <ac:spMkLst>
            <pc:docMk/>
            <pc:sldMk cId="2443226599" sldId="275"/>
            <ac:spMk id="2" creationId="{A1E3F05C-124B-9DF0-F9BA-41838EEC42C8}"/>
          </ac:spMkLst>
        </pc:spChg>
        <pc:spChg chg="mod">
          <ac:chgData name="João Delgado" userId="S::jdelgado@professores.epb.pt::54ea3201-007f-4311-a469-e4a4c2759f8a" providerId="AD" clId="Web-{6B2EC363-0FA6-FA27-C194-AF9D66E371A3}" dt="2024-11-10T18:44:15.723" v="508" actId="20577"/>
          <ac:spMkLst>
            <pc:docMk/>
            <pc:sldMk cId="2443226599" sldId="275"/>
            <ac:spMk id="7" creationId="{F97D6BA1-7413-1B84-AD71-C38B092EDF00}"/>
          </ac:spMkLst>
        </pc:spChg>
        <pc:graphicFrameChg chg="del">
          <ac:chgData name="João Delgado" userId="S::jdelgado@professores.epb.pt::54ea3201-007f-4311-a469-e4a4c2759f8a" providerId="AD" clId="Web-{6B2EC363-0FA6-FA27-C194-AF9D66E371A3}" dt="2024-11-10T18:43:42.441" v="505"/>
          <ac:graphicFrameMkLst>
            <pc:docMk/>
            <pc:sldMk cId="2443226599" sldId="275"/>
            <ac:graphicFrameMk id="4" creationId="{5EB14258-A79F-A890-FA71-62AC7C0CECDA}"/>
          </ac:graphicFrameMkLst>
        </pc:graphicFrameChg>
      </pc:sldChg>
    </pc:docChg>
  </pc:docChgLst>
  <pc:docChgLst>
    <pc:chgData name="João Delgado" userId="S::jdelgado@professores.epb.pt::54ea3201-007f-4311-a469-e4a4c2759f8a" providerId="AD" clId="Web-{F0F490BC-85BA-8312-D3F3-EF2001048C2B}"/>
    <pc:docChg chg="modSld">
      <pc:chgData name="João Delgado" userId="S::jdelgado@professores.epb.pt::54ea3201-007f-4311-a469-e4a4c2759f8a" providerId="AD" clId="Web-{F0F490BC-85BA-8312-D3F3-EF2001048C2B}" dt="2024-11-04T19:19:56.792" v="414" actId="20577"/>
      <pc:docMkLst>
        <pc:docMk/>
      </pc:docMkLst>
      <pc:sldChg chg="addSp modSp">
        <pc:chgData name="João Delgado" userId="S::jdelgado@professores.epb.pt::54ea3201-007f-4311-a469-e4a4c2759f8a" providerId="AD" clId="Web-{F0F490BC-85BA-8312-D3F3-EF2001048C2B}" dt="2024-11-04T19:19:56.792" v="414" actId="20577"/>
        <pc:sldMkLst>
          <pc:docMk/>
          <pc:sldMk cId="216046616" sldId="270"/>
        </pc:sldMkLst>
        <pc:spChg chg="mod">
          <ac:chgData name="João Delgado" userId="S::jdelgado@professores.epb.pt::54ea3201-007f-4311-a469-e4a4c2759f8a" providerId="AD" clId="Web-{F0F490BC-85BA-8312-D3F3-EF2001048C2B}" dt="2024-11-04T19:19:56.792" v="414" actId="20577"/>
          <ac:spMkLst>
            <pc:docMk/>
            <pc:sldMk cId="216046616" sldId="270"/>
            <ac:spMk id="3" creationId="{762B86EC-4E6B-6946-0DE4-A6B71DEB074F}"/>
          </ac:spMkLst>
        </pc:spChg>
        <pc:graphicFrameChg chg="add mod modGraphic">
          <ac:chgData name="João Delgado" userId="S::jdelgado@professores.epb.pt::54ea3201-007f-4311-a469-e4a4c2759f8a" providerId="AD" clId="Web-{F0F490BC-85BA-8312-D3F3-EF2001048C2B}" dt="2024-11-04T19:19:16.368" v="411" actId="1076"/>
          <ac:graphicFrameMkLst>
            <pc:docMk/>
            <pc:sldMk cId="216046616" sldId="270"/>
            <ac:graphicFrameMk id="4" creationId="{5EB14258-A79F-A890-FA71-62AC7C0CECDA}"/>
          </ac:graphicFrameMkLst>
        </pc:graphicFrameChg>
      </pc:sldChg>
    </pc:docChg>
  </pc:docChgLst>
  <pc:docChgLst>
    <pc:chgData name="João Delgado" userId="S::jdelgado@professores.epb.pt::54ea3201-007f-4311-a469-e4a4c2759f8a" providerId="AD" clId="Web-{6C7B93F0-366D-CB13-0B4D-D6BA7C4AA8E3}"/>
    <pc:docChg chg="modSld">
      <pc:chgData name="João Delgado" userId="S::jdelgado@professores.epb.pt::54ea3201-007f-4311-a469-e4a4c2759f8a" providerId="AD" clId="Web-{6C7B93F0-366D-CB13-0B4D-D6BA7C4AA8E3}" dt="2024-11-12T11:13:44.865" v="4" actId="20577"/>
      <pc:docMkLst>
        <pc:docMk/>
      </pc:docMkLst>
      <pc:sldChg chg="modSp">
        <pc:chgData name="João Delgado" userId="S::jdelgado@professores.epb.pt::54ea3201-007f-4311-a469-e4a4c2759f8a" providerId="AD" clId="Web-{6C7B93F0-366D-CB13-0B4D-D6BA7C4AA8E3}" dt="2024-11-12T11:13:44.865" v="4" actId="20577"/>
        <pc:sldMkLst>
          <pc:docMk/>
          <pc:sldMk cId="203739860" sldId="265"/>
        </pc:sldMkLst>
        <pc:spChg chg="mod">
          <ac:chgData name="João Delgado" userId="S::jdelgado@professores.epb.pt::54ea3201-007f-4311-a469-e4a4c2759f8a" providerId="AD" clId="Web-{6C7B93F0-366D-CB13-0B4D-D6BA7C4AA8E3}" dt="2024-11-12T11:13:44.865" v="4" actId="20577"/>
          <ac:spMkLst>
            <pc:docMk/>
            <pc:sldMk cId="203739860" sldId="265"/>
            <ac:spMk id="2" creationId="{A1E3F05C-124B-9DF0-F9BA-41838EEC42C8}"/>
          </ac:spMkLst>
        </pc:spChg>
      </pc:sldChg>
      <pc:sldChg chg="modSp">
        <pc:chgData name="João Delgado" userId="S::jdelgado@professores.epb.pt::54ea3201-007f-4311-a469-e4a4c2759f8a" providerId="AD" clId="Web-{6C7B93F0-366D-CB13-0B4D-D6BA7C4AA8E3}" dt="2024-11-12T11:13:35.661" v="2" actId="20577"/>
        <pc:sldMkLst>
          <pc:docMk/>
          <pc:sldMk cId="2685208908" sldId="267"/>
        </pc:sldMkLst>
        <pc:spChg chg="mod">
          <ac:chgData name="João Delgado" userId="S::jdelgado@professores.epb.pt::54ea3201-007f-4311-a469-e4a4c2759f8a" providerId="AD" clId="Web-{6C7B93F0-366D-CB13-0B4D-D6BA7C4AA8E3}" dt="2024-11-12T11:13:35.661" v="2" actId="20577"/>
          <ac:spMkLst>
            <pc:docMk/>
            <pc:sldMk cId="2685208908" sldId="267"/>
            <ac:spMk id="2" creationId="{A1E3F05C-124B-9DF0-F9BA-41838EEC42C8}"/>
          </ac:spMkLst>
        </pc:spChg>
      </pc:sldChg>
      <pc:sldChg chg="modSp">
        <pc:chgData name="João Delgado" userId="S::jdelgado@professores.epb.pt::54ea3201-007f-4311-a469-e4a4c2759f8a" providerId="AD" clId="Web-{6C7B93F0-366D-CB13-0B4D-D6BA7C4AA8E3}" dt="2024-11-12T11:13:29.724" v="1" actId="20577"/>
        <pc:sldMkLst>
          <pc:docMk/>
          <pc:sldMk cId="3606562021" sldId="268"/>
        </pc:sldMkLst>
        <pc:spChg chg="mod">
          <ac:chgData name="João Delgado" userId="S::jdelgado@professores.epb.pt::54ea3201-007f-4311-a469-e4a4c2759f8a" providerId="AD" clId="Web-{6C7B93F0-366D-CB13-0B4D-D6BA7C4AA8E3}" dt="2024-11-12T11:13:29.724" v="1" actId="20577"/>
          <ac:spMkLst>
            <pc:docMk/>
            <pc:sldMk cId="3606562021" sldId="268"/>
            <ac:spMk id="2" creationId="{A1E3F05C-124B-9DF0-F9BA-41838EEC42C8}"/>
          </ac:spMkLst>
        </pc:spChg>
      </pc:sldChg>
      <pc:sldChg chg="modSp">
        <pc:chgData name="João Delgado" userId="S::jdelgado@professores.epb.pt::54ea3201-007f-4311-a469-e4a4c2759f8a" providerId="AD" clId="Web-{6C7B93F0-366D-CB13-0B4D-D6BA7C4AA8E3}" dt="2024-11-12T11:13:25.301" v="0" actId="20577"/>
        <pc:sldMkLst>
          <pc:docMk/>
          <pc:sldMk cId="826038115" sldId="269"/>
        </pc:sldMkLst>
        <pc:spChg chg="mod">
          <ac:chgData name="João Delgado" userId="S::jdelgado@professores.epb.pt::54ea3201-007f-4311-a469-e4a4c2759f8a" providerId="AD" clId="Web-{6C7B93F0-366D-CB13-0B4D-D6BA7C4AA8E3}" dt="2024-11-12T11:13:25.301" v="0" actId="20577"/>
          <ac:spMkLst>
            <pc:docMk/>
            <pc:sldMk cId="826038115" sldId="269"/>
            <ac:spMk id="2" creationId="{A1E3F05C-124B-9DF0-F9BA-41838EEC42C8}"/>
          </ac:spMkLst>
        </pc:spChg>
      </pc:sldChg>
    </pc:docChg>
  </pc:docChgLst>
  <pc:docChgLst>
    <pc:chgData name="João Delgado" userId="S::jdelgado@professores.epb.pt::54ea3201-007f-4311-a469-e4a4c2759f8a" providerId="AD" clId="Web-{2641D156-E6C6-BB81-A469-7EE7AE2F08A8}"/>
    <pc:docChg chg="addSld modSld">
      <pc:chgData name="João Delgado" userId="S::jdelgado@professores.epb.pt::54ea3201-007f-4311-a469-e4a4c2759f8a" providerId="AD" clId="Web-{2641D156-E6C6-BB81-A469-7EE7AE2F08A8}" dt="2024-11-01T21:10:16.453" v="491" actId="20577"/>
      <pc:docMkLst>
        <pc:docMk/>
      </pc:docMkLst>
      <pc:sldChg chg="modSp">
        <pc:chgData name="João Delgado" userId="S::jdelgado@professores.epb.pt::54ea3201-007f-4311-a469-e4a4c2759f8a" providerId="AD" clId="Web-{2641D156-E6C6-BB81-A469-7EE7AE2F08A8}" dt="2024-11-01T15:47:57.679" v="2" actId="20577"/>
        <pc:sldMkLst>
          <pc:docMk/>
          <pc:sldMk cId="109857222" sldId="256"/>
        </pc:sldMkLst>
        <pc:spChg chg="mod">
          <ac:chgData name="João Delgado" userId="S::jdelgado@professores.epb.pt::54ea3201-007f-4311-a469-e4a4c2759f8a" providerId="AD" clId="Web-{2641D156-E6C6-BB81-A469-7EE7AE2F08A8}" dt="2024-11-01T15:47:57.679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João Delgado" userId="S::jdelgado@professores.epb.pt::54ea3201-007f-4311-a469-e4a4c2759f8a" providerId="AD" clId="Web-{2641D156-E6C6-BB81-A469-7EE7AE2F08A8}" dt="2024-11-01T16:15:33.384" v="96" actId="20577"/>
        <pc:sldMkLst>
          <pc:docMk/>
          <pc:sldMk cId="1862051221" sldId="257"/>
        </pc:sldMkLst>
        <pc:spChg chg="mod">
          <ac:chgData name="João Delgado" userId="S::jdelgado@professores.epb.pt::54ea3201-007f-4311-a469-e4a4c2759f8a" providerId="AD" clId="Web-{2641D156-E6C6-BB81-A469-7EE7AE2F08A8}" dt="2024-11-01T15:50:47.106" v="9" actId="20577"/>
          <ac:spMkLst>
            <pc:docMk/>
            <pc:sldMk cId="1862051221" sldId="257"/>
            <ac:spMk id="2" creationId="{D0EBD3BA-2D71-43E4-3A2F-9D93BF5F8A8F}"/>
          </ac:spMkLst>
        </pc:spChg>
        <pc:spChg chg="mod">
          <ac:chgData name="João Delgado" userId="S::jdelgado@professores.epb.pt::54ea3201-007f-4311-a469-e4a4c2759f8a" providerId="AD" clId="Web-{2641D156-E6C6-BB81-A469-7EE7AE2F08A8}" dt="2024-11-01T16:15:33.384" v="96" actId="20577"/>
          <ac:spMkLst>
            <pc:docMk/>
            <pc:sldMk cId="1862051221" sldId="257"/>
            <ac:spMk id="3" creationId="{895D4DD2-16C4-3D1D-C9CC-2DAEA013F259}"/>
          </ac:spMkLst>
        </pc:spChg>
      </pc:sldChg>
      <pc:sldChg chg="modSp add replId">
        <pc:chgData name="João Delgado" userId="S::jdelgado@professores.epb.pt::54ea3201-007f-4311-a469-e4a4c2759f8a" providerId="AD" clId="Web-{2641D156-E6C6-BB81-A469-7EE7AE2F08A8}" dt="2024-11-01T16:13:27.005" v="94" actId="20577"/>
        <pc:sldMkLst>
          <pc:docMk/>
          <pc:sldMk cId="4116558826" sldId="258"/>
        </pc:sldMkLst>
        <pc:spChg chg="mod">
          <ac:chgData name="João Delgado" userId="S::jdelgado@professores.epb.pt::54ea3201-007f-4311-a469-e4a4c2759f8a" providerId="AD" clId="Web-{2641D156-E6C6-BB81-A469-7EE7AE2F08A8}" dt="2024-11-01T16:13:27.005" v="94" actId="20577"/>
          <ac:spMkLst>
            <pc:docMk/>
            <pc:sldMk cId="4116558826" sldId="258"/>
            <ac:spMk id="3" creationId="{895D4DD2-16C4-3D1D-C9CC-2DAEA013F259}"/>
          </ac:spMkLst>
        </pc:spChg>
      </pc:sldChg>
      <pc:sldChg chg="modSp add replId">
        <pc:chgData name="João Delgado" userId="S::jdelgado@professores.epb.pt::54ea3201-007f-4311-a469-e4a4c2759f8a" providerId="AD" clId="Web-{2641D156-E6C6-BB81-A469-7EE7AE2F08A8}" dt="2024-11-01T17:16:24.444" v="264" actId="20577"/>
        <pc:sldMkLst>
          <pc:docMk/>
          <pc:sldMk cId="555517361" sldId="259"/>
        </pc:sldMkLst>
        <pc:spChg chg="mod">
          <ac:chgData name="João Delgado" userId="S::jdelgado@professores.epb.pt::54ea3201-007f-4311-a469-e4a4c2759f8a" providerId="AD" clId="Web-{2641D156-E6C6-BB81-A469-7EE7AE2F08A8}" dt="2024-11-01T16:22:16.756" v="101" actId="20577"/>
          <ac:spMkLst>
            <pc:docMk/>
            <pc:sldMk cId="555517361" sldId="259"/>
            <ac:spMk id="2" creationId="{D0EBD3BA-2D71-43E4-3A2F-9D93BF5F8A8F}"/>
          </ac:spMkLst>
        </pc:spChg>
        <pc:spChg chg="mod">
          <ac:chgData name="João Delgado" userId="S::jdelgado@professores.epb.pt::54ea3201-007f-4311-a469-e4a4c2759f8a" providerId="AD" clId="Web-{2641D156-E6C6-BB81-A469-7EE7AE2F08A8}" dt="2024-11-01T17:16:24.444" v="264" actId="20577"/>
          <ac:spMkLst>
            <pc:docMk/>
            <pc:sldMk cId="555517361" sldId="259"/>
            <ac:spMk id="3" creationId="{895D4DD2-16C4-3D1D-C9CC-2DAEA013F259}"/>
          </ac:spMkLst>
        </pc:spChg>
      </pc:sldChg>
      <pc:sldChg chg="modSp add replId">
        <pc:chgData name="João Delgado" userId="S::jdelgado@professores.epb.pt::54ea3201-007f-4311-a469-e4a4c2759f8a" providerId="AD" clId="Web-{2641D156-E6C6-BB81-A469-7EE7AE2F08A8}" dt="2024-11-01T17:15:49.722" v="262" actId="20577"/>
        <pc:sldMkLst>
          <pc:docMk/>
          <pc:sldMk cId="2570467270" sldId="260"/>
        </pc:sldMkLst>
        <pc:spChg chg="mod">
          <ac:chgData name="João Delgado" userId="S::jdelgado@professores.epb.pt::54ea3201-007f-4311-a469-e4a4c2759f8a" providerId="AD" clId="Web-{2641D156-E6C6-BB81-A469-7EE7AE2F08A8}" dt="2024-11-01T17:15:49.722" v="262" actId="20577"/>
          <ac:spMkLst>
            <pc:docMk/>
            <pc:sldMk cId="2570467270" sldId="260"/>
            <ac:spMk id="2" creationId="{D0EBD3BA-2D71-43E4-3A2F-9D93BF5F8A8F}"/>
          </ac:spMkLst>
        </pc:spChg>
        <pc:spChg chg="mod">
          <ac:chgData name="João Delgado" userId="S::jdelgado@professores.epb.pt::54ea3201-007f-4311-a469-e4a4c2759f8a" providerId="AD" clId="Web-{2641D156-E6C6-BB81-A469-7EE7AE2F08A8}" dt="2024-11-01T17:15:39.878" v="258" actId="20577"/>
          <ac:spMkLst>
            <pc:docMk/>
            <pc:sldMk cId="2570467270" sldId="260"/>
            <ac:spMk id="3" creationId="{895D4DD2-16C4-3D1D-C9CC-2DAEA013F259}"/>
          </ac:spMkLst>
        </pc:spChg>
      </pc:sldChg>
      <pc:sldChg chg="modSp add replId">
        <pc:chgData name="João Delgado" userId="S::jdelgado@professores.epb.pt::54ea3201-007f-4311-a469-e4a4c2759f8a" providerId="AD" clId="Web-{2641D156-E6C6-BB81-A469-7EE7AE2F08A8}" dt="2024-11-01T17:20:03.343" v="314" actId="20577"/>
        <pc:sldMkLst>
          <pc:docMk/>
          <pc:sldMk cId="1298690845" sldId="261"/>
        </pc:sldMkLst>
        <pc:spChg chg="mod">
          <ac:chgData name="João Delgado" userId="S::jdelgado@professores.epb.pt::54ea3201-007f-4311-a469-e4a4c2759f8a" providerId="AD" clId="Web-{2641D156-E6C6-BB81-A469-7EE7AE2F08A8}" dt="2024-11-01T17:17:03.711" v="291" actId="20577"/>
          <ac:spMkLst>
            <pc:docMk/>
            <pc:sldMk cId="1298690845" sldId="261"/>
            <ac:spMk id="2" creationId="{D0EBD3BA-2D71-43E4-3A2F-9D93BF5F8A8F}"/>
          </ac:spMkLst>
        </pc:spChg>
        <pc:spChg chg="mod">
          <ac:chgData name="João Delgado" userId="S::jdelgado@professores.epb.pt::54ea3201-007f-4311-a469-e4a4c2759f8a" providerId="AD" clId="Web-{2641D156-E6C6-BB81-A469-7EE7AE2F08A8}" dt="2024-11-01T17:20:03.343" v="314" actId="20577"/>
          <ac:spMkLst>
            <pc:docMk/>
            <pc:sldMk cId="1298690845" sldId="261"/>
            <ac:spMk id="3" creationId="{895D4DD2-16C4-3D1D-C9CC-2DAEA013F259}"/>
          </ac:spMkLst>
        </pc:spChg>
      </pc:sldChg>
      <pc:sldChg chg="modSp add replId">
        <pc:chgData name="João Delgado" userId="S::jdelgado@professores.epb.pt::54ea3201-007f-4311-a469-e4a4c2759f8a" providerId="AD" clId="Web-{2641D156-E6C6-BB81-A469-7EE7AE2F08A8}" dt="2024-11-01T17:37:38.450" v="334" actId="20577"/>
        <pc:sldMkLst>
          <pc:docMk/>
          <pc:sldMk cId="2343011564" sldId="262"/>
        </pc:sldMkLst>
        <pc:spChg chg="mod">
          <ac:chgData name="João Delgado" userId="S::jdelgado@professores.epb.pt::54ea3201-007f-4311-a469-e4a4c2759f8a" providerId="AD" clId="Web-{2641D156-E6C6-BB81-A469-7EE7AE2F08A8}" dt="2024-11-01T17:37:38.450" v="334" actId="20577"/>
          <ac:spMkLst>
            <pc:docMk/>
            <pc:sldMk cId="2343011564" sldId="262"/>
            <ac:spMk id="3" creationId="{895D4DD2-16C4-3D1D-C9CC-2DAEA013F259}"/>
          </ac:spMkLst>
        </pc:spChg>
      </pc:sldChg>
      <pc:sldChg chg="modSp add replId">
        <pc:chgData name="João Delgado" userId="S::jdelgado@professores.epb.pt::54ea3201-007f-4311-a469-e4a4c2759f8a" providerId="AD" clId="Web-{2641D156-E6C6-BB81-A469-7EE7AE2F08A8}" dt="2024-11-01T17:44:12.917" v="354" actId="20577"/>
        <pc:sldMkLst>
          <pc:docMk/>
          <pc:sldMk cId="1131795698" sldId="263"/>
        </pc:sldMkLst>
        <pc:spChg chg="mod">
          <ac:chgData name="João Delgado" userId="S::jdelgado@professores.epb.pt::54ea3201-007f-4311-a469-e4a4c2759f8a" providerId="AD" clId="Web-{2641D156-E6C6-BB81-A469-7EE7AE2F08A8}" dt="2024-11-01T17:44:12.917" v="354" actId="20577"/>
          <ac:spMkLst>
            <pc:docMk/>
            <pc:sldMk cId="1131795698" sldId="263"/>
            <ac:spMk id="3" creationId="{895D4DD2-16C4-3D1D-C9CC-2DAEA013F259}"/>
          </ac:spMkLst>
        </pc:spChg>
      </pc:sldChg>
      <pc:sldChg chg="modSp new">
        <pc:chgData name="João Delgado" userId="S::jdelgado@professores.epb.pt::54ea3201-007f-4311-a469-e4a4c2759f8a" providerId="AD" clId="Web-{2641D156-E6C6-BB81-A469-7EE7AE2F08A8}" dt="2024-11-01T20:32:54.705" v="432" actId="20577"/>
        <pc:sldMkLst>
          <pc:docMk/>
          <pc:sldMk cId="3196418268" sldId="264"/>
        </pc:sldMkLst>
        <pc:spChg chg="mod">
          <ac:chgData name="João Delgado" userId="S::jdelgado@professores.epb.pt::54ea3201-007f-4311-a469-e4a4c2759f8a" providerId="AD" clId="Web-{2641D156-E6C6-BB81-A469-7EE7AE2F08A8}" dt="2024-11-01T17:53:50.704" v="376" actId="20577"/>
          <ac:spMkLst>
            <pc:docMk/>
            <pc:sldMk cId="3196418268" sldId="264"/>
            <ac:spMk id="2" creationId="{A1E3F05C-124B-9DF0-F9BA-41838EEC42C8}"/>
          </ac:spMkLst>
        </pc:spChg>
        <pc:spChg chg="mod">
          <ac:chgData name="João Delgado" userId="S::jdelgado@professores.epb.pt::54ea3201-007f-4311-a469-e4a4c2759f8a" providerId="AD" clId="Web-{2641D156-E6C6-BB81-A469-7EE7AE2F08A8}" dt="2024-11-01T20:32:54.705" v="432" actId="20577"/>
          <ac:spMkLst>
            <pc:docMk/>
            <pc:sldMk cId="3196418268" sldId="264"/>
            <ac:spMk id="3" creationId="{762B86EC-4E6B-6946-0DE4-A6B71DEB074F}"/>
          </ac:spMkLst>
        </pc:spChg>
      </pc:sldChg>
      <pc:sldChg chg="add replId">
        <pc:chgData name="João Delgado" userId="S::jdelgado@professores.epb.pt::54ea3201-007f-4311-a469-e4a4c2759f8a" providerId="AD" clId="Web-{2641D156-E6C6-BB81-A469-7EE7AE2F08A8}" dt="2024-11-01T21:01:39.029" v="433"/>
        <pc:sldMkLst>
          <pc:docMk/>
          <pc:sldMk cId="203739860" sldId="265"/>
        </pc:sldMkLst>
      </pc:sldChg>
      <pc:sldChg chg="modSp add replId">
        <pc:chgData name="João Delgado" userId="S::jdelgado@professores.epb.pt::54ea3201-007f-4311-a469-e4a4c2759f8a" providerId="AD" clId="Web-{2641D156-E6C6-BB81-A469-7EE7AE2F08A8}" dt="2024-11-01T21:10:16.453" v="491" actId="20577"/>
        <pc:sldMkLst>
          <pc:docMk/>
          <pc:sldMk cId="1969272369" sldId="266"/>
        </pc:sldMkLst>
        <pc:spChg chg="mod">
          <ac:chgData name="João Delgado" userId="S::jdelgado@professores.epb.pt::54ea3201-007f-4311-a469-e4a4c2759f8a" providerId="AD" clId="Web-{2641D156-E6C6-BB81-A469-7EE7AE2F08A8}" dt="2024-11-01T21:04:17.487" v="455" actId="20577"/>
          <ac:spMkLst>
            <pc:docMk/>
            <pc:sldMk cId="1969272369" sldId="266"/>
            <ac:spMk id="2" creationId="{A1E3F05C-124B-9DF0-F9BA-41838EEC42C8}"/>
          </ac:spMkLst>
        </pc:spChg>
        <pc:spChg chg="mod">
          <ac:chgData name="João Delgado" userId="S::jdelgado@professores.epb.pt::54ea3201-007f-4311-a469-e4a4c2759f8a" providerId="AD" clId="Web-{2641D156-E6C6-BB81-A469-7EE7AE2F08A8}" dt="2024-11-01T21:10:16.453" v="491" actId="20577"/>
          <ac:spMkLst>
            <pc:docMk/>
            <pc:sldMk cId="1969272369" sldId="266"/>
            <ac:spMk id="3" creationId="{762B86EC-4E6B-6946-0DE4-A6B71DEB074F}"/>
          </ac:spMkLst>
        </pc:spChg>
      </pc:sldChg>
    </pc:docChg>
  </pc:docChgLst>
  <pc:docChgLst>
    <pc:chgData name="João Delgado" userId="S::jdelgado@professores.epb.pt::54ea3201-007f-4311-a469-e4a4c2759f8a" providerId="AD" clId="Web-{E69EA6A3-DAA0-B1BE-79A3-05F1EC424BE1}"/>
    <pc:docChg chg="modSld">
      <pc:chgData name="João Delgado" userId="S::jdelgado@professores.epb.pt::54ea3201-007f-4311-a469-e4a4c2759f8a" providerId="AD" clId="Web-{E69EA6A3-DAA0-B1BE-79A3-05F1EC424BE1}" dt="2024-11-14T16:29:08.525" v="15"/>
      <pc:docMkLst>
        <pc:docMk/>
      </pc:docMkLst>
      <pc:sldChg chg="modSp">
        <pc:chgData name="João Delgado" userId="S::jdelgado@professores.epb.pt::54ea3201-007f-4311-a469-e4a4c2759f8a" providerId="AD" clId="Web-{E69EA6A3-DAA0-B1BE-79A3-05F1EC424BE1}" dt="2024-11-14T16:29:08.525" v="15"/>
        <pc:sldMkLst>
          <pc:docMk/>
          <pc:sldMk cId="803548621" sldId="273"/>
        </pc:sldMkLst>
        <pc:graphicFrameChg chg="mod modGraphic">
          <ac:chgData name="João Delgado" userId="S::jdelgado@professores.epb.pt::54ea3201-007f-4311-a469-e4a4c2759f8a" providerId="AD" clId="Web-{E69EA6A3-DAA0-B1BE-79A3-05F1EC424BE1}" dt="2024-11-14T16:29:08.525" v="15"/>
          <ac:graphicFrameMkLst>
            <pc:docMk/>
            <pc:sldMk cId="803548621" sldId="273"/>
            <ac:graphicFrameMk id="4" creationId="{5EB14258-A79F-A890-FA71-62AC7C0CECDA}"/>
          </ac:graphicFrameMkLst>
        </pc:graphicFrameChg>
      </pc:sldChg>
    </pc:docChg>
  </pc:docChgLst>
  <pc:docChgLst>
    <pc:chgData name="João Delgado" userId="S::jdelgado@professores.epb.pt::54ea3201-007f-4311-a469-e4a4c2759f8a" providerId="AD" clId="Web-{C9A9FD78-14EA-0F72-7C32-ABA15148A36F}"/>
    <pc:docChg chg="modSld">
      <pc:chgData name="João Delgado" userId="S::jdelgado@professores.epb.pt::54ea3201-007f-4311-a469-e4a4c2759f8a" providerId="AD" clId="Web-{C9A9FD78-14EA-0F72-7C32-ABA15148A36F}" dt="2024-11-07T16:58:06.151" v="16" actId="20577"/>
      <pc:docMkLst>
        <pc:docMk/>
      </pc:docMkLst>
      <pc:sldChg chg="modSp">
        <pc:chgData name="João Delgado" userId="S::jdelgado@professores.epb.pt::54ea3201-007f-4311-a469-e4a4c2759f8a" providerId="AD" clId="Web-{C9A9FD78-14EA-0F72-7C32-ABA15148A36F}" dt="2024-11-07T16:58:06.151" v="16" actId="20577"/>
        <pc:sldMkLst>
          <pc:docMk/>
          <pc:sldMk cId="2570467270" sldId="260"/>
        </pc:sldMkLst>
        <pc:spChg chg="mod">
          <ac:chgData name="João Delgado" userId="S::jdelgado@professores.epb.pt::54ea3201-007f-4311-a469-e4a4c2759f8a" providerId="AD" clId="Web-{C9A9FD78-14EA-0F72-7C32-ABA15148A36F}" dt="2024-11-07T16:58:06.151" v="16" actId="20577"/>
          <ac:spMkLst>
            <pc:docMk/>
            <pc:sldMk cId="2570467270" sldId="260"/>
            <ac:spMk id="3" creationId="{895D4DD2-16C4-3D1D-C9CC-2DAEA013F259}"/>
          </ac:spMkLst>
        </pc:spChg>
      </pc:sldChg>
    </pc:docChg>
  </pc:docChgLst>
  <pc:docChgLst>
    <pc:chgData name="João Delgado" userId="S::jdelgado@professores.epb.pt::54ea3201-007f-4311-a469-e4a4c2759f8a" providerId="AD" clId="Web-{F2BFFB27-7922-A4E7-E0A6-A2B066A7F778}"/>
    <pc:docChg chg="addSld modSld">
      <pc:chgData name="João Delgado" userId="S::jdelgado@professores.epb.pt::54ea3201-007f-4311-a469-e4a4c2759f8a" providerId="AD" clId="Web-{F2BFFB27-7922-A4E7-E0A6-A2B066A7F778}" dt="2024-11-04T18:55:14.630" v="1243" actId="20577"/>
      <pc:docMkLst>
        <pc:docMk/>
      </pc:docMkLst>
      <pc:sldChg chg="modSp">
        <pc:chgData name="João Delgado" userId="S::jdelgado@professores.epb.pt::54ea3201-007f-4311-a469-e4a4c2759f8a" providerId="AD" clId="Web-{F2BFFB27-7922-A4E7-E0A6-A2B066A7F778}" dt="2024-11-04T17:38:00.466" v="264" actId="20577"/>
        <pc:sldMkLst>
          <pc:docMk/>
          <pc:sldMk cId="203739860" sldId="265"/>
        </pc:sldMkLst>
        <pc:spChg chg="mod">
          <ac:chgData name="João Delgado" userId="S::jdelgado@professores.epb.pt::54ea3201-007f-4311-a469-e4a4c2759f8a" providerId="AD" clId="Web-{F2BFFB27-7922-A4E7-E0A6-A2B066A7F778}" dt="2024-11-04T17:20:35.798" v="24" actId="20577"/>
          <ac:spMkLst>
            <pc:docMk/>
            <pc:sldMk cId="203739860" sldId="265"/>
            <ac:spMk id="2" creationId="{A1E3F05C-124B-9DF0-F9BA-41838EEC42C8}"/>
          </ac:spMkLst>
        </pc:spChg>
        <pc:spChg chg="mod">
          <ac:chgData name="João Delgado" userId="S::jdelgado@professores.epb.pt::54ea3201-007f-4311-a469-e4a4c2759f8a" providerId="AD" clId="Web-{F2BFFB27-7922-A4E7-E0A6-A2B066A7F778}" dt="2024-11-04T17:38:00.466" v="264" actId="20577"/>
          <ac:spMkLst>
            <pc:docMk/>
            <pc:sldMk cId="203739860" sldId="265"/>
            <ac:spMk id="3" creationId="{762B86EC-4E6B-6946-0DE4-A6B71DEB074F}"/>
          </ac:spMkLst>
        </pc:spChg>
      </pc:sldChg>
      <pc:sldChg chg="addSp delSp modSp add replId">
        <pc:chgData name="João Delgado" userId="S::jdelgado@professores.epb.pt::54ea3201-007f-4311-a469-e4a4c2759f8a" providerId="AD" clId="Web-{F2BFFB27-7922-A4E7-E0A6-A2B066A7F778}" dt="2024-11-04T17:57:40.402" v="441" actId="20577"/>
        <pc:sldMkLst>
          <pc:docMk/>
          <pc:sldMk cId="2685208908" sldId="267"/>
        </pc:sldMkLst>
        <pc:spChg chg="mod">
          <ac:chgData name="João Delgado" userId="S::jdelgado@professores.epb.pt::54ea3201-007f-4311-a469-e4a4c2759f8a" providerId="AD" clId="Web-{F2BFFB27-7922-A4E7-E0A6-A2B066A7F778}" dt="2024-11-04T17:57:40.402" v="441" actId="20577"/>
          <ac:spMkLst>
            <pc:docMk/>
            <pc:sldMk cId="2685208908" sldId="267"/>
            <ac:spMk id="3" creationId="{762B86EC-4E6B-6946-0DE4-A6B71DEB074F}"/>
          </ac:spMkLst>
        </pc:spChg>
        <pc:spChg chg="add mod">
          <ac:chgData name="João Delgado" userId="S::jdelgado@professores.epb.pt::54ea3201-007f-4311-a469-e4a4c2759f8a" providerId="AD" clId="Web-{F2BFFB27-7922-A4E7-E0A6-A2B066A7F778}" dt="2024-11-04T17:56:41.432" v="436"/>
          <ac:spMkLst>
            <pc:docMk/>
            <pc:sldMk cId="2685208908" sldId="267"/>
            <ac:spMk id="8" creationId="{08ED3675-7B07-1157-2C10-D82FCEFCEE75}"/>
          </ac:spMkLst>
        </pc:spChg>
        <pc:inkChg chg="add del">
          <ac:chgData name="João Delgado" userId="S::jdelgado@professores.epb.pt::54ea3201-007f-4311-a469-e4a4c2759f8a" providerId="AD" clId="Web-{F2BFFB27-7922-A4E7-E0A6-A2B066A7F778}" dt="2024-11-04T17:41:07.783" v="311"/>
          <ac:inkMkLst>
            <pc:docMk/>
            <pc:sldMk cId="2685208908" sldId="267"/>
            <ac:inkMk id="4" creationId="{299650EF-F9E8-D0D1-ED08-4656E87D5051}"/>
          </ac:inkMkLst>
        </pc:inkChg>
        <pc:inkChg chg="add">
          <ac:chgData name="João Delgado" userId="S::jdelgado@professores.epb.pt::54ea3201-007f-4311-a469-e4a4c2759f8a" providerId="AD" clId="Web-{F2BFFB27-7922-A4E7-E0A6-A2B066A7F778}" dt="2024-11-04T17:40:46.251" v="306"/>
          <ac:inkMkLst>
            <pc:docMk/>
            <pc:sldMk cId="2685208908" sldId="267"/>
            <ac:inkMk id="5" creationId="{BAB8FCD2-DEA2-AD59-C112-4C18291DD521}"/>
          </ac:inkMkLst>
        </pc:inkChg>
        <pc:inkChg chg="add del">
          <ac:chgData name="João Delgado" userId="S::jdelgado@professores.epb.pt::54ea3201-007f-4311-a469-e4a4c2759f8a" providerId="AD" clId="Web-{F2BFFB27-7922-A4E7-E0A6-A2B066A7F778}" dt="2024-11-04T17:40:54.220" v="308"/>
          <ac:inkMkLst>
            <pc:docMk/>
            <pc:sldMk cId="2685208908" sldId="267"/>
            <ac:inkMk id="6" creationId="{2B379639-5AD9-3CB0-5E59-5D6875E62FF9}"/>
          </ac:inkMkLst>
        </pc:inkChg>
        <pc:inkChg chg="add del">
          <ac:chgData name="João Delgado" userId="S::jdelgado@professores.epb.pt::54ea3201-007f-4311-a469-e4a4c2759f8a" providerId="AD" clId="Web-{F2BFFB27-7922-A4E7-E0A6-A2B066A7F778}" dt="2024-11-04T17:41:07.783" v="310"/>
          <ac:inkMkLst>
            <pc:docMk/>
            <pc:sldMk cId="2685208908" sldId="267"/>
            <ac:inkMk id="7" creationId="{5AEC481D-DCEF-D46F-F95F-B86055E0A2EA}"/>
          </ac:inkMkLst>
        </pc:inkChg>
      </pc:sldChg>
      <pc:sldChg chg="delSp modSp add replId">
        <pc:chgData name="João Delgado" userId="S::jdelgado@professores.epb.pt::54ea3201-007f-4311-a469-e4a4c2759f8a" providerId="AD" clId="Web-{F2BFFB27-7922-A4E7-E0A6-A2B066A7F778}" dt="2024-11-04T18:11:51.705" v="732" actId="20577"/>
        <pc:sldMkLst>
          <pc:docMk/>
          <pc:sldMk cId="3606562021" sldId="268"/>
        </pc:sldMkLst>
        <pc:spChg chg="mod">
          <ac:chgData name="João Delgado" userId="S::jdelgado@professores.epb.pt::54ea3201-007f-4311-a469-e4a4c2759f8a" providerId="AD" clId="Web-{F2BFFB27-7922-A4E7-E0A6-A2B066A7F778}" dt="2024-11-04T18:11:51.705" v="732" actId="20577"/>
          <ac:spMkLst>
            <pc:docMk/>
            <pc:sldMk cId="3606562021" sldId="268"/>
            <ac:spMk id="3" creationId="{762B86EC-4E6B-6946-0DE4-A6B71DEB074F}"/>
          </ac:spMkLst>
        </pc:spChg>
        <pc:spChg chg="del">
          <ac:chgData name="João Delgado" userId="S::jdelgado@professores.epb.pt::54ea3201-007f-4311-a469-e4a4c2759f8a" providerId="AD" clId="Web-{F2BFFB27-7922-A4E7-E0A6-A2B066A7F778}" dt="2024-11-04T18:02:53.644" v="567"/>
          <ac:spMkLst>
            <pc:docMk/>
            <pc:sldMk cId="3606562021" sldId="268"/>
            <ac:spMk id="8" creationId="{08ED3675-7B07-1157-2C10-D82FCEFCEE75}"/>
          </ac:spMkLst>
        </pc:spChg>
      </pc:sldChg>
      <pc:sldChg chg="modSp add replId">
        <pc:chgData name="João Delgado" userId="S::jdelgado@professores.epb.pt::54ea3201-007f-4311-a469-e4a4c2759f8a" providerId="AD" clId="Web-{F2BFFB27-7922-A4E7-E0A6-A2B066A7F778}" dt="2024-11-04T18:28:58.449" v="1052" actId="20577"/>
        <pc:sldMkLst>
          <pc:docMk/>
          <pc:sldMk cId="826038115" sldId="269"/>
        </pc:sldMkLst>
        <pc:spChg chg="mod">
          <ac:chgData name="João Delgado" userId="S::jdelgado@professores.epb.pt::54ea3201-007f-4311-a469-e4a4c2759f8a" providerId="AD" clId="Web-{F2BFFB27-7922-A4E7-E0A6-A2B066A7F778}" dt="2024-11-04T18:28:58.449" v="1052" actId="20577"/>
          <ac:spMkLst>
            <pc:docMk/>
            <pc:sldMk cId="826038115" sldId="269"/>
            <ac:spMk id="3" creationId="{762B86EC-4E6B-6946-0DE4-A6B71DEB074F}"/>
          </ac:spMkLst>
        </pc:spChg>
      </pc:sldChg>
      <pc:sldChg chg="modSp add replId">
        <pc:chgData name="João Delgado" userId="S::jdelgado@professores.epb.pt::54ea3201-007f-4311-a469-e4a4c2759f8a" providerId="AD" clId="Web-{F2BFFB27-7922-A4E7-E0A6-A2B066A7F778}" dt="2024-11-04T18:55:14.630" v="1243" actId="20577"/>
        <pc:sldMkLst>
          <pc:docMk/>
          <pc:sldMk cId="216046616" sldId="270"/>
        </pc:sldMkLst>
        <pc:spChg chg="mod">
          <ac:chgData name="João Delgado" userId="S::jdelgado@professores.epb.pt::54ea3201-007f-4311-a469-e4a4c2759f8a" providerId="AD" clId="Web-{F2BFFB27-7922-A4E7-E0A6-A2B066A7F778}" dt="2024-11-04T18:55:14.630" v="1243" actId="20577"/>
          <ac:spMkLst>
            <pc:docMk/>
            <pc:sldMk cId="216046616" sldId="270"/>
            <ac:spMk id="3" creationId="{762B86EC-4E6B-6946-0DE4-A6B71DEB074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8:56:46.7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4T17:59:35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27199 7382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(2)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– </a:t>
            </a:r>
            <a:r>
              <a:rPr lang="en-US">
                <a:ea typeface="+mj-lt"/>
                <a:cs typeface="+mj-lt"/>
              </a:rPr>
              <a:t>Classes, Responsabilidades e Colaboração (CRC)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 err="1"/>
              <a:t>Identificando</a:t>
            </a:r>
            <a:r>
              <a:rPr lang="en-US" b="1" dirty="0"/>
              <a:t> a </a:t>
            </a:r>
            <a:r>
              <a:rPr lang="en-US" b="1" dirty="0" err="1"/>
              <a:t>Lógica</a:t>
            </a:r>
            <a:r>
              <a:rPr lang="en-US" b="1" dirty="0"/>
              <a:t> das </a:t>
            </a:r>
            <a:r>
              <a:rPr lang="en-US" b="1" dirty="0" err="1"/>
              <a:t>Responsabilidades</a:t>
            </a:r>
            <a:endParaRPr lang="en-US" dirty="0" err="1"/>
          </a:p>
          <a:p>
            <a:r>
              <a:rPr lang="en-US" dirty="0" err="1"/>
              <a:t>Exemplo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conta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corrente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bancária</a:t>
            </a:r>
            <a:endParaRPr lang="en-US" dirty="0" err="1"/>
          </a:p>
          <a:p>
            <a:pPr lvl="1"/>
            <a:r>
              <a:rPr lang="en-US" dirty="0"/>
              <a:t>Sabe o </a:t>
            </a:r>
            <a:r>
              <a:rPr lang="en-US" dirty="0" err="1"/>
              <a:t>número</a:t>
            </a:r>
            <a:r>
              <a:rPr lang="en-US" dirty="0"/>
              <a:t> da </a:t>
            </a:r>
            <a:r>
              <a:rPr lang="en-US" dirty="0" err="1"/>
              <a:t>conta</a:t>
            </a:r>
            <a:r>
              <a:rPr lang="en-US" dirty="0"/>
              <a:t>, sabe o valor do </a:t>
            </a:r>
            <a:r>
              <a:rPr lang="en-US" dirty="0" err="1"/>
              <a:t>saldo</a:t>
            </a:r>
          </a:p>
          <a:p>
            <a:pPr lvl="1"/>
            <a:r>
              <a:rPr lang="en-US" dirty="0"/>
              <a:t>Faz – </a:t>
            </a:r>
            <a:r>
              <a:rPr lang="en-US" dirty="0" err="1"/>
              <a:t>credita</a:t>
            </a:r>
            <a:r>
              <a:rPr lang="en-US" dirty="0"/>
              <a:t> (soma) um </a:t>
            </a:r>
            <a:r>
              <a:rPr lang="en-US" dirty="0" err="1"/>
              <a:t>depósito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saldo</a:t>
            </a:r>
            <a:r>
              <a:rPr lang="en-US" dirty="0"/>
              <a:t>; </a:t>
            </a:r>
            <a:r>
              <a:rPr lang="en-US" dirty="0" err="1"/>
              <a:t>debita</a:t>
            </a:r>
            <a:r>
              <a:rPr lang="en-US" dirty="0"/>
              <a:t> (</a:t>
            </a:r>
            <a:r>
              <a:rPr lang="en-US" dirty="0" err="1"/>
              <a:t>subtrai</a:t>
            </a:r>
            <a:r>
              <a:rPr lang="en-US" dirty="0"/>
              <a:t>) um </a:t>
            </a:r>
            <a:r>
              <a:rPr lang="en-US" dirty="0" err="1"/>
              <a:t>levantamento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saldo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lógica</a:t>
            </a:r>
            <a:r>
              <a:rPr lang="en-US" dirty="0"/>
              <a:t> de </a:t>
            </a:r>
            <a:r>
              <a:rPr lang="en-US" dirty="0" err="1"/>
              <a:t>responsabilidade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corresponde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da </a:t>
            </a:r>
            <a:r>
              <a:rPr lang="en-US" dirty="0" err="1"/>
              <a:t>responsabilidade</a:t>
            </a:r>
            <a:r>
              <a:rPr lang="en-US" dirty="0"/>
              <a:t>, </a:t>
            </a:r>
            <a:r>
              <a:rPr lang="en-US" dirty="0" err="1"/>
              <a:t>ações</a:t>
            </a:r>
            <a:r>
              <a:rPr lang="en-US" dirty="0"/>
              <a:t> que a </a:t>
            </a:r>
            <a:r>
              <a:rPr lang="en-US" dirty="0" err="1"/>
              <a:t>responsabilidade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realizar</a:t>
            </a:r>
            <a:endParaRPr lang="en-US" dirty="0"/>
          </a:p>
          <a:p>
            <a:pPr marL="228600" lvl="1"/>
            <a:r>
              <a:rPr lang="en-US" sz="2800" dirty="0" err="1"/>
              <a:t>Exemplo</a:t>
            </a:r>
            <a:r>
              <a:rPr lang="en-US" sz="2800" dirty="0"/>
              <a:t>: </a:t>
            </a:r>
            <a:r>
              <a:rPr lang="en-US" sz="2800" dirty="0" err="1"/>
              <a:t>classe</a:t>
            </a:r>
            <a:r>
              <a:rPr lang="en-US" sz="2800" dirty="0"/>
              <a:t> Banco</a:t>
            </a:r>
          </a:p>
          <a:p>
            <a:pPr lvl="1"/>
            <a:r>
              <a:rPr lang="en-US" dirty="0"/>
              <a:t>Sabe as </a:t>
            </a:r>
            <a:r>
              <a:rPr lang="en-US" dirty="0" err="1"/>
              <a:t>contas</a:t>
            </a:r>
            <a:r>
              <a:rPr lang="en-US" dirty="0"/>
              <a:t> </a:t>
            </a:r>
            <a:r>
              <a:rPr lang="en-US" dirty="0" err="1"/>
              <a:t>activas</a:t>
            </a:r>
            <a:r>
              <a:rPr lang="en-US" dirty="0"/>
              <a:t> e </a:t>
            </a:r>
            <a:r>
              <a:rPr lang="en-US" dirty="0" err="1"/>
              <a:t>inactivas</a:t>
            </a:r>
          </a:p>
          <a:p>
            <a:pPr lvl="1"/>
            <a:r>
              <a:rPr lang="en-US" dirty="0"/>
              <a:t>Faz – </a:t>
            </a:r>
            <a:r>
              <a:rPr lang="en-US" dirty="0" err="1"/>
              <a:t>regista</a:t>
            </a:r>
            <a:r>
              <a:rPr lang="en-US" dirty="0"/>
              <a:t>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contas</a:t>
            </a:r>
            <a:r>
              <a:rPr lang="en-US" dirty="0"/>
              <a:t>, </a:t>
            </a:r>
            <a:r>
              <a:rPr lang="en-US" dirty="0" err="1"/>
              <a:t>apresenta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e </a:t>
            </a:r>
            <a:r>
              <a:rPr lang="en-US" dirty="0" err="1"/>
              <a:t>saldos</a:t>
            </a:r>
            <a:r>
              <a:rPr lang="en-US" dirty="0"/>
              <a:t> das </a:t>
            </a:r>
            <a:r>
              <a:rPr lang="en-US" dirty="0" err="1"/>
              <a:t>contas</a:t>
            </a:r>
            <a:r>
              <a:rPr lang="en-US" dirty="0"/>
              <a:t>, </a:t>
            </a:r>
            <a:r>
              <a:rPr lang="en-US" dirty="0" err="1"/>
              <a:t>obtém</a:t>
            </a:r>
            <a:r>
              <a:rPr lang="en-US" dirty="0"/>
              <a:t> o </a:t>
            </a:r>
            <a:r>
              <a:rPr lang="en-US" dirty="0" err="1"/>
              <a:t>saldo</a:t>
            </a:r>
            <a:r>
              <a:rPr lang="en-US" dirty="0"/>
              <a:t> total do Banco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56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>
                <a:ea typeface="+mj-lt"/>
                <a:cs typeface="+mj-lt"/>
              </a:rPr>
              <a:t>Classes, </a:t>
            </a:r>
            <a:r>
              <a:rPr lang="en-US" dirty="0" err="1">
                <a:ea typeface="+mj-lt"/>
                <a:cs typeface="+mj-lt"/>
              </a:rPr>
              <a:t>Responsabilidades</a:t>
            </a:r>
            <a:r>
              <a:rPr lang="en-US" dirty="0">
                <a:ea typeface="+mj-lt"/>
                <a:cs typeface="+mj-lt"/>
              </a:rPr>
              <a:t> e </a:t>
            </a:r>
            <a:r>
              <a:rPr lang="en-US" dirty="0" err="1">
                <a:ea typeface="+mj-lt"/>
                <a:cs typeface="+mj-lt"/>
              </a:rPr>
              <a:t>Colaboração</a:t>
            </a:r>
            <a:r>
              <a:rPr lang="en-US" dirty="0">
                <a:ea typeface="+mj-lt"/>
                <a:cs typeface="+mj-lt"/>
              </a:rPr>
              <a:t> 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/>
              <a:t>Lógica das Responsabilidades (classe Banco)</a:t>
            </a:r>
            <a:endParaRPr lang="en-US"/>
          </a:p>
          <a:p>
            <a:r>
              <a:rPr lang="en-US"/>
              <a:t>Exemplo</a:t>
            </a:r>
            <a:r>
              <a:rPr lang="en-US">
                <a:ea typeface="+mn-lt"/>
                <a:cs typeface="+mn-lt"/>
              </a:rPr>
              <a:t>: "Apresenta o número das contas activas"</a:t>
            </a:r>
            <a:endParaRPr lang="en-US"/>
          </a:p>
          <a:p>
            <a:pPr lvl="1"/>
            <a:r>
              <a:rPr lang="en-US"/>
              <a:t>O objeto Banco tem o atributo lista de contas activas</a:t>
            </a:r>
            <a:endParaRPr lang="en-US" dirty="0"/>
          </a:p>
          <a:p>
            <a:pPr lvl="1"/>
            <a:r>
              <a:rPr lang="en-US"/>
              <a:t>Cria uma lista vazia de números de contas</a:t>
            </a:r>
            <a:endParaRPr lang="en-US" dirty="0"/>
          </a:p>
          <a:p>
            <a:pPr lvl="1"/>
            <a:r>
              <a:rPr lang="en-US" sz="2800"/>
              <a:t>P</a:t>
            </a:r>
            <a:r>
              <a:rPr lang="en-US"/>
              <a:t>ara cada objeto conta-corrente da lista de contas activas:</a:t>
            </a:r>
            <a:endParaRPr lang="en-US" dirty="0"/>
          </a:p>
          <a:p>
            <a:pPr lvl="2"/>
            <a:r>
              <a:rPr lang="en-US" sz="2400"/>
              <a:t>O objecto conta-corrente informa (lembrar antropomorfismo) o seu número de conta pela responsabilidade "sabe o número da conta"</a:t>
            </a:r>
          </a:p>
          <a:p>
            <a:pPr lvl="2"/>
            <a:r>
              <a:rPr lang="en-US" sz="2400"/>
              <a:t>Inclui o número da conta na lista de números de conta</a:t>
            </a:r>
          </a:p>
          <a:p>
            <a:pPr lvl="2"/>
            <a:r>
              <a:rPr lang="en-US" sz="2400"/>
              <a:t>Passa para a conta corrente sguinte, se existir</a:t>
            </a:r>
            <a:endParaRPr lang="en-US" sz="2400" dirty="0"/>
          </a:p>
          <a:p>
            <a:pPr marL="685800" lvl="2"/>
            <a:r>
              <a:rPr lang="en-US" sz="2800"/>
              <a:t>Apresenta os números da lista de números de contas activas</a:t>
            </a:r>
            <a:endParaRPr lang="en-US" sz="2800" dirty="0"/>
          </a:p>
          <a:p>
            <a:pPr marL="228600" lvl="2"/>
            <a:r>
              <a:rPr lang="en-US" sz="2800"/>
              <a:t>Em resumo </a:t>
            </a:r>
            <a:r>
              <a:rPr lang="en-US" sz="2800" b="1"/>
              <a:t>uma responsabilidade corresponde a "o quê"</a:t>
            </a:r>
            <a:r>
              <a:rPr lang="en-US" sz="2800"/>
              <a:t> deve ser feito e a </a:t>
            </a:r>
            <a:r>
              <a:rPr lang="en-US" sz="2800" b="1"/>
              <a:t>lógica da responsabilidade a "como"</a:t>
            </a:r>
            <a:r>
              <a:rPr lang="en-US" sz="2800"/>
              <a:t> deve ser feito.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603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Classes, </a:t>
            </a:r>
            <a:r>
              <a:rPr lang="en-US" dirty="0" err="1"/>
              <a:t>Responsabilidades</a:t>
            </a:r>
            <a:r>
              <a:rPr lang="en-US" dirty="0"/>
              <a:t> e </a:t>
            </a:r>
            <a:r>
              <a:rPr lang="en-US" dirty="0" err="1"/>
              <a:t>Colaboração</a:t>
            </a:r>
            <a:r>
              <a:rPr lang="en-US" dirty="0"/>
              <a:t> 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Identificando</a:t>
            </a:r>
            <a:r>
              <a:rPr lang="en-US" b="1" dirty="0"/>
              <a:t> </a:t>
            </a:r>
            <a:r>
              <a:rPr lang="en-US" b="1" dirty="0" err="1"/>
              <a:t>Colaborações</a:t>
            </a:r>
            <a:endParaRPr lang="en-US" dirty="0" err="1"/>
          </a:p>
          <a:p>
            <a:r>
              <a:rPr lang="en-US" sz="2000" dirty="0" err="1">
                <a:ea typeface="+mn-lt"/>
                <a:cs typeface="+mn-lt"/>
              </a:rPr>
              <a:t>Exemplo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dirty="0" err="1">
                <a:ea typeface="+mn-lt"/>
                <a:cs typeface="+mn-lt"/>
              </a:rPr>
              <a:t>foi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enviada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mensagem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cada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conta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corrente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objeto</a:t>
            </a:r>
            <a:r>
              <a:rPr lang="en-US" sz="2000" dirty="0">
                <a:ea typeface="+mn-lt"/>
                <a:cs typeface="+mn-lt"/>
              </a:rPr>
              <a:t>) para </a:t>
            </a:r>
            <a:r>
              <a:rPr lang="en-US" sz="2000" dirty="0" err="1">
                <a:ea typeface="+mn-lt"/>
                <a:cs typeface="+mn-lt"/>
              </a:rPr>
              <a:t>ela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enviar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seu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número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dirty="0" err="1">
                <a:ea typeface="+mn-lt"/>
                <a:cs typeface="+mn-lt"/>
              </a:rPr>
              <a:t>saldo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seja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foi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pedida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colaboração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dirty="0" err="1">
                <a:ea typeface="+mn-lt"/>
                <a:cs typeface="+mn-lt"/>
              </a:rPr>
              <a:t>responsabilidade</a:t>
            </a:r>
            <a:r>
              <a:rPr lang="en-US" sz="2000" dirty="0">
                <a:ea typeface="+mn-lt"/>
                <a:cs typeface="+mn-lt"/>
              </a:rPr>
              <a:t>). </a:t>
            </a:r>
            <a:r>
              <a:rPr lang="en-US" sz="2000" dirty="0" err="1">
                <a:ea typeface="+mn-lt"/>
                <a:cs typeface="+mn-lt"/>
              </a:rPr>
              <a:t>Então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neste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caso</a:t>
            </a:r>
            <a:r>
              <a:rPr lang="en-US" sz="2000" dirty="0">
                <a:ea typeface="+mn-lt"/>
                <a:cs typeface="+mn-lt"/>
              </a:rPr>
              <a:t> (e </a:t>
            </a:r>
            <a:r>
              <a:rPr lang="en-US" sz="2000" dirty="0" err="1">
                <a:ea typeface="+mn-lt"/>
                <a:cs typeface="+mn-lt"/>
              </a:rPr>
              <a:t>noutros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ver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tabela</a:t>
            </a:r>
            <a:r>
              <a:rPr lang="en-US" sz="2000" dirty="0">
                <a:ea typeface="+mn-lt"/>
                <a:cs typeface="+mn-lt"/>
              </a:rPr>
              <a:t> / </a:t>
            </a:r>
            <a:r>
              <a:rPr lang="en-US" sz="2000" dirty="0" err="1">
                <a:ea typeface="+mn-lt"/>
                <a:cs typeface="+mn-lt"/>
              </a:rPr>
              <a:t>Cartão</a:t>
            </a:r>
            <a:r>
              <a:rPr lang="en-US" sz="2000" dirty="0">
                <a:ea typeface="+mn-lt"/>
                <a:cs typeface="+mn-lt"/>
              </a:rPr>
              <a:t> CRC) a </a:t>
            </a:r>
            <a:r>
              <a:rPr lang="en-US" sz="2000" dirty="0" err="1">
                <a:ea typeface="+mn-lt"/>
                <a:cs typeface="+mn-lt"/>
              </a:rPr>
              <a:t>classe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>
                <a:ea typeface="+mn-lt"/>
                <a:cs typeface="+mn-lt"/>
              </a:rPr>
              <a:t>Conta Corrente é </a:t>
            </a:r>
            <a:r>
              <a:rPr lang="en-US" sz="2000" b="1" dirty="0" err="1">
                <a:ea typeface="+mn-lt"/>
                <a:cs typeface="+mn-lt"/>
              </a:rPr>
              <a:t>uma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Colaboradora</a:t>
            </a:r>
            <a:r>
              <a:rPr lang="en-US" sz="2000" b="1" dirty="0">
                <a:ea typeface="+mn-lt"/>
                <a:cs typeface="+mn-lt"/>
              </a:rPr>
              <a:t> (</a:t>
            </a:r>
            <a:r>
              <a:rPr lang="en-US" sz="2000" b="1" dirty="0" err="1">
                <a:ea typeface="+mn-lt"/>
                <a:cs typeface="+mn-lt"/>
              </a:rPr>
              <a:t>ou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Servidora</a:t>
            </a:r>
            <a:r>
              <a:rPr lang="en-US" sz="2000" b="1" dirty="0">
                <a:ea typeface="+mn-lt"/>
                <a:cs typeface="+mn-lt"/>
              </a:rPr>
              <a:t>) de </a:t>
            </a:r>
            <a:r>
              <a:rPr lang="en-US" sz="2000" b="1" dirty="0" err="1">
                <a:ea typeface="+mn-lt"/>
                <a:cs typeface="+mn-lt"/>
              </a:rPr>
              <a:t>uma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Cliente</a:t>
            </a:r>
            <a:r>
              <a:rPr lang="en-US" sz="2000" b="1" dirty="0">
                <a:ea typeface="+mn-lt"/>
                <a:cs typeface="+mn-lt"/>
              </a:rPr>
              <a:t>, Banco</a:t>
            </a:r>
            <a:r>
              <a:rPr lang="en-US" sz="2000" dirty="0">
                <a:ea typeface="+mn-lt"/>
                <a:cs typeface="+mn-lt"/>
              </a:rPr>
              <a:t>.</a:t>
            </a:r>
            <a:r>
              <a:rPr lang="en-US" sz="2000" dirty="0"/>
              <a:t> </a:t>
            </a:r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dependência</a:t>
            </a:r>
            <a:r>
              <a:rPr lang="en-US" sz="2000" dirty="0"/>
              <a:t> entre as classes, </a:t>
            </a:r>
            <a:r>
              <a:rPr lang="en-US" sz="2000" dirty="0" err="1"/>
              <a:t>elas</a:t>
            </a:r>
            <a:r>
              <a:rPr lang="en-US" sz="2000" dirty="0"/>
              <a:t> </a:t>
            </a:r>
            <a:r>
              <a:rPr lang="en-US" sz="2000" dirty="0" err="1"/>
              <a:t>estão</a:t>
            </a:r>
            <a:r>
              <a:rPr lang="en-US" sz="2000" dirty="0"/>
              <a:t> </a:t>
            </a:r>
            <a:r>
              <a:rPr lang="en-US" sz="2000" dirty="0" err="1"/>
              <a:t>acopladas</a:t>
            </a:r>
            <a:r>
              <a:rPr lang="en-US" sz="2000" dirty="0"/>
              <a:t>. (</a:t>
            </a:r>
            <a:r>
              <a:rPr lang="en-US" sz="2000" dirty="0" err="1"/>
              <a:t>Exemplo</a:t>
            </a:r>
            <a:r>
              <a:rPr lang="en-US" sz="2000" dirty="0"/>
              <a:t> com </a:t>
            </a:r>
            <a:r>
              <a:rPr lang="en-US" sz="2000" dirty="0" err="1"/>
              <a:t>três</a:t>
            </a:r>
            <a:r>
              <a:rPr lang="en-US" sz="2000" dirty="0"/>
              <a:t> </a:t>
            </a:r>
            <a:r>
              <a:rPr lang="en-US" sz="2000" dirty="0" err="1"/>
              <a:t>ficheiros</a:t>
            </a:r>
            <a:r>
              <a:rPr lang="en-US" sz="2000" dirty="0"/>
              <a:t>, </a:t>
            </a:r>
            <a:r>
              <a:rPr lang="en-US" sz="2000" dirty="0" err="1">
                <a:ea typeface="+mn-lt"/>
                <a:cs typeface="+mn-lt"/>
              </a:rPr>
              <a:t>ContaCorrente</a:t>
            </a:r>
            <a:r>
              <a:rPr lang="en-US" sz="2000" dirty="0">
                <a:ea typeface="+mn-lt"/>
                <a:cs typeface="+mn-lt"/>
              </a:rPr>
              <a:t>, Banco e </a:t>
            </a:r>
            <a:r>
              <a:rPr lang="en-US" sz="2000" dirty="0" err="1">
                <a:ea typeface="+mn-lt"/>
                <a:cs typeface="+mn-lt"/>
              </a:rPr>
              <a:t>PrincipalBanco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14258-A79F-A890-FA71-62AC7C0CE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366500"/>
              </p:ext>
            </p:extLst>
          </p:nvPr>
        </p:nvGraphicFramePr>
        <p:xfrm>
          <a:off x="920150" y="3723734"/>
          <a:ext cx="1040144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722">
                  <a:extLst>
                    <a:ext uri="{9D8B030D-6E8A-4147-A177-3AD203B41FA5}">
                      <a16:colId xmlns:a16="http://schemas.microsoft.com/office/drawing/2014/main" val="1352065127"/>
                    </a:ext>
                  </a:extLst>
                </a:gridCol>
                <a:gridCol w="5200722">
                  <a:extLst>
                    <a:ext uri="{9D8B030D-6E8A-4147-A177-3AD203B41FA5}">
                      <a16:colId xmlns:a16="http://schemas.microsoft.com/office/drawing/2014/main" val="1954435931"/>
                    </a:ext>
                  </a:extLst>
                </a:gridCol>
              </a:tblGrid>
              <a:tr h="343302">
                <a:tc>
                  <a:txBody>
                    <a:bodyPr/>
                    <a:lstStyle/>
                    <a:p>
                      <a:r>
                        <a:rPr lang="en-US" dirty="0"/>
                        <a:t>Classe: Banco (</a:t>
                      </a:r>
                      <a:r>
                        <a:rPr lang="en-US" dirty="0" err="1"/>
                        <a:t>classe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6665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1" err="1"/>
                        <a:t>Responsabilidade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Colaboração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50345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r>
                        <a:rPr lang="en-US" dirty="0" err="1"/>
                        <a:t>Regista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uma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conta</a:t>
                      </a:r>
                      <a:r>
                        <a:rPr lang="en-US" dirty="0"/>
                        <a:t> 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Colaboradora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Conta Corrente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Colaboração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Construtor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16129"/>
                  </a:ext>
                </a:extLst>
              </a:tr>
              <a:tr h="850081">
                <a:tc>
                  <a:txBody>
                    <a:bodyPr/>
                    <a:lstStyle/>
                    <a:p>
                      <a:r>
                        <a:rPr lang="en-US" dirty="0" err="1"/>
                        <a:t>Apresenta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números</a:t>
                      </a:r>
                      <a:r>
                        <a:rPr lang="en-US" dirty="0"/>
                        <a:t> das </a:t>
                      </a:r>
                      <a:r>
                        <a:rPr lang="en-US" dirty="0" err="1"/>
                        <a:t>contas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activas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Colaboradora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Conta Corrente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Colaboração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Sabe 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número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e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saldo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da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conta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(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responsabilidade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da Conta Corrente)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76262"/>
                  </a:ext>
                </a:extLst>
              </a:tr>
              <a:tr h="850081">
                <a:tc>
                  <a:txBody>
                    <a:bodyPr/>
                    <a:lstStyle/>
                    <a:p>
                      <a:r>
                        <a:rPr lang="en-US" dirty="0" err="1"/>
                        <a:t>Obtém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saldo</a:t>
                      </a:r>
                      <a:r>
                        <a:rPr lang="en-US" dirty="0"/>
                        <a:t> total do Banco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Colaboradora</a:t>
                      </a:r>
                      <a:r>
                        <a:rPr lang="en-US" dirty="0"/>
                        <a:t> Conta Corrente</a:t>
                      </a:r>
                    </a:p>
                    <a:p>
                      <a:pPr lvl="0">
                        <a:buNone/>
                      </a:pPr>
                      <a:r>
                        <a:rPr lang="en-US" dirty="0" err="1"/>
                        <a:t>Colaboração</a:t>
                      </a:r>
                      <a:r>
                        <a:rPr lang="en-US" dirty="0"/>
                        <a:t>: Sabe o valor do </a:t>
                      </a:r>
                      <a:r>
                        <a:rPr lang="en-US" dirty="0" err="1"/>
                        <a:t>saldo</a:t>
                      </a:r>
                      <a:r>
                        <a:rPr lang="en-US" dirty="0"/>
                        <a:t> actual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(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responsabilidade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da Conta Corrente)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8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 err="1"/>
              <a:t>Cartões</a:t>
            </a:r>
            <a:r>
              <a:rPr lang="en-US" dirty="0"/>
              <a:t> CRC e testes JUnit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Descrição</a:t>
            </a:r>
            <a:r>
              <a:rPr lang="en-US" b="1" dirty="0"/>
              <a:t> da </a:t>
            </a:r>
            <a:r>
              <a:rPr lang="en-US" b="1" dirty="0" err="1"/>
              <a:t>aplicação</a:t>
            </a:r>
            <a:r>
              <a:rPr lang="en-US" b="1" dirty="0"/>
              <a:t> a </a:t>
            </a:r>
            <a:r>
              <a:rPr lang="en-US" b="1" dirty="0" err="1"/>
              <a:t>realizar</a:t>
            </a:r>
            <a:endParaRPr lang="en-US" b="1" dirty="0"/>
          </a:p>
          <a:p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dirty="0" err="1">
                <a:ea typeface="+mn-lt"/>
                <a:cs typeface="+mn-lt"/>
              </a:rPr>
              <a:t>aplicação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implementa</a:t>
            </a:r>
            <a:r>
              <a:rPr lang="en-US" sz="2000" dirty="0">
                <a:ea typeface="+mn-lt"/>
                <a:cs typeface="+mn-lt"/>
              </a:rPr>
              <a:t> um </a:t>
            </a:r>
            <a:r>
              <a:rPr lang="en-US" sz="2000" dirty="0" err="1">
                <a:ea typeface="+mn-lt"/>
                <a:cs typeface="+mn-lt"/>
              </a:rPr>
              <a:t>sistema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gestão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pontos</a:t>
            </a:r>
            <a:r>
              <a:rPr lang="en-US" sz="2000" dirty="0">
                <a:ea typeface="+mn-lt"/>
                <a:cs typeface="+mn-lt"/>
              </a:rPr>
              <a:t> para um </a:t>
            </a:r>
            <a:r>
              <a:rPr lang="en-US" sz="2000" dirty="0" err="1">
                <a:ea typeface="+mn-lt"/>
                <a:cs typeface="+mn-lt"/>
              </a:rPr>
              <a:t>fórum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plataforma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interação</a:t>
            </a:r>
            <a:r>
              <a:rPr lang="en-US" sz="2000" dirty="0">
                <a:ea typeface="+mn-lt"/>
                <a:cs typeface="+mn-lt"/>
              </a:rPr>
              <a:t> social. Nele, </a:t>
            </a:r>
            <a:r>
              <a:rPr lang="en-US" sz="2000" dirty="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utilizadores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ganham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pontos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realizar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diferentes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ações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comentários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criar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tópicos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dar</a:t>
            </a:r>
            <a:r>
              <a:rPr lang="en-US" sz="2000" dirty="0">
                <a:ea typeface="+mn-lt"/>
                <a:cs typeface="+mn-lt"/>
              </a:rPr>
              <a:t> "likes" </a:t>
            </a:r>
            <a:r>
              <a:rPr lang="en-US" sz="2000" dirty="0" err="1">
                <a:ea typeface="+mn-lt"/>
                <a:cs typeface="+mn-lt"/>
              </a:rPr>
              <a:t>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conteúdos</a:t>
            </a:r>
            <a:r>
              <a:rPr lang="en-US" sz="2000" dirty="0">
                <a:ea typeface="+mn-lt"/>
                <a:cs typeface="+mn-lt"/>
              </a:rPr>
              <a:t>. O </a:t>
            </a:r>
            <a:r>
              <a:rPr lang="en-US" sz="2000" dirty="0" err="1">
                <a:ea typeface="+mn-lt"/>
                <a:cs typeface="+mn-lt"/>
              </a:rPr>
              <a:t>número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pontos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atribuídos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depende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ea typeface="+mn-lt"/>
                <a:cs typeface="+mn-lt"/>
              </a:rPr>
              <a:t>ação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realizada</a:t>
            </a:r>
            <a:r>
              <a:rPr lang="en-US" sz="2000" dirty="0">
                <a:ea typeface="+mn-lt"/>
                <a:cs typeface="+mn-lt"/>
              </a:rPr>
              <a:t> e é </a:t>
            </a:r>
            <a:r>
              <a:rPr lang="en-US" sz="2000" dirty="0" err="1">
                <a:ea typeface="+mn-lt"/>
                <a:cs typeface="+mn-lt"/>
              </a:rPr>
              <a:t>multiplicado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um </a:t>
            </a:r>
            <a:r>
              <a:rPr lang="en-US" sz="2000" dirty="0" err="1">
                <a:ea typeface="+mn-lt"/>
                <a:cs typeface="+mn-lt"/>
              </a:rPr>
              <a:t>bónus</a:t>
            </a:r>
            <a:r>
              <a:rPr lang="en-US" sz="2000" dirty="0">
                <a:ea typeface="+mn-lt"/>
                <a:cs typeface="+mn-lt"/>
              </a:rPr>
              <a:t>, que varia se o </a:t>
            </a:r>
            <a:r>
              <a:rPr lang="en-US" sz="2000" dirty="0" err="1">
                <a:ea typeface="+mn-lt"/>
                <a:cs typeface="+mn-lt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 for VIP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não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dirty="0" err="1">
                <a:ea typeface="+mn-lt"/>
                <a:cs typeface="+mn-lt"/>
              </a:rPr>
              <a:t>aplicação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três</a:t>
            </a:r>
            <a:r>
              <a:rPr lang="en-US" sz="2000" dirty="0">
                <a:ea typeface="+mn-lt"/>
                <a:cs typeface="+mn-lt"/>
              </a:rPr>
              <a:t> classes </a:t>
            </a:r>
            <a:r>
              <a:rPr lang="en-US" sz="2000" dirty="0" err="1">
                <a:ea typeface="+mn-lt"/>
                <a:cs typeface="+mn-lt"/>
              </a:rPr>
              <a:t>principais</a:t>
            </a:r>
            <a:r>
              <a:rPr lang="en-US" sz="2000" dirty="0">
                <a:ea typeface="+mn-lt"/>
                <a:cs typeface="+mn-lt"/>
              </a:rPr>
              <a:t>:</a:t>
            </a:r>
            <a:endParaRPr lang="en-US" sz="2000" dirty="0"/>
          </a:p>
          <a:p>
            <a:pPr lvl="1"/>
            <a:r>
              <a:rPr lang="en-US" sz="2000" b="1" err="1">
                <a:latin typeface="Consolas"/>
              </a:rPr>
              <a:t>RegistoPontos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Responsável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registar</a:t>
            </a:r>
            <a:r>
              <a:rPr lang="en-US" sz="2000" dirty="0">
                <a:ea typeface="+mn-lt"/>
                <a:cs typeface="+mn-lt"/>
              </a:rPr>
              <a:t> as </a:t>
            </a:r>
            <a:r>
              <a:rPr lang="en-US" sz="2000" err="1">
                <a:ea typeface="+mn-lt"/>
                <a:cs typeface="+mn-lt"/>
              </a:rPr>
              <a:t>ações</a:t>
            </a:r>
            <a:r>
              <a:rPr lang="en-US" sz="2000" dirty="0">
                <a:ea typeface="+mn-lt"/>
                <a:cs typeface="+mn-lt"/>
              </a:rPr>
              <a:t> dos </a:t>
            </a:r>
            <a:r>
              <a:rPr lang="en-US" sz="2000" err="1">
                <a:ea typeface="+mn-lt"/>
                <a:cs typeface="+mn-lt"/>
              </a:rPr>
              <a:t>utilizadores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calcular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pontos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serem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atribuídos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utilizando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calculadora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bónus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lvl="1"/>
            <a:r>
              <a:rPr lang="en-US" sz="2000" b="1" err="1">
                <a:latin typeface="Consolas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Representa</a:t>
            </a:r>
            <a:r>
              <a:rPr lang="en-US" sz="2000" dirty="0">
                <a:ea typeface="+mn-lt"/>
                <a:cs typeface="+mn-lt"/>
              </a:rPr>
              <a:t> um </a:t>
            </a:r>
            <a:r>
              <a:rPr lang="en-US" sz="2000" err="1">
                <a:ea typeface="+mn-lt"/>
                <a:cs typeface="+mn-lt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err="1">
                <a:ea typeface="+mn-lt"/>
                <a:cs typeface="+mn-lt"/>
              </a:rPr>
              <a:t>plataforma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armazenando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seu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nome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pontos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acumulados</a:t>
            </a:r>
            <a:r>
              <a:rPr lang="en-US" sz="2000" dirty="0">
                <a:ea typeface="+mn-lt"/>
                <a:cs typeface="+mn-lt"/>
              </a:rPr>
              <a:t> e o </a:t>
            </a:r>
            <a:r>
              <a:rPr lang="en-US" sz="2000" err="1">
                <a:ea typeface="+mn-lt"/>
                <a:cs typeface="+mn-lt"/>
              </a:rPr>
              <a:t>estado</a:t>
            </a:r>
            <a:r>
              <a:rPr lang="en-US" sz="2000" dirty="0">
                <a:ea typeface="+mn-lt"/>
                <a:cs typeface="+mn-lt"/>
              </a:rPr>
              <a:t> VIP (true </a:t>
            </a:r>
            <a:r>
              <a:rPr lang="en-US" sz="200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false).</a:t>
            </a:r>
            <a:endParaRPr lang="en-US" sz="2000"/>
          </a:p>
          <a:p>
            <a:pPr lvl="1"/>
            <a:r>
              <a:rPr lang="en-US" sz="2000" b="1" err="1">
                <a:latin typeface="Consolas"/>
              </a:rPr>
              <a:t>CalculadoraBonus</a:t>
            </a:r>
            <a:r>
              <a:rPr lang="en-US" sz="2000" dirty="0">
                <a:ea typeface="+mn-lt"/>
                <a:cs typeface="+mn-lt"/>
              </a:rPr>
              <a:t>: </a:t>
            </a:r>
            <a:r>
              <a:rPr lang="en-US" sz="2000" err="1">
                <a:ea typeface="+mn-lt"/>
                <a:cs typeface="+mn-lt"/>
              </a:rPr>
              <a:t>Calcula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bónus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pontos</a:t>
            </a:r>
            <a:r>
              <a:rPr lang="en-US" sz="2000" dirty="0">
                <a:ea typeface="+mn-lt"/>
                <a:cs typeface="+mn-lt"/>
              </a:rPr>
              <a:t> com base no </a:t>
            </a:r>
            <a:r>
              <a:rPr lang="en-US" sz="2000" err="1">
                <a:ea typeface="+mn-lt"/>
                <a:cs typeface="+mn-lt"/>
              </a:rPr>
              <a:t>bónus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diário</a:t>
            </a:r>
            <a:r>
              <a:rPr lang="en-US" sz="2000" dirty="0">
                <a:ea typeface="+mn-lt"/>
                <a:cs typeface="+mn-lt"/>
              </a:rPr>
              <a:t> e no </a:t>
            </a:r>
            <a:r>
              <a:rPr lang="en-US" sz="2000" err="1">
                <a:ea typeface="+mn-lt"/>
                <a:cs typeface="+mn-lt"/>
              </a:rPr>
              <a:t>estado</a:t>
            </a:r>
            <a:r>
              <a:rPr lang="en-US" sz="2000" dirty="0">
                <a:ea typeface="+mn-lt"/>
                <a:cs typeface="+mn-lt"/>
              </a:rPr>
              <a:t> VIP do </a:t>
            </a:r>
            <a:r>
              <a:rPr lang="en-US" sz="2000" err="1">
                <a:ea typeface="+mn-lt"/>
                <a:cs typeface="+mn-lt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337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 err="1"/>
              <a:t>Cartões</a:t>
            </a:r>
            <a:r>
              <a:rPr lang="en-US" dirty="0"/>
              <a:t> CRC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6" y="1825625"/>
            <a:ext cx="10400582" cy="1303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Um </a:t>
            </a:r>
            <a:r>
              <a:rPr lang="en-US" sz="2400" dirty="0" err="1">
                <a:ea typeface="+mn-lt"/>
                <a:cs typeface="+mn-lt"/>
              </a:rPr>
              <a:t>Cartão</a:t>
            </a:r>
            <a:r>
              <a:rPr lang="en-US" sz="2400" dirty="0">
                <a:ea typeface="+mn-lt"/>
                <a:cs typeface="+mn-lt"/>
              </a:rPr>
              <a:t> CRC (Classe, </a:t>
            </a:r>
            <a:r>
              <a:rPr lang="en-US" sz="2400" dirty="0" err="1">
                <a:ea typeface="+mn-lt"/>
                <a:cs typeface="+mn-lt"/>
              </a:rPr>
              <a:t>Responsabilidade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Colaboração</a:t>
            </a:r>
            <a:r>
              <a:rPr lang="en-US" sz="2400" dirty="0">
                <a:ea typeface="+mn-lt"/>
                <a:cs typeface="+mn-lt"/>
              </a:rPr>
              <a:t>) é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forma de </a:t>
            </a:r>
            <a:r>
              <a:rPr lang="en-US" sz="2400" dirty="0" err="1">
                <a:ea typeface="+mn-lt"/>
                <a:cs typeface="+mn-lt"/>
              </a:rPr>
              <a:t>documentar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rapidamente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classe</a:t>
            </a:r>
            <a:r>
              <a:rPr lang="en-US" sz="2400" dirty="0">
                <a:ea typeface="+mn-lt"/>
                <a:cs typeface="+mn-lt"/>
              </a:rPr>
              <a:t> no </a:t>
            </a:r>
            <a:r>
              <a:rPr lang="en-US" sz="2400" dirty="0" err="1">
                <a:ea typeface="+mn-lt"/>
                <a:cs typeface="+mn-lt"/>
              </a:rPr>
              <a:t>desenvolvimento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orientado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objetos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destacando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sua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função</a:t>
            </a:r>
            <a:r>
              <a:rPr lang="en-US" sz="2400" dirty="0">
                <a:ea typeface="+mn-lt"/>
                <a:cs typeface="+mn-lt"/>
              </a:rPr>
              <a:t> principal (</a:t>
            </a:r>
            <a:r>
              <a:rPr lang="en-US" sz="2400" dirty="0" err="1">
                <a:ea typeface="+mn-lt"/>
                <a:cs typeface="+mn-lt"/>
              </a:rPr>
              <a:t>Responsabilidade</a:t>
            </a:r>
            <a:r>
              <a:rPr lang="en-US" sz="2400" dirty="0">
                <a:ea typeface="+mn-lt"/>
                <a:cs typeface="+mn-lt"/>
              </a:rPr>
              <a:t>) e </a:t>
            </a:r>
            <a:r>
              <a:rPr lang="en-US" sz="2400" dirty="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ela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interage</a:t>
            </a:r>
            <a:r>
              <a:rPr lang="en-US" sz="2400" dirty="0">
                <a:ea typeface="+mn-lt"/>
                <a:cs typeface="+mn-lt"/>
              </a:rPr>
              <a:t> com </a:t>
            </a:r>
            <a:r>
              <a:rPr lang="en-US" sz="2400" dirty="0" err="1">
                <a:ea typeface="+mn-lt"/>
                <a:cs typeface="+mn-lt"/>
              </a:rPr>
              <a:t>outras</a:t>
            </a:r>
            <a:r>
              <a:rPr lang="en-US" sz="2400" dirty="0">
                <a:ea typeface="+mn-lt"/>
                <a:cs typeface="+mn-lt"/>
              </a:rPr>
              <a:t> classes (</a:t>
            </a:r>
            <a:r>
              <a:rPr lang="en-US" sz="2400" dirty="0" err="1">
                <a:ea typeface="+mn-lt"/>
                <a:cs typeface="+mn-lt"/>
              </a:rPr>
              <a:t>Colaboradores</a:t>
            </a:r>
            <a:r>
              <a:rPr lang="en-US" sz="2400" dirty="0">
                <a:ea typeface="+mn-lt"/>
                <a:cs typeface="+mn-lt"/>
              </a:rPr>
              <a:t>).</a:t>
            </a:r>
            <a:endParaRPr lang="en-US" sz="2400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14258-A79F-A890-FA71-62AC7C0CE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20082"/>
              </p:ext>
            </p:extLst>
          </p:nvPr>
        </p:nvGraphicFramePr>
        <p:xfrm>
          <a:off x="920150" y="3522451"/>
          <a:ext cx="1040144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722">
                  <a:extLst>
                    <a:ext uri="{9D8B030D-6E8A-4147-A177-3AD203B41FA5}">
                      <a16:colId xmlns:a16="http://schemas.microsoft.com/office/drawing/2014/main" val="1352065127"/>
                    </a:ext>
                  </a:extLst>
                </a:gridCol>
                <a:gridCol w="5200722">
                  <a:extLst>
                    <a:ext uri="{9D8B030D-6E8A-4147-A177-3AD203B41FA5}">
                      <a16:colId xmlns:a16="http://schemas.microsoft.com/office/drawing/2014/main" val="1954435931"/>
                    </a:ext>
                  </a:extLst>
                </a:gridCol>
              </a:tblGrid>
              <a:tr h="343302">
                <a:tc gridSpan="2">
                  <a:txBody>
                    <a:bodyPr/>
                    <a:lstStyle/>
                    <a:p>
                      <a:r>
                        <a:rPr lang="en-US" dirty="0"/>
                        <a:t>Classe: </a:t>
                      </a:r>
                      <a:r>
                        <a:rPr lang="en-US" dirty="0" err="1"/>
                        <a:t>RegistoPontos</a:t>
                      </a:r>
                      <a:r>
                        <a:rPr lang="en-US" dirty="0"/>
                        <a:t> (</a:t>
                      </a:r>
                      <a:r>
                        <a:rPr lang="en-US" dirty="0" err="1"/>
                        <a:t>classe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6665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1" err="1"/>
                        <a:t>Responsabilidade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Colaboração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50345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Registar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ações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que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resultam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na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atribuição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de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pontos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a um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utilizador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como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fazer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comentários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criar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tópicos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e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dar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"likes".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Colaboradora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CalculadoraBonus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Colaboração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Colabora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com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RegistoPontos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fornecendo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cálculo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do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multiplicador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de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bónus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16129"/>
                  </a:ext>
                </a:extLst>
              </a:tr>
              <a:tr h="850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Calcular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pontos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atribuídos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a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partir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da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lógica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de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bónus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fornecida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pela </a:t>
                      </a:r>
                      <a:r>
                        <a:rPr lang="en-US" sz="1800" b="0" i="0" u="none" strike="noStrike" noProof="0" dirty="0" err="1">
                          <a:latin typeface="Consolas"/>
                        </a:rPr>
                        <a:t>CalculadoraBonus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.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Colaboradora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Utilizador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Colaboração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F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ornece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os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dados do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utilizador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como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o estado VIP e os pontos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acumulados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) e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permite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que 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RegistoPontos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atualize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esses dados.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7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06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 err="1"/>
              <a:t>Cartões</a:t>
            </a:r>
            <a:r>
              <a:rPr lang="en-US" dirty="0"/>
              <a:t> CRC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14258-A79F-A890-FA71-62AC7C0CE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532961"/>
              </p:ext>
            </p:extLst>
          </p:nvPr>
        </p:nvGraphicFramePr>
        <p:xfrm>
          <a:off x="920150" y="4313206"/>
          <a:ext cx="10401444" cy="249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722">
                  <a:extLst>
                    <a:ext uri="{9D8B030D-6E8A-4147-A177-3AD203B41FA5}">
                      <a16:colId xmlns:a16="http://schemas.microsoft.com/office/drawing/2014/main" val="1352065127"/>
                    </a:ext>
                  </a:extLst>
                </a:gridCol>
                <a:gridCol w="5200722">
                  <a:extLst>
                    <a:ext uri="{9D8B030D-6E8A-4147-A177-3AD203B41FA5}">
                      <a16:colId xmlns:a16="http://schemas.microsoft.com/office/drawing/2014/main" val="1954435931"/>
                    </a:ext>
                  </a:extLst>
                </a:gridCol>
              </a:tblGrid>
              <a:tr h="343302">
                <a:tc gridSpan="2">
                  <a:txBody>
                    <a:bodyPr/>
                    <a:lstStyle/>
                    <a:p>
                      <a:r>
                        <a:rPr lang="en-US" dirty="0"/>
                        <a:t>Classe: </a:t>
                      </a:r>
                      <a:r>
                        <a:rPr lang="en-US" dirty="0" err="1"/>
                        <a:t>CalculadoraBonus</a:t>
                      </a:r>
                      <a:r>
                        <a:rPr lang="en-US" dirty="0"/>
                        <a:t> (</a:t>
                      </a:r>
                      <a:r>
                        <a:rPr lang="en-US" dirty="0" err="1"/>
                        <a:t>classe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Colaboradora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6665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1" err="1"/>
                        <a:t>Responsabilidade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Colaboração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50345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/>
                        <a:t>Calcular</a:t>
                      </a:r>
                      <a:r>
                        <a:rPr lang="en-US" sz="1800" b="0" i="0" u="none" strike="noStrike" noProof="0" dirty="0"/>
                        <a:t> o </a:t>
                      </a:r>
                      <a:r>
                        <a:rPr lang="en-US" sz="1800" b="0" i="0" u="none" strike="noStrike" noProof="0" dirty="0" err="1"/>
                        <a:t>multiplicador</a:t>
                      </a:r>
                      <a:r>
                        <a:rPr lang="en-US" sz="1800" b="0" i="0" u="none" strike="noStrike" noProof="0" dirty="0"/>
                        <a:t> de </a:t>
                      </a:r>
                      <a:r>
                        <a:rPr lang="en-US" sz="1800" b="0" i="0" u="none" strike="noStrike" noProof="0" dirty="0" err="1"/>
                        <a:t>bónus</a:t>
                      </a:r>
                      <a:r>
                        <a:rPr lang="en-US" sz="1800" b="0" i="0" u="none" strike="noStrike" noProof="0" dirty="0"/>
                        <a:t> para um </a:t>
                      </a:r>
                      <a:r>
                        <a:rPr lang="en-US" sz="1800" b="0" i="0" u="none" strike="noStrike" noProof="0" dirty="0" err="1"/>
                        <a:t>utilizador</a:t>
                      </a:r>
                      <a:r>
                        <a:rPr lang="en-US" sz="1800" b="0" i="0" u="none" strike="noStrike" noProof="0" dirty="0"/>
                        <a:t> com base no </a:t>
                      </a:r>
                      <a:r>
                        <a:rPr lang="en-US" sz="1800" b="0" i="0" u="none" strike="noStrike" noProof="0" dirty="0" err="1"/>
                        <a:t>estado</a:t>
                      </a:r>
                      <a:r>
                        <a:rPr lang="en-US" sz="1800" b="0" i="0" u="none" strike="noStrike" noProof="0" dirty="0"/>
                        <a:t> VIP e no </a:t>
                      </a:r>
                      <a:r>
                        <a:rPr lang="en-US" sz="1800" b="0" i="0" u="none" strike="noStrike" noProof="0" dirty="0" err="1"/>
                        <a:t>bónus</a:t>
                      </a:r>
                      <a:r>
                        <a:rPr lang="en-US" sz="1800" b="0" i="0" u="none" strike="noStrike" noProof="0" dirty="0"/>
                        <a:t> </a:t>
                      </a:r>
                      <a:r>
                        <a:rPr lang="en-US" sz="1800" b="0" i="0" u="none" strike="noStrike" noProof="0" dirty="0" err="1"/>
                        <a:t>diário</a:t>
                      </a:r>
                      <a:r>
                        <a:rPr lang="en-US" sz="1800" b="0" i="0" u="none" strike="noStrike" noProof="0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Colaboradora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Utilizador</a:t>
                      </a: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Colaboração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: U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sa 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estado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VIP do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Utilizador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para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calcular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bónus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16129"/>
                  </a:ext>
                </a:extLst>
              </a:tr>
              <a:tr h="850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76262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7D6BA1-7413-1B84-AD71-C38B092E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6" y="1825625"/>
            <a:ext cx="10400582" cy="8720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A </a:t>
            </a:r>
            <a:r>
              <a:rPr lang="en-US" sz="2000" err="1">
                <a:latin typeface="Consolas"/>
              </a:rPr>
              <a:t>CalculadoraBonus</a:t>
            </a:r>
            <a:r>
              <a:rPr lang="en-US" sz="2000" dirty="0"/>
              <a:t> </a:t>
            </a:r>
            <a:r>
              <a:rPr lang="en-US" sz="2000" err="1"/>
              <a:t>não</a:t>
            </a:r>
            <a:r>
              <a:rPr lang="en-US" sz="2000" dirty="0"/>
              <a:t> é </a:t>
            </a:r>
            <a:r>
              <a:rPr lang="en-US" sz="2000" err="1"/>
              <a:t>uma</a:t>
            </a:r>
            <a:r>
              <a:rPr lang="en-US" sz="2000" dirty="0"/>
              <a:t> Classe </a:t>
            </a:r>
            <a:r>
              <a:rPr lang="en-US" sz="2000" err="1"/>
              <a:t>Cliente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Uma </a:t>
            </a:r>
            <a:r>
              <a:rPr lang="en-US" sz="2000" b="1" dirty="0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cliente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consome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serviços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outras</a:t>
            </a:r>
            <a:r>
              <a:rPr lang="en-US" sz="2000" dirty="0">
                <a:ea typeface="+mn-lt"/>
                <a:cs typeface="+mn-lt"/>
              </a:rPr>
              <a:t> classes para </a:t>
            </a:r>
            <a:r>
              <a:rPr lang="en-US" sz="2000" dirty="0" err="1">
                <a:ea typeface="+mn-lt"/>
                <a:cs typeface="+mn-lt"/>
              </a:rPr>
              <a:t>realizar</a:t>
            </a:r>
            <a:r>
              <a:rPr lang="en-US" sz="2000" dirty="0">
                <a:ea typeface="+mn-lt"/>
                <a:cs typeface="+mn-lt"/>
              </a:rPr>
              <a:t> as </a:t>
            </a:r>
            <a:r>
              <a:rPr lang="en-US" sz="2000" dirty="0" err="1">
                <a:ea typeface="+mn-lt"/>
                <a:cs typeface="+mn-lt"/>
              </a:rPr>
              <a:t>suas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responsabilidades</a:t>
            </a:r>
            <a:r>
              <a:rPr lang="en-US" sz="2000" dirty="0">
                <a:ea typeface="+mn-lt"/>
                <a:cs typeface="+mn-lt"/>
              </a:rPr>
              <a:t>. No </a:t>
            </a:r>
            <a:r>
              <a:rPr lang="en-US" sz="2000" dirty="0" err="1">
                <a:ea typeface="+mn-lt"/>
                <a:cs typeface="+mn-lt"/>
              </a:rPr>
              <a:t>caso</a:t>
            </a:r>
            <a:r>
              <a:rPr lang="en-US" sz="2000" dirty="0">
                <a:ea typeface="+mn-lt"/>
                <a:cs typeface="+mn-lt"/>
              </a:rPr>
              <a:t> da </a:t>
            </a:r>
            <a:r>
              <a:rPr lang="en-US" sz="2000" dirty="0" err="1">
                <a:latin typeface="Consolas"/>
              </a:rPr>
              <a:t>CalculadoraBonus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ela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não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depende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outras</a:t>
            </a:r>
            <a:r>
              <a:rPr lang="en-US" sz="2000" dirty="0">
                <a:ea typeface="+mn-lt"/>
                <a:cs typeface="+mn-lt"/>
              </a:rPr>
              <a:t> classes </a:t>
            </a:r>
            <a:r>
              <a:rPr lang="en-US" sz="2000" dirty="0" err="1">
                <a:ea typeface="+mn-lt"/>
                <a:cs typeface="+mn-lt"/>
              </a:rPr>
              <a:t>além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dirty="0" err="1">
                <a:latin typeface="Consolas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cálculo</a:t>
            </a:r>
            <a:r>
              <a:rPr lang="en-US" sz="2000" dirty="0">
                <a:ea typeface="+mn-lt"/>
                <a:cs typeface="+mn-lt"/>
              </a:rPr>
              <a:t>, logo </a:t>
            </a:r>
            <a:r>
              <a:rPr lang="en-US" sz="2000" dirty="0" err="1">
                <a:ea typeface="+mn-lt"/>
                <a:cs typeface="+mn-lt"/>
              </a:rPr>
              <a:t>não</a:t>
            </a:r>
            <a:r>
              <a:rPr lang="en-US" sz="2000" dirty="0">
                <a:ea typeface="+mn-lt"/>
                <a:cs typeface="+mn-lt"/>
              </a:rPr>
              <a:t> é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classe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cliente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 </a:t>
            </a:r>
            <a:r>
              <a:rPr lang="en-US" sz="2000" err="1">
                <a:latin typeface="Consolas"/>
              </a:rPr>
              <a:t>CalculadoraBonus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não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invoca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métodos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outras</a:t>
            </a:r>
            <a:r>
              <a:rPr lang="en-US" sz="2000" dirty="0">
                <a:ea typeface="+mn-lt"/>
                <a:cs typeface="+mn-lt"/>
              </a:rPr>
              <a:t> classes para </a:t>
            </a:r>
            <a:r>
              <a:rPr lang="en-US" sz="2000" err="1">
                <a:ea typeface="+mn-lt"/>
                <a:cs typeface="+mn-lt"/>
              </a:rPr>
              <a:t>fazer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err="1">
                <a:ea typeface="+mn-lt"/>
                <a:cs typeface="+mn-lt"/>
              </a:rPr>
              <a:t>seu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trabalho</a:t>
            </a:r>
            <a:r>
              <a:rPr lang="en-US" sz="2000" dirty="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além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err="1">
                <a:latin typeface="Consolas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). Ela </a:t>
            </a:r>
            <a:r>
              <a:rPr lang="en-US" sz="2000" err="1">
                <a:ea typeface="+mn-lt"/>
                <a:cs typeface="+mn-lt"/>
              </a:rPr>
              <a:t>apenas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usa</a:t>
            </a:r>
            <a:r>
              <a:rPr lang="en-US" sz="2000" dirty="0">
                <a:ea typeface="+mn-lt"/>
                <a:cs typeface="+mn-lt"/>
              </a:rPr>
              <a:t> as </a:t>
            </a:r>
            <a:r>
              <a:rPr lang="en-US" sz="2000" err="1">
                <a:ea typeface="+mn-lt"/>
                <a:cs typeface="+mn-lt"/>
              </a:rPr>
              <a:t>informações</a:t>
            </a:r>
            <a:r>
              <a:rPr lang="en-US" sz="2000" dirty="0">
                <a:ea typeface="+mn-lt"/>
                <a:cs typeface="+mn-lt"/>
              </a:rPr>
              <a:t> do </a:t>
            </a:r>
            <a:r>
              <a:rPr lang="en-US" sz="2000" err="1">
                <a:latin typeface="Consolas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 e </a:t>
            </a:r>
            <a:r>
              <a:rPr lang="en-US" sz="2000" err="1">
                <a:ea typeface="+mn-lt"/>
                <a:cs typeface="+mn-lt"/>
              </a:rPr>
              <a:t>realiza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lógica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cálculo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internamente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 err="1"/>
              <a:t>Cartões</a:t>
            </a:r>
            <a:r>
              <a:rPr lang="en-US" dirty="0"/>
              <a:t> CRC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B14258-A79F-A890-FA71-62AC7C0CE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854"/>
              </p:ext>
            </p:extLst>
          </p:nvPr>
        </p:nvGraphicFramePr>
        <p:xfrm>
          <a:off x="920150" y="4140678"/>
          <a:ext cx="10401444" cy="249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0722">
                  <a:extLst>
                    <a:ext uri="{9D8B030D-6E8A-4147-A177-3AD203B41FA5}">
                      <a16:colId xmlns:a16="http://schemas.microsoft.com/office/drawing/2014/main" val="1352065127"/>
                    </a:ext>
                  </a:extLst>
                </a:gridCol>
                <a:gridCol w="5200722">
                  <a:extLst>
                    <a:ext uri="{9D8B030D-6E8A-4147-A177-3AD203B41FA5}">
                      <a16:colId xmlns:a16="http://schemas.microsoft.com/office/drawing/2014/main" val="1954435931"/>
                    </a:ext>
                  </a:extLst>
                </a:gridCol>
              </a:tblGrid>
              <a:tr h="343302">
                <a:tc gridSpan="2">
                  <a:txBody>
                    <a:bodyPr/>
                    <a:lstStyle/>
                    <a:p>
                      <a:r>
                        <a:rPr lang="en-US" dirty="0"/>
                        <a:t>Classe: </a:t>
                      </a:r>
                      <a:r>
                        <a:rPr lang="en-US" dirty="0" err="1"/>
                        <a:t>Utilizador</a:t>
                      </a:r>
                      <a:r>
                        <a:rPr lang="en-US" dirty="0"/>
                        <a:t> (</a:t>
                      </a:r>
                      <a:r>
                        <a:rPr lang="en-US" dirty="0" err="1"/>
                        <a:t>classe</a:t>
                      </a:r>
                      <a:r>
                        <a:rPr lang="en-US" dirty="0"/>
                        <a:t> de dados)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6665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1" err="1"/>
                        <a:t>Responsabilidade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Colaboração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250345"/>
                  </a:ext>
                </a:extLst>
              </a:tr>
              <a:tr h="58851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Armazenar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informações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sobre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o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utilizador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como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o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nome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,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pontos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e o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estado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VIP.</a:t>
                      </a:r>
                      <a:endParaRPr lang="en-US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Nenhuma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colaboração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direta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</a:rPr>
                        <a:t>.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ão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interage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diretamente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com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outras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classes, mas é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usada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para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obter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ou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modificar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os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dados do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utilizador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.</a:t>
                      </a:r>
                      <a:endParaRPr lang="en-US" dirty="0"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16129"/>
                  </a:ext>
                </a:extLst>
              </a:tr>
              <a:tr h="850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latin typeface="Aptos"/>
                        </a:rPr>
                        <a:t>Permitir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o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acesso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e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modificação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desses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dados (via getters e setters).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76262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7D6BA1-7413-1B84-AD71-C38B092E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6" y="1825625"/>
            <a:ext cx="10400582" cy="8720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 err="1">
                <a:latin typeface="Consolas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não</a:t>
            </a:r>
            <a:r>
              <a:rPr lang="en-US" sz="2000" b="1" dirty="0">
                <a:ea typeface="+mn-lt"/>
                <a:cs typeface="+mn-lt"/>
              </a:rPr>
              <a:t> é </a:t>
            </a:r>
            <a:r>
              <a:rPr lang="en-US" sz="2000" b="1" dirty="0" err="1">
                <a:ea typeface="+mn-lt"/>
                <a:cs typeface="+mn-lt"/>
              </a:rPr>
              <a:t>uma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cliente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nem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uma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colaboradora</a:t>
            </a:r>
            <a:r>
              <a:rPr lang="en-US" sz="2000" dirty="0">
                <a:ea typeface="+mn-lt"/>
                <a:cs typeface="+mn-lt"/>
              </a:rPr>
              <a:t>.</a:t>
            </a:r>
          </a:p>
          <a:p>
            <a:r>
              <a:rPr lang="en-US" sz="2000" dirty="0">
                <a:ea typeface="+mn-lt"/>
                <a:cs typeface="+mn-lt"/>
              </a:rPr>
              <a:t>Ele </a:t>
            </a:r>
            <a:r>
              <a:rPr lang="en-US" sz="2000" b="1" dirty="0" err="1">
                <a:ea typeface="+mn-lt"/>
                <a:cs typeface="+mn-lt"/>
              </a:rPr>
              <a:t>não</a:t>
            </a:r>
            <a:r>
              <a:rPr lang="en-US" sz="2000" b="1" dirty="0">
                <a:ea typeface="+mn-lt"/>
                <a:cs typeface="+mn-lt"/>
              </a:rPr>
              <a:t> "</a:t>
            </a:r>
            <a:r>
              <a:rPr lang="en-US" sz="2000" b="1" dirty="0" err="1">
                <a:ea typeface="+mn-lt"/>
                <a:cs typeface="+mn-lt"/>
              </a:rPr>
              <a:t>consome</a:t>
            </a:r>
            <a:r>
              <a:rPr lang="en-US" sz="2000" b="1" dirty="0">
                <a:ea typeface="+mn-lt"/>
                <a:cs typeface="+mn-lt"/>
              </a:rPr>
              <a:t>" </a:t>
            </a:r>
            <a:r>
              <a:rPr lang="en-US" sz="2000" b="1" dirty="0" err="1">
                <a:ea typeface="+mn-lt"/>
                <a:cs typeface="+mn-lt"/>
              </a:rPr>
              <a:t>serviços</a:t>
            </a:r>
            <a:r>
              <a:rPr lang="en-US" sz="2000" b="1" dirty="0">
                <a:ea typeface="+mn-lt"/>
                <a:cs typeface="+mn-lt"/>
              </a:rPr>
              <a:t> de </a:t>
            </a:r>
            <a:r>
              <a:rPr lang="en-US" sz="2000" b="1" dirty="0" err="1">
                <a:ea typeface="+mn-lt"/>
                <a:cs typeface="+mn-lt"/>
              </a:rPr>
              <a:t>outras</a:t>
            </a:r>
            <a:r>
              <a:rPr lang="en-US" sz="2000" b="1" dirty="0">
                <a:ea typeface="+mn-lt"/>
                <a:cs typeface="+mn-lt"/>
              </a:rPr>
              <a:t> classes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nem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oferece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serviços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diretamente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outras</a:t>
            </a:r>
            <a:r>
              <a:rPr lang="en-US" sz="2000" dirty="0">
                <a:ea typeface="+mn-lt"/>
                <a:cs typeface="+mn-lt"/>
              </a:rPr>
              <a:t> classes, mas </a:t>
            </a:r>
            <a:r>
              <a:rPr lang="en-US" sz="2000" b="1" dirty="0" err="1">
                <a:ea typeface="+mn-lt"/>
                <a:cs typeface="+mn-lt"/>
              </a:rPr>
              <a:t>simplesmente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armazena</a:t>
            </a:r>
            <a:r>
              <a:rPr lang="en-US" sz="2000" b="1" dirty="0">
                <a:ea typeface="+mn-lt"/>
                <a:cs typeface="+mn-lt"/>
              </a:rPr>
              <a:t> e </a:t>
            </a:r>
            <a:r>
              <a:rPr lang="en-US" sz="2000" b="1" dirty="0" err="1">
                <a:ea typeface="+mn-lt"/>
                <a:cs typeface="+mn-lt"/>
              </a:rPr>
              <a:t>mantém</a:t>
            </a:r>
            <a:r>
              <a:rPr lang="en-US" sz="2000" b="1" dirty="0">
                <a:ea typeface="+mn-lt"/>
                <a:cs typeface="+mn-lt"/>
              </a:rPr>
              <a:t> dados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dirty="0" err="1">
                <a:ea typeface="+mn-lt"/>
                <a:cs typeface="+mn-lt"/>
              </a:rPr>
              <a:t>são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usados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outras</a:t>
            </a:r>
            <a:r>
              <a:rPr lang="en-US" sz="2000" dirty="0">
                <a:ea typeface="+mn-lt"/>
                <a:cs typeface="+mn-lt"/>
              </a:rPr>
              <a:t> classes.</a:t>
            </a:r>
            <a:endParaRPr lang="en-US" dirty="0"/>
          </a:p>
          <a:p>
            <a:r>
              <a:rPr lang="en-US" sz="2000" b="1" dirty="0" err="1">
                <a:latin typeface="Consolas"/>
                <a:ea typeface="+mn-lt"/>
                <a:cs typeface="+mn-lt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 é </a:t>
            </a:r>
            <a:r>
              <a:rPr lang="en-US" sz="2000" dirty="0" err="1">
                <a:ea typeface="+mn-lt"/>
                <a:cs typeface="+mn-lt"/>
              </a:rPr>
              <a:t>mais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uma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de dados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classe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modelo</a:t>
            </a:r>
            <a:r>
              <a:rPr lang="en-US" sz="2000" dirty="0">
                <a:ea typeface="+mn-lt"/>
                <a:cs typeface="+mn-lt"/>
              </a:rPr>
              <a:t>. Ela serve para </a:t>
            </a:r>
            <a:r>
              <a:rPr lang="en-US" sz="2000" dirty="0" err="1">
                <a:ea typeface="+mn-lt"/>
                <a:cs typeface="+mn-lt"/>
              </a:rPr>
              <a:t>manter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informações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sobre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utilizador</a:t>
            </a:r>
            <a:r>
              <a:rPr lang="en-US" sz="2000" dirty="0">
                <a:ea typeface="+mn-lt"/>
                <a:cs typeface="+mn-lt"/>
              </a:rPr>
              <a:t> e é </a:t>
            </a:r>
            <a:r>
              <a:rPr lang="en-US" sz="2000" b="1" dirty="0" err="1">
                <a:ea typeface="+mn-lt"/>
                <a:cs typeface="+mn-lt"/>
              </a:rPr>
              <a:t>acedida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por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dirty="0" err="1">
                <a:ea typeface="+mn-lt"/>
                <a:cs typeface="+mn-lt"/>
              </a:rPr>
              <a:t>outras</a:t>
            </a:r>
            <a:r>
              <a:rPr lang="en-US" sz="2000" b="1" dirty="0">
                <a:ea typeface="+mn-lt"/>
                <a:cs typeface="+mn-lt"/>
              </a:rPr>
              <a:t> classes</a:t>
            </a:r>
            <a:r>
              <a:rPr lang="en-US" sz="2000" dirty="0">
                <a:ea typeface="+mn-lt"/>
                <a:cs typeface="+mn-lt"/>
              </a:rPr>
              <a:t> para </a:t>
            </a:r>
            <a:r>
              <a:rPr lang="en-US" sz="2000" dirty="0" err="1">
                <a:ea typeface="+mn-lt"/>
                <a:cs typeface="+mn-lt"/>
              </a:rPr>
              <a:t>realizar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operações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como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calcular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pontos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ou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verificar</a:t>
            </a:r>
            <a:r>
              <a:rPr lang="en-US" sz="2000" dirty="0">
                <a:ea typeface="+mn-lt"/>
                <a:cs typeface="+mn-lt"/>
              </a:rPr>
              <a:t> o </a:t>
            </a:r>
            <a:r>
              <a:rPr lang="en-US" sz="2000" dirty="0" err="1">
                <a:ea typeface="+mn-lt"/>
                <a:cs typeface="+mn-lt"/>
              </a:rPr>
              <a:t>estado</a:t>
            </a:r>
            <a:r>
              <a:rPr lang="en-US" sz="2000" dirty="0">
                <a:ea typeface="+mn-lt"/>
                <a:cs typeface="+mn-lt"/>
              </a:rPr>
              <a:t> VIP.</a:t>
            </a:r>
            <a:endParaRPr lang="en-US" dirty="0">
              <a:ea typeface="+mn-lt"/>
              <a:cs typeface="+mn-l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72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testes JUnit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04361"/>
                <a:ext cx="1494100" cy="14941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7D6BA1-7413-1B84-AD71-C38B092ED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86" y="1825625"/>
            <a:ext cx="10400582" cy="87201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JUnit</a:t>
            </a:r>
            <a:r>
              <a:rPr lang="en-US" sz="2000">
                <a:ea typeface="+mn-lt"/>
                <a:cs typeface="+mn-lt"/>
              </a:rPr>
              <a:t> é uma biblioteca para testar código Java. Ele permite que os desenvolvedores escrevam e executem testes automáticos para verificar se o seu código está a funcionar corretamente.</a:t>
            </a:r>
            <a:endParaRPr lang="en-US"/>
          </a:p>
          <a:p>
            <a:r>
              <a:rPr lang="en-US"/>
              <a:t>Como Funciona:</a:t>
            </a:r>
          </a:p>
          <a:p>
            <a:r>
              <a:rPr lang="en-US" sz="2000" b="1">
                <a:ea typeface="+mn-lt"/>
                <a:cs typeface="+mn-lt"/>
              </a:rPr>
              <a:t>Testes</a:t>
            </a:r>
            <a:r>
              <a:rPr lang="en-US" sz="2000">
                <a:ea typeface="+mn-lt"/>
                <a:cs typeface="+mn-lt"/>
              </a:rPr>
              <a:t>: O JUnit permite escrever testes que verificam se determinadas funcionalidades do programa estão a funcionar como esperado.</a:t>
            </a:r>
            <a:endParaRPr lang="en-US"/>
          </a:p>
          <a:p>
            <a:r>
              <a:rPr lang="en-US" sz="2000" b="1">
                <a:ea typeface="+mn-lt"/>
                <a:cs typeface="+mn-lt"/>
              </a:rPr>
              <a:t>Assertions</a:t>
            </a:r>
            <a:r>
              <a:rPr lang="en-US" sz="2000">
                <a:ea typeface="+mn-lt"/>
                <a:cs typeface="+mn-lt"/>
              </a:rPr>
              <a:t>: Dentro dos testes, usamos </a:t>
            </a:r>
            <a:r>
              <a:rPr lang="en-US" sz="2000" b="1">
                <a:ea typeface="+mn-lt"/>
                <a:cs typeface="+mn-lt"/>
              </a:rPr>
              <a:t>assertions</a:t>
            </a:r>
            <a:r>
              <a:rPr lang="en-US" sz="2000">
                <a:ea typeface="+mn-lt"/>
                <a:cs typeface="+mn-lt"/>
              </a:rPr>
              <a:t> (afirmações), que são instruções que comparam o que o programa devolve com o que esperávamos. Se a comparação falhar, o teste é considerado como "falhado".</a:t>
            </a:r>
            <a:endParaRPr lang="en-US"/>
          </a:p>
          <a:p>
            <a:r>
              <a:rPr lang="en-US" sz="2000" b="1">
                <a:ea typeface="+mn-lt"/>
                <a:cs typeface="+mn-lt"/>
              </a:rPr>
              <a:t>Testes Automáticos</a:t>
            </a:r>
            <a:r>
              <a:rPr lang="en-US" sz="2000">
                <a:ea typeface="+mn-lt"/>
                <a:cs typeface="+mn-lt"/>
              </a:rPr>
              <a:t>: JUnit executa os testes automaticamente, poupando tempo e esforço para verificar manualmente se o código está correto.</a:t>
            </a:r>
            <a:endParaRPr lang="en-US">
              <a:ea typeface="+mn-lt"/>
              <a:cs typeface="+mn-lt"/>
            </a:endParaRP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22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3BA-2D71-43E4-3A2F-9D93BF5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Classes </a:t>
            </a:r>
            <a:r>
              <a:rPr lang="en-US" dirty="0" err="1"/>
              <a:t>aninhadas</a:t>
            </a:r>
            <a:r>
              <a:rPr lang="en-US" dirty="0"/>
              <a:t> (outer, inner)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DD2-16C4-3D1D-C9CC-2DAEA0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685800"/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Em Java,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também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é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possível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aninhar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classes (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dentro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outra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). O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propósito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das classes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aninhadas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é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agrupar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classes que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pertencem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juntas, o que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torna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seu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código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legível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fácil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manter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  <a:endParaRPr lang="en-US" sz="2400">
              <a:latin typeface="Calibri"/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Para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aceder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 à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classe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interna,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crie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um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objeto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da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classe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externa e,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em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seguida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crie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um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objeto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da </a:t>
            </a:r>
            <a:r>
              <a:rPr lang="en-US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classe</a:t>
            </a:r>
            <a:r>
              <a:rPr lang="en-US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interna:</a:t>
            </a:r>
            <a:endParaRPr lang="en-US" dirty="0">
              <a:latin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ClasseExterna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{</a:t>
            </a:r>
            <a:endParaRPr lang="en-US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10;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Atributo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externa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ClasseInterna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{</a:t>
            </a:r>
            <a:endParaRPr lang="en-US" dirty="0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5;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Atributo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interna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br>
              <a:rPr lang="en-US" dirty="0"/>
            </a:br>
            <a:endParaRPr lang="en-US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Principal2 {</a:t>
            </a:r>
            <a:endParaRPr lang="en-US" dirty="0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main(String[]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 {</a:t>
            </a:r>
            <a:endParaRPr lang="en-US" dirty="0"/>
          </a:p>
          <a:p>
            <a:pPr lvl="1">
              <a:buNone/>
            </a:pP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ClasseExterna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minhaExterna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ClasseExterna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externa</a:t>
            </a:r>
            <a:endParaRPr lang="en-US" dirty="0"/>
          </a:p>
          <a:p>
            <a:pPr lvl="1">
              <a:buNone/>
            </a:pP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ClasseExterna.ClasseInterna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minhaInterna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minhaExterna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</a:t>
            </a:r>
            <a:r>
              <a:rPr lang="en-US" sz="1000" b="1" dirty="0" err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ClasseInterna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interna</a:t>
            </a:r>
            <a:endParaRPr lang="en-US" dirty="0"/>
          </a:p>
          <a:p>
            <a:pPr lvl="1">
              <a:buNone/>
            </a:pP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minhaInterna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+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minhaExterna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Imprime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a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soma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dos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atributos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y e x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9869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3BA-2D71-43E4-3A2F-9D93BF5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Classes </a:t>
            </a:r>
            <a:r>
              <a:rPr lang="en-US" dirty="0" err="1"/>
              <a:t>aninhadas</a:t>
            </a:r>
            <a:r>
              <a:rPr lang="en-US" dirty="0"/>
              <a:t> (outer, inner)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DD2-16C4-3D1D-C9CC-2DAEA0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685800"/>
            <a:r>
              <a:rPr lang="en-US" sz="2400">
                <a:solidFill>
                  <a:srgbClr val="000000"/>
                </a:solidFill>
                <a:ea typeface="+mn-lt"/>
                <a:cs typeface="+mn-lt"/>
              </a:rPr>
              <a:t>Uma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interna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privada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protegida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. Se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você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não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deseja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que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objetos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externos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acessem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interna, declare a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como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000000"/>
                </a:solidFill>
                <a:ea typeface="+mn-lt"/>
                <a:cs typeface="+mn-lt"/>
              </a:rPr>
              <a:t>privada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sz="2400" dirty="0">
              <a:ea typeface="+mn-lt"/>
              <a:cs typeface="+mn-lt"/>
            </a:endParaRPr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ClasseExterna1 {</a:t>
            </a:r>
            <a:endParaRPr lang="en-US" dirty="0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10;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Atributo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externa</a:t>
            </a:r>
            <a:endParaRPr lang="en-US" dirty="0"/>
          </a:p>
          <a:p>
            <a:pPr lvl="1">
              <a:buNone/>
            </a:pPr>
            <a:endParaRPr lang="en-US" sz="1000" b="1" dirty="0">
              <a:solidFill>
                <a:srgbClr val="7F0055"/>
              </a:solidFill>
              <a:latin typeface="Monospace"/>
              <a:ea typeface="Calibri"/>
              <a:cs typeface="Calibri"/>
            </a:endParaRPr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private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ClasseInterna1 {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interna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privada</a:t>
            </a:r>
            <a:endParaRPr lang="en-US" dirty="0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y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5;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Atributo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interna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Principal3 {</a:t>
            </a:r>
            <a:endParaRPr lang="en-US" dirty="0"/>
          </a:p>
          <a:p>
            <a:pPr lvl="1">
              <a:buNone/>
            </a:pP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main(String[]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 {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ClasseExterna1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minhaExterna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ClasseExterna1();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externa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Vai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dar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erro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a </a:t>
            </a:r>
            <a:r>
              <a:rPr lang="en-US" sz="1000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ClasseInterna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for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privada</a:t>
            </a:r>
            <a:endParaRPr lang="en-US" dirty="0" err="1"/>
          </a:p>
          <a:p>
            <a:pPr lvl="1">
              <a:buNone/>
            </a:pPr>
            <a:r>
              <a:rPr lang="en-US" sz="1000" u="sng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ClasseExterna1.ClasseInterna1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minhaInterna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minhaExterna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</a:t>
            </a:r>
            <a:r>
              <a:rPr lang="en-US" sz="1000" b="1" dirty="0" err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ClasseInterna1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();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interna</a:t>
            </a:r>
            <a:endParaRPr lang="en-US" dirty="0"/>
          </a:p>
          <a:p>
            <a:pPr lvl="1">
              <a:buNone/>
            </a:pP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</a:t>
            </a:r>
            <a:r>
              <a:rPr lang="en-US" sz="1000" u="sng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minhaInterna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.y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+ </a:t>
            </a:r>
            <a:r>
              <a:rPr lang="en-US" sz="1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minhaExterna</a:t>
            </a:r>
            <a:r>
              <a:rPr lang="en-US" sz="1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</a:t>
            </a:r>
            <a:r>
              <a:rPr lang="en-US" sz="1000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x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lvl="1">
              <a:buNone/>
            </a:pP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buNone/>
            </a:pPr>
            <a:endParaRPr lang="en-US" sz="1000" dirty="0">
              <a:latin typeface="Monospace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301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3BA-2D71-43E4-3A2F-9D93BF5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</a:t>
            </a:r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DD2-16C4-3D1D-C9CC-2DAEA0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Encapsulamento</a:t>
            </a:r>
            <a:r>
              <a:rPr lang="en-US" dirty="0">
                <a:ea typeface="+mn-lt"/>
                <a:cs typeface="+mn-lt"/>
              </a:rPr>
              <a:t> é um dos </a:t>
            </a:r>
            <a:r>
              <a:rPr lang="en-US" dirty="0" err="1">
                <a:ea typeface="+mn-lt"/>
                <a:cs typeface="+mn-lt"/>
              </a:rPr>
              <a:t>quatro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princípios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fundamentais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Programação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Orientada</a:t>
            </a:r>
            <a:r>
              <a:rPr lang="en-US" dirty="0">
                <a:ea typeface="+mn-lt"/>
                <a:cs typeface="+mn-lt"/>
              </a:rPr>
              <a:t> a Objetos (POO) (junto com </a:t>
            </a:r>
            <a:r>
              <a:rPr lang="en-US" dirty="0" err="1">
                <a:ea typeface="+mn-lt"/>
                <a:cs typeface="+mn-lt"/>
              </a:rPr>
              <a:t>Abstração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Herança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Polimorfismo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Serve para </a:t>
            </a:r>
            <a:r>
              <a:rPr lang="en-US" dirty="0" err="1">
                <a:ea typeface="+mn-lt"/>
                <a:cs typeface="+mn-lt"/>
              </a:rPr>
              <a:t>proteger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estado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interno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contra </a:t>
            </a:r>
            <a:r>
              <a:rPr lang="en-US" dirty="0" err="1">
                <a:ea typeface="+mn-lt"/>
                <a:cs typeface="+mn-lt"/>
              </a:rPr>
              <a:t>interferências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externas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Para </a:t>
            </a:r>
            <a:r>
              <a:rPr lang="en-US" dirty="0" err="1">
                <a:ea typeface="+mn-lt"/>
                <a:cs typeface="+mn-lt"/>
              </a:rPr>
              <a:t>implementar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encapsulamento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>
                <a:ea typeface="+mn-lt"/>
                <a:cs typeface="+mn-lt"/>
              </a:rPr>
              <a:t>Declarar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atributos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como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  <a:ea typeface="+mn-lt"/>
                <a:cs typeface="+mn-lt"/>
              </a:rPr>
              <a:t>private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>
                <a:ea typeface="+mn-lt"/>
                <a:cs typeface="+mn-lt"/>
              </a:rPr>
              <a:t>Fornecer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métodos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  <a:ea typeface="+mn-lt"/>
                <a:cs typeface="+mn-lt"/>
              </a:rPr>
              <a:t>get</a:t>
            </a:r>
            <a:r>
              <a:rPr lang="en-US" b="1" dirty="0">
                <a:ea typeface="+mn-lt"/>
                <a:cs typeface="+mn-lt"/>
              </a:rPr>
              <a:t> e </a:t>
            </a:r>
            <a:r>
              <a:rPr lang="en-US" b="1" dirty="0">
                <a:latin typeface="Consolas"/>
                <a:ea typeface="+mn-lt"/>
                <a:cs typeface="+mn-lt"/>
              </a:rPr>
              <a:t>set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públicos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métodos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getters</a:t>
            </a:r>
            <a:r>
              <a:rPr lang="en-US" dirty="0">
                <a:ea typeface="+mn-lt"/>
                <a:cs typeface="+mn-lt"/>
              </a:rPr>
              <a:t> (get) e </a:t>
            </a:r>
            <a:r>
              <a:rPr lang="en-US" i="1" dirty="0">
                <a:ea typeface="+mn-lt"/>
                <a:cs typeface="+mn-lt"/>
              </a:rPr>
              <a:t>setters</a:t>
            </a:r>
            <a:r>
              <a:rPr lang="en-US" dirty="0">
                <a:ea typeface="+mn-lt"/>
                <a:cs typeface="+mn-lt"/>
              </a:rPr>
              <a:t> (set) </a:t>
            </a:r>
            <a:r>
              <a:rPr lang="en-US" dirty="0" err="1">
                <a:ea typeface="+mn-lt"/>
                <a:cs typeface="+mn-lt"/>
              </a:rPr>
              <a:t>permitem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acesso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controlado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às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variáveis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privadas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getters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recuperam</a:t>
            </a:r>
            <a:r>
              <a:rPr lang="en-US" dirty="0">
                <a:ea typeface="+mn-lt"/>
                <a:cs typeface="+mn-lt"/>
              </a:rPr>
              <a:t> o valor de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variável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enquanto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ea typeface="+mn-lt"/>
                <a:cs typeface="+mn-lt"/>
              </a:rPr>
              <a:t>setters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modificar</a:t>
            </a:r>
            <a:r>
              <a:rPr lang="en-US" dirty="0">
                <a:ea typeface="+mn-lt"/>
                <a:cs typeface="+mn-lt"/>
              </a:rPr>
              <a:t> o valor, </a:t>
            </a:r>
            <a:r>
              <a:rPr lang="en-US" dirty="0" err="1">
                <a:ea typeface="+mn-lt"/>
                <a:cs typeface="+mn-lt"/>
              </a:rPr>
              <a:t>muitas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vezes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incluindo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verificações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validação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garantir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consistência</a:t>
            </a:r>
            <a:r>
              <a:rPr lang="en-US" dirty="0">
                <a:ea typeface="+mn-lt"/>
                <a:cs typeface="+mn-lt"/>
              </a:rPr>
              <a:t> dos dados.</a:t>
            </a:r>
          </a:p>
        </p:txBody>
      </p:sp>
    </p:spTree>
    <p:extLst>
      <p:ext uri="{BB962C8B-B14F-4D97-AF65-F5344CB8AC3E}">
        <p14:creationId xmlns:p14="http://schemas.microsoft.com/office/powerpoint/2010/main" val="1862051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3BA-2D71-43E4-3A2F-9D93BF5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Classes </a:t>
            </a:r>
            <a:r>
              <a:rPr lang="en-US" dirty="0" err="1"/>
              <a:t>aninhadas</a:t>
            </a:r>
            <a:r>
              <a:rPr lang="en-US" dirty="0"/>
              <a:t> (outer, inner)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DD2-16C4-3D1D-C9CC-2DAEA0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685800"/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Uma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interna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também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ser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estática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, o que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significa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que se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aceder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sem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criar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um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objeto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da </a:t>
            </a:r>
            <a:r>
              <a:rPr lang="en-US" sz="2400" dirty="0" err="1">
                <a:solidFill>
                  <a:srgbClr val="000000"/>
                </a:solidFill>
                <a:ea typeface="+mn-lt"/>
                <a:cs typeface="+mn-lt"/>
              </a:rPr>
              <a:t>classe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externa:</a:t>
            </a:r>
            <a:endParaRPr lang="en-US" sz="2400" dirty="0">
              <a:ea typeface="+mn-lt"/>
              <a:cs typeface="+mn-lt"/>
            </a:endParaRPr>
          </a:p>
          <a:p>
            <a:pPr lvl="1">
              <a:buNone/>
            </a:pPr>
            <a:endParaRPr lang="en-US" sz="1000" b="1" dirty="0">
              <a:solidFill>
                <a:srgbClr val="7F0055"/>
              </a:solidFill>
              <a:latin typeface="Monospace"/>
              <a:ea typeface="Calibri"/>
              <a:cs typeface="Calibri"/>
            </a:endParaRPr>
          </a:p>
          <a:p>
            <a:pPr lvl="1"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ClasseExterna2 {</a:t>
            </a:r>
            <a:endParaRPr lang="en-US"/>
          </a:p>
          <a:p>
            <a:pPr lvl="1"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x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10; 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Atributo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externa</a:t>
            </a:r>
            <a:endParaRPr lang="en-US"/>
          </a:p>
          <a:p>
            <a:pPr lvl="1">
              <a:buNone/>
            </a:pPr>
            <a:endParaRPr lang="en-US" sz="1000" b="1" dirty="0">
              <a:solidFill>
                <a:srgbClr val="7F0055"/>
              </a:solidFill>
              <a:latin typeface="Monospace"/>
              <a:ea typeface="Calibri"/>
              <a:cs typeface="Calibri"/>
            </a:endParaRPr>
          </a:p>
          <a:p>
            <a:pPr lvl="1"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ClasseInterna2 { 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interna</a:t>
            </a:r>
            <a:r>
              <a:rPr lang="en-US" sz="1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estática</a:t>
            </a:r>
            <a:endParaRPr lang="en-US"/>
          </a:p>
          <a:p>
            <a:pPr lvl="1"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int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y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5;</a:t>
            </a:r>
            <a:endParaRPr lang="en-US"/>
          </a:p>
          <a:p>
            <a:pPr lvl="1">
              <a:buNone/>
            </a:pP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/>
          </a:p>
          <a:p>
            <a:pPr lvl="1">
              <a:buNone/>
            </a:pP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br>
              <a:rPr lang="en-US" dirty="0"/>
            </a:br>
            <a:endParaRPr lang="en-US"/>
          </a:p>
          <a:p>
            <a:pPr lvl="1"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Principal4 {</a:t>
            </a:r>
            <a:endParaRPr lang="en-US"/>
          </a:p>
          <a:p>
            <a:pPr lvl="1">
              <a:buNone/>
            </a:pP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static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main(String[] </a:t>
            </a:r>
            <a:r>
              <a:rPr lang="en-US" sz="1000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args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 {</a:t>
            </a:r>
            <a:endParaRPr lang="en-US"/>
          </a:p>
          <a:p>
            <a:pPr lvl="1">
              <a:buNone/>
            </a:pP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ClasseExterna2.ClasseInterna2 </a:t>
            </a:r>
            <a:r>
              <a:rPr lang="en-US" sz="1000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minhaInterna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1000" b="1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ClasseExterna2.ClasseInterna2(); 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da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100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000" u="sng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interna</a:t>
            </a:r>
            <a:endParaRPr lang="en-US"/>
          </a:p>
          <a:p>
            <a:pPr lvl="1">
              <a:buNone/>
            </a:pP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1000" b="1" i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.println(</a:t>
            </a:r>
            <a:r>
              <a:rPr lang="en-US" sz="1000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minhaInterna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</a:t>
            </a:r>
            <a:r>
              <a:rPr lang="en-US" sz="100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y</a:t>
            </a: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</a:t>
            </a:r>
            <a:endParaRPr lang="en-US"/>
          </a:p>
          <a:p>
            <a:pPr lvl="1">
              <a:buNone/>
            </a:pP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/>
          </a:p>
          <a:p>
            <a:pPr lvl="1">
              <a:buNone/>
            </a:pPr>
            <a:r>
              <a:rPr lang="en-US" sz="100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/>
          </a:p>
          <a:p>
            <a:pPr lvl="1">
              <a:buNone/>
            </a:pPr>
            <a:endParaRPr lang="en-US" sz="1000" b="1" dirty="0">
              <a:solidFill>
                <a:srgbClr val="7F0055"/>
              </a:solidFill>
              <a:latin typeface="Monospace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lvl="1">
              <a:buNone/>
            </a:pPr>
            <a:endParaRPr lang="en-US" sz="1000" dirty="0">
              <a:solidFill>
                <a:srgbClr val="000000"/>
              </a:solidFill>
              <a:latin typeface="Monospace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17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3BA-2D71-43E4-3A2F-9D93BF5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</a:t>
            </a:r>
            <a:r>
              <a:rPr lang="en-US" dirty="0" err="1"/>
              <a:t>Encapsulamento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DD2-16C4-3D1D-C9CC-2DAEA0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ea typeface="+mn-lt"/>
                <a:cs typeface="+mn-lt"/>
              </a:rPr>
              <a:t>Principal.java</a:t>
            </a:r>
          </a:p>
          <a:p>
            <a:pPr marL="0" indent="0">
              <a:buNone/>
            </a:pP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400" dirty="0">
                <a:latin typeface="Consolas"/>
              </a:rPr>
              <a:t> Principal {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dirty="0">
                <a:latin typeface="Consolas"/>
              </a:rPr>
              <a:t> main(String[]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2400" dirty="0">
                <a:latin typeface="Consolas"/>
              </a:rPr>
              <a:t>) {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Pessoa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pessoa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2400" dirty="0">
                <a:latin typeface="Consolas"/>
              </a:rPr>
              <a:t> Pessoa();</a:t>
            </a:r>
          </a:p>
          <a:p>
            <a:pPr>
              <a:buNone/>
            </a:pPr>
            <a:br>
              <a:rPr lang="en-US" dirty="0"/>
            </a:b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Configura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os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valores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usando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os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setters</a:t>
            </a: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err="1">
                <a:solidFill>
                  <a:srgbClr val="6A3E3E"/>
                </a:solidFill>
                <a:latin typeface="Consolas"/>
              </a:rPr>
              <a:t>pessoa</a:t>
            </a:r>
            <a:r>
              <a:rPr lang="en-US" sz="2400" err="1">
                <a:latin typeface="Consolas"/>
              </a:rPr>
              <a:t>.setNome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"José"</a:t>
            </a:r>
            <a:r>
              <a:rPr lang="en-US" sz="2400" dirty="0">
                <a:latin typeface="Consolas"/>
              </a:rPr>
              <a:t>);</a:t>
            </a:r>
          </a:p>
          <a:p>
            <a:pPr>
              <a:buNone/>
            </a:pPr>
            <a:r>
              <a:rPr lang="en-US" sz="2400" err="1">
                <a:solidFill>
                  <a:srgbClr val="6A3E3E"/>
                </a:solidFill>
                <a:latin typeface="Consolas"/>
              </a:rPr>
              <a:t>pessoa</a:t>
            </a:r>
            <a:r>
              <a:rPr lang="en-US" sz="2400" err="1">
                <a:latin typeface="Consolas"/>
              </a:rPr>
              <a:t>.setIdade</a:t>
            </a:r>
            <a:r>
              <a:rPr lang="en-US" sz="2400" dirty="0">
                <a:latin typeface="Consolas"/>
              </a:rPr>
              <a:t>(25);</a:t>
            </a:r>
          </a:p>
          <a:p>
            <a:pPr>
              <a:buNone/>
            </a:pPr>
            <a:br>
              <a:rPr lang="en-US" dirty="0"/>
            </a:b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Acede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aos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valores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usando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os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getters</a:t>
            </a: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err="1">
                <a:latin typeface="Consolas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err="1">
                <a:latin typeface="Consolas"/>
              </a:rPr>
              <a:t>.println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"Nome: "</a:t>
            </a:r>
            <a:r>
              <a:rPr lang="en-US" sz="2400" dirty="0">
                <a:latin typeface="Consolas"/>
              </a:rPr>
              <a:t> +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pessoa</a:t>
            </a:r>
            <a:r>
              <a:rPr lang="en-US" sz="2400" err="1">
                <a:latin typeface="Consolas"/>
              </a:rPr>
              <a:t>.getNome</a:t>
            </a:r>
            <a:r>
              <a:rPr lang="en-US" sz="2400" dirty="0">
                <a:latin typeface="Consolas"/>
              </a:rPr>
              <a:t>());</a:t>
            </a:r>
          </a:p>
          <a:p>
            <a:pPr>
              <a:buNone/>
            </a:pPr>
            <a:r>
              <a:rPr lang="en-US" sz="2400" err="1">
                <a:latin typeface="Consolas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err="1">
                <a:latin typeface="Consolas"/>
              </a:rPr>
              <a:t>.println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2400" err="1">
                <a:solidFill>
                  <a:srgbClr val="2A00FF"/>
                </a:solidFill>
                <a:latin typeface="Consolas"/>
              </a:rPr>
              <a:t>Idade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: "</a:t>
            </a:r>
            <a:r>
              <a:rPr lang="en-US" sz="2400" dirty="0">
                <a:latin typeface="Consolas"/>
              </a:rPr>
              <a:t> +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pessoa</a:t>
            </a:r>
            <a:r>
              <a:rPr lang="en-US" sz="2400" err="1">
                <a:latin typeface="Consolas"/>
              </a:rPr>
              <a:t>.getIdade</a:t>
            </a:r>
            <a:r>
              <a:rPr lang="en-US" sz="2400" dirty="0">
                <a:latin typeface="Consolas"/>
              </a:rPr>
              <a:t>());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</a:t>
            </a:r>
          </a:p>
          <a:p>
            <a:pPr>
              <a:buNone/>
            </a:pPr>
            <a:br>
              <a:rPr lang="en-US" dirty="0"/>
            </a:b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2400" dirty="0">
                <a:latin typeface="Consolas"/>
              </a:rPr>
              <a:t> Pessoa {</a:t>
            </a:r>
          </a:p>
          <a:p>
            <a:pPr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Variáveis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privadas</a:t>
            </a:r>
            <a:endParaRPr lang="en-US" sz="2400">
              <a:latin typeface="Consolas"/>
            </a:endParaRP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400" dirty="0">
                <a:latin typeface="Consolas"/>
              </a:rPr>
              <a:t> String 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nome</a:t>
            </a:r>
            <a:r>
              <a:rPr lang="en-US" sz="2400" dirty="0">
                <a:latin typeface="Consolas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;</a:t>
            </a:r>
          </a:p>
          <a:p>
            <a:pPr>
              <a:buNone/>
            </a:pPr>
            <a:br>
              <a:rPr lang="en-US" dirty="0"/>
            </a:b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Getter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para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nome</a:t>
            </a:r>
            <a:endParaRPr lang="en-US" sz="2400">
              <a:latin typeface="Consolas"/>
            </a:endParaRP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dirty="0">
                <a:latin typeface="Consolas"/>
              </a:rPr>
              <a:t> String </a:t>
            </a:r>
            <a:r>
              <a:rPr lang="en-US" sz="2400" err="1">
                <a:latin typeface="Consolas"/>
              </a:rPr>
              <a:t>getNome</a:t>
            </a:r>
            <a:r>
              <a:rPr lang="en-US" sz="2400" dirty="0">
                <a:latin typeface="Consolas"/>
              </a:rPr>
              <a:t>() {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400" dirty="0">
                <a:latin typeface="Consolas"/>
              </a:rPr>
              <a:t> 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nome</a:t>
            </a:r>
            <a:r>
              <a:rPr lang="en-US" sz="2400" dirty="0">
                <a:latin typeface="Consolas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</a:t>
            </a:r>
          </a:p>
          <a:p>
            <a:pPr>
              <a:buNone/>
            </a:pPr>
            <a:br>
              <a:rPr lang="en-US" dirty="0"/>
            </a:b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Setter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para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nome</a:t>
            </a:r>
            <a:endParaRPr lang="en-US" sz="2400">
              <a:latin typeface="Consolas"/>
            </a:endParaRP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dirty="0">
                <a:latin typeface="Consolas"/>
              </a:rPr>
              <a:t> </a:t>
            </a:r>
            <a:r>
              <a:rPr lang="en-US" sz="2400" err="1">
                <a:latin typeface="Consolas"/>
              </a:rPr>
              <a:t>setNome</a:t>
            </a:r>
            <a:r>
              <a:rPr lang="en-US" sz="2400" dirty="0">
                <a:latin typeface="Consolas"/>
              </a:rPr>
              <a:t>(String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nome</a:t>
            </a:r>
            <a:r>
              <a:rPr lang="en-US" sz="2400" dirty="0">
                <a:latin typeface="Consolas"/>
              </a:rPr>
              <a:t>) {</a:t>
            </a:r>
          </a:p>
          <a:p>
            <a:pPr>
              <a:buNone/>
            </a:pPr>
            <a:r>
              <a:rPr lang="en-US" sz="2400" b="1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2400" err="1">
                <a:latin typeface="Consolas"/>
              </a:rPr>
              <a:t>.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nome</a:t>
            </a:r>
            <a:r>
              <a:rPr lang="en-US" sz="2400" dirty="0">
                <a:latin typeface="Consolas"/>
              </a:rPr>
              <a:t> =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nome</a:t>
            </a:r>
            <a:r>
              <a:rPr lang="en-US" sz="2400" dirty="0">
                <a:latin typeface="Consolas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</a:t>
            </a:r>
          </a:p>
          <a:p>
            <a:pPr>
              <a:buNone/>
            </a:pPr>
            <a:br>
              <a:rPr lang="en-US" dirty="0"/>
            </a:b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Getter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para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idade</a:t>
            </a:r>
            <a:endParaRPr lang="en-US" sz="2400">
              <a:latin typeface="Consolas"/>
            </a:endParaRP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err="1">
                <a:latin typeface="Consolas"/>
              </a:rPr>
              <a:t>getIdade</a:t>
            </a:r>
            <a:r>
              <a:rPr lang="en-US" sz="2400" dirty="0">
                <a:latin typeface="Consolas"/>
              </a:rPr>
              <a:t>() {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2400" dirty="0">
                <a:latin typeface="Consolas"/>
              </a:rPr>
              <a:t> 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</a:t>
            </a:r>
          </a:p>
          <a:p>
            <a:pPr>
              <a:buNone/>
            </a:pPr>
            <a:br>
              <a:rPr lang="en-US" dirty="0"/>
            </a:b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dirty="0">
                <a:solidFill>
                  <a:srgbClr val="3F7F5F"/>
                </a:solidFill>
                <a:latin typeface="Consolas"/>
              </a:rPr>
              <a:t>// Setter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para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idade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com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validação</a:t>
            </a:r>
            <a:endParaRPr lang="en-US" sz="2400">
              <a:latin typeface="Consolas"/>
            </a:endParaRP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2400" dirty="0">
                <a:latin typeface="Consolas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2400" dirty="0">
                <a:latin typeface="Consolas"/>
              </a:rPr>
              <a:t> </a:t>
            </a:r>
            <a:r>
              <a:rPr lang="en-US" sz="2400" err="1">
                <a:latin typeface="Consolas"/>
              </a:rPr>
              <a:t>setIdade</a:t>
            </a:r>
            <a:r>
              <a:rPr lang="en-US" sz="2400" dirty="0">
                <a:latin typeface="Consolas"/>
              </a:rPr>
              <a:t>(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) {</a:t>
            </a:r>
          </a:p>
          <a:p>
            <a:pPr>
              <a:buNone/>
            </a:pPr>
            <a:r>
              <a:rPr lang="en-US" sz="24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2400" dirty="0">
                <a:latin typeface="Consolas"/>
              </a:rPr>
              <a:t> (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&gt; 17) { 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verificação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de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validação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básica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experimente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mudar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err="1">
                <a:solidFill>
                  <a:srgbClr val="3F7F5F"/>
                </a:solidFill>
                <a:latin typeface="Consolas"/>
              </a:rPr>
              <a:t>idade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en-US" sz="2400" u="sng" dirty="0">
                <a:solidFill>
                  <a:srgbClr val="3F7F5F"/>
                </a:solidFill>
                <a:latin typeface="Consolas"/>
              </a:rPr>
              <a:t>para</a:t>
            </a:r>
            <a:r>
              <a:rPr lang="en-US" sz="2400" dirty="0">
                <a:solidFill>
                  <a:srgbClr val="3F7F5F"/>
                </a:solidFill>
                <a:latin typeface="Consolas"/>
              </a:rPr>
              <a:t> 15</a:t>
            </a:r>
            <a:endParaRPr lang="en-US" sz="2400" dirty="0">
              <a:latin typeface="Consolas"/>
            </a:endParaRPr>
          </a:p>
          <a:p>
            <a:pPr>
              <a:buNone/>
            </a:pPr>
            <a:r>
              <a:rPr lang="en-US" sz="2400" b="1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sz="2400" err="1">
                <a:latin typeface="Consolas"/>
              </a:rPr>
              <a:t>.</a:t>
            </a:r>
            <a:r>
              <a:rPr lang="en-US" sz="2400" err="1">
                <a:solidFill>
                  <a:srgbClr val="0000C0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 = </a:t>
            </a:r>
            <a:r>
              <a:rPr lang="en-US" sz="2400" err="1">
                <a:solidFill>
                  <a:srgbClr val="6A3E3E"/>
                </a:solidFill>
                <a:latin typeface="Consolas"/>
              </a:rPr>
              <a:t>idade</a:t>
            </a:r>
            <a:r>
              <a:rPr lang="en-US" sz="2400" dirty="0">
                <a:latin typeface="Consolas"/>
              </a:rPr>
              <a:t>;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 </a:t>
            </a:r>
            <a:r>
              <a:rPr lang="en-US" sz="2400" b="1" dirty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sz="2400" dirty="0">
                <a:latin typeface="Consolas"/>
              </a:rPr>
              <a:t> {</a:t>
            </a:r>
          </a:p>
          <a:p>
            <a:pPr>
              <a:buNone/>
            </a:pPr>
            <a:r>
              <a:rPr lang="en-US" sz="2400" err="1">
                <a:latin typeface="Consolas"/>
              </a:rPr>
              <a:t>System.</a:t>
            </a:r>
            <a:r>
              <a:rPr lang="en-US" sz="2400" b="1" i="1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2400" err="1">
                <a:latin typeface="Consolas"/>
              </a:rPr>
              <a:t>.println</a:t>
            </a:r>
            <a:r>
              <a:rPr lang="en-US" sz="2400" dirty="0">
                <a:latin typeface="Consolas"/>
              </a:rPr>
              <a:t>(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"Por favor, </a:t>
            </a:r>
            <a:r>
              <a:rPr lang="en-US" sz="2400" err="1">
                <a:solidFill>
                  <a:srgbClr val="2A00FF"/>
                </a:solidFill>
                <a:latin typeface="Consolas"/>
              </a:rPr>
              <a:t>insira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400" err="1">
                <a:solidFill>
                  <a:srgbClr val="2A00FF"/>
                </a:solidFill>
                <a:latin typeface="Consolas"/>
              </a:rPr>
              <a:t>uma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400" err="1">
                <a:solidFill>
                  <a:srgbClr val="2A00FF"/>
                </a:solidFill>
                <a:latin typeface="Consolas"/>
              </a:rPr>
              <a:t>idade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 </a:t>
            </a:r>
            <a:r>
              <a:rPr lang="en-US" sz="2400" err="1">
                <a:solidFill>
                  <a:srgbClr val="2A00FF"/>
                </a:solidFill>
                <a:latin typeface="Consolas"/>
              </a:rPr>
              <a:t>válida</a:t>
            </a:r>
            <a:r>
              <a:rPr lang="en-US" sz="2400" dirty="0">
                <a:solidFill>
                  <a:srgbClr val="2A00FF"/>
                </a:solidFill>
                <a:latin typeface="Consolas"/>
              </a:rPr>
              <a:t>."</a:t>
            </a:r>
            <a:r>
              <a:rPr lang="en-US" sz="2400" dirty="0">
                <a:latin typeface="Consolas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Consolas"/>
              </a:rPr>
              <a:t>}</a:t>
            </a:r>
          </a:p>
          <a:p>
            <a:pPr>
              <a:buNone/>
            </a:pPr>
            <a:r>
              <a:rPr lang="en-US" sz="1000" dirty="0">
                <a:latin typeface="Monospace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5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3BA-2D71-43E4-3A2F-9D93BF5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Packages &amp; API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DD2-16C4-3D1D-C9CC-2DAEA0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2400" dirty="0">
                <a:latin typeface="Calibri"/>
                <a:ea typeface="+mn-lt"/>
                <a:cs typeface="+mn-lt"/>
              </a:rPr>
              <a:t>Um </a:t>
            </a:r>
            <a:r>
              <a:rPr lang="en-US" sz="2400" i="1" dirty="0">
                <a:latin typeface="Calibri"/>
                <a:ea typeface="+mn-lt"/>
                <a:cs typeface="+mn-lt"/>
              </a:rPr>
              <a:t>package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em</a:t>
            </a:r>
            <a:r>
              <a:rPr lang="en-US" sz="2400" dirty="0">
                <a:latin typeface="Calibri"/>
                <a:ea typeface="+mn-lt"/>
                <a:cs typeface="+mn-lt"/>
              </a:rPr>
              <a:t> Java é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usado</a:t>
            </a:r>
            <a:r>
              <a:rPr lang="en-US" sz="2400" dirty="0">
                <a:latin typeface="Calibri"/>
                <a:ea typeface="+mn-lt"/>
                <a:cs typeface="+mn-lt"/>
              </a:rPr>
              <a:t> para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agrupar</a:t>
            </a:r>
            <a:r>
              <a:rPr lang="en-US" sz="2400" dirty="0">
                <a:latin typeface="Calibri"/>
                <a:ea typeface="+mn-lt"/>
                <a:cs typeface="+mn-lt"/>
              </a:rPr>
              <a:t> classes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relacionadas</a:t>
            </a:r>
            <a:r>
              <a:rPr lang="en-US" sz="2400" dirty="0">
                <a:latin typeface="Calibri"/>
                <a:ea typeface="+mn-lt"/>
                <a:cs typeface="+mn-lt"/>
              </a:rPr>
              <a:t>. Pense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nele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como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uma</a:t>
            </a:r>
            <a:r>
              <a:rPr lang="en-US" sz="2400" dirty="0">
                <a:latin typeface="Calibri"/>
                <a:ea typeface="+mn-lt"/>
                <a:cs typeface="+mn-lt"/>
              </a:rPr>
              <a:t> pasta num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diretório</a:t>
            </a:r>
            <a:r>
              <a:rPr lang="en-US" sz="2400" dirty="0">
                <a:latin typeface="Calibri"/>
                <a:ea typeface="+mn-lt"/>
                <a:cs typeface="+mn-lt"/>
              </a:rPr>
              <a:t> de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arquivos</a:t>
            </a:r>
            <a:r>
              <a:rPr lang="en-US" sz="2400" dirty="0">
                <a:latin typeface="Calibri"/>
                <a:ea typeface="+mn-lt"/>
                <a:cs typeface="+mn-lt"/>
              </a:rPr>
              <a:t>.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Usamos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i="1" dirty="0">
                <a:latin typeface="Calibri"/>
                <a:ea typeface="+mn-lt"/>
                <a:cs typeface="+mn-lt"/>
              </a:rPr>
              <a:t>packages</a:t>
            </a:r>
            <a:r>
              <a:rPr lang="en-US" sz="2400" dirty="0">
                <a:latin typeface="Calibri"/>
                <a:ea typeface="+mn-lt"/>
                <a:cs typeface="+mn-lt"/>
              </a:rPr>
              <a:t> para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evitar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conflitos</a:t>
            </a:r>
            <a:r>
              <a:rPr lang="en-US" sz="2400" dirty="0">
                <a:latin typeface="Calibri"/>
                <a:ea typeface="+mn-lt"/>
                <a:cs typeface="+mn-lt"/>
              </a:rPr>
              <a:t> de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nomes</a:t>
            </a:r>
            <a:r>
              <a:rPr lang="en-US" sz="2400" dirty="0">
                <a:latin typeface="Calibri"/>
                <a:ea typeface="+mn-lt"/>
                <a:cs typeface="+mn-lt"/>
              </a:rPr>
              <a:t>, e para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escrever</a:t>
            </a:r>
            <a:r>
              <a:rPr lang="en-US" sz="2400" dirty="0">
                <a:latin typeface="Calibri"/>
                <a:ea typeface="+mn-lt"/>
                <a:cs typeface="+mn-lt"/>
              </a:rPr>
              <a:t> um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código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mais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fácil</a:t>
            </a:r>
            <a:r>
              <a:rPr lang="en-US" sz="2400" dirty="0">
                <a:latin typeface="Calibri"/>
                <a:ea typeface="+mn-lt"/>
                <a:cs typeface="+mn-lt"/>
              </a:rPr>
              <a:t> de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manter</a:t>
            </a:r>
            <a:r>
              <a:rPr lang="en-US" sz="2400" dirty="0">
                <a:latin typeface="Calibri"/>
                <a:ea typeface="+mn-lt"/>
                <a:cs typeface="+mn-lt"/>
              </a:rPr>
              <a:t>.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Os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i="1" dirty="0">
                <a:latin typeface="Calibri"/>
                <a:ea typeface="+mn-lt"/>
                <a:cs typeface="+mn-lt"/>
              </a:rPr>
              <a:t>packages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são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divididos</a:t>
            </a:r>
            <a:r>
              <a:rPr lang="en-US" sz="2400" dirty="0">
                <a:latin typeface="Calibri"/>
                <a:ea typeface="+mn-lt"/>
                <a:cs typeface="+mn-lt"/>
              </a:rPr>
              <a:t>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em</a:t>
            </a:r>
            <a:r>
              <a:rPr lang="en-US" sz="2400" dirty="0">
                <a:latin typeface="Calibri"/>
                <a:ea typeface="+mn-lt"/>
                <a:cs typeface="+mn-lt"/>
              </a:rPr>
              <a:t> duas </a:t>
            </a:r>
            <a:r>
              <a:rPr lang="en-US" sz="2400" dirty="0" err="1">
                <a:latin typeface="Calibri"/>
                <a:ea typeface="+mn-lt"/>
                <a:cs typeface="+mn-lt"/>
              </a:rPr>
              <a:t>categorias</a:t>
            </a:r>
            <a:r>
              <a:rPr lang="en-US" sz="2400" dirty="0">
                <a:latin typeface="Calibri"/>
                <a:ea typeface="+mn-lt"/>
                <a:cs typeface="+mn-lt"/>
              </a:rPr>
              <a:t>: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i="1" dirty="0">
                <a:latin typeface="Calibri"/>
                <a:ea typeface="+mn-lt"/>
                <a:cs typeface="+mn-lt"/>
              </a:rPr>
              <a:t>Packages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embutidos</a:t>
            </a:r>
            <a:r>
              <a:rPr lang="en-US" dirty="0">
                <a:latin typeface="Calibri"/>
                <a:ea typeface="+mn-lt"/>
                <a:cs typeface="+mn-lt"/>
              </a:rPr>
              <a:t> (packages da API - </a:t>
            </a:r>
            <a:r>
              <a:rPr lang="en-US" dirty="0">
                <a:ea typeface="+mn-lt"/>
                <a:cs typeface="+mn-lt"/>
              </a:rPr>
              <a:t>Application Programming Interface </a:t>
            </a:r>
            <a:r>
              <a:rPr lang="en-US" b="1" dirty="0">
                <a:ea typeface="+mn-lt"/>
                <a:cs typeface="+mn-lt"/>
              </a:rPr>
              <a:t>- </a:t>
            </a:r>
            <a:r>
              <a:rPr lang="en-US" dirty="0">
                <a:latin typeface="Calibri"/>
                <a:ea typeface="+mn-lt"/>
                <a:cs typeface="+mn-lt"/>
              </a:rPr>
              <a:t>do Java)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i="1" dirty="0">
                <a:latin typeface="Calibri"/>
                <a:ea typeface="+mn-lt"/>
                <a:cs typeface="+mn-lt"/>
              </a:rPr>
              <a:t>Packages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definidos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pelo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utilizador</a:t>
            </a:r>
            <a:r>
              <a:rPr lang="en-US" dirty="0">
                <a:latin typeface="Calibri"/>
                <a:ea typeface="+mn-lt"/>
                <a:cs typeface="+mn-lt"/>
              </a:rPr>
              <a:t> (</a:t>
            </a:r>
            <a:r>
              <a:rPr lang="en-US" err="1">
                <a:latin typeface="Calibri"/>
                <a:ea typeface="+mn-lt"/>
                <a:cs typeface="+mn-lt"/>
              </a:rPr>
              <a:t>crie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seus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próprios</a:t>
            </a:r>
            <a:r>
              <a:rPr lang="en-US" dirty="0">
                <a:latin typeface="Calibri"/>
                <a:ea typeface="+mn-lt"/>
                <a:cs typeface="+mn-lt"/>
              </a:rPr>
              <a:t> packages)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endParaRPr lang="en-US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err="1">
                <a:latin typeface="Calibri"/>
                <a:ea typeface="Calibri"/>
                <a:cs typeface="Calibri"/>
              </a:rPr>
              <a:t>Pacotes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err="1">
                <a:latin typeface="Calibri"/>
                <a:ea typeface="Calibri"/>
                <a:cs typeface="Calibri"/>
              </a:rPr>
              <a:t>Embutidos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A API do Java é </a:t>
            </a:r>
            <a:r>
              <a:rPr lang="en-US" dirty="0" err="1">
                <a:latin typeface="Calibri"/>
                <a:ea typeface="+mn-lt"/>
                <a:cs typeface="+mn-lt"/>
              </a:rPr>
              <a:t>uma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biblioteca</a:t>
            </a:r>
            <a:r>
              <a:rPr lang="en-US" dirty="0">
                <a:latin typeface="Calibri"/>
                <a:ea typeface="+mn-lt"/>
                <a:cs typeface="+mn-lt"/>
              </a:rPr>
              <a:t> de classes </a:t>
            </a:r>
            <a:r>
              <a:rPr lang="en-US" dirty="0" err="1">
                <a:latin typeface="Calibri"/>
                <a:ea typeface="+mn-lt"/>
                <a:cs typeface="+mn-lt"/>
              </a:rPr>
              <a:t>pré-escritas</a:t>
            </a:r>
            <a:r>
              <a:rPr lang="en-US" dirty="0">
                <a:latin typeface="Calibri"/>
                <a:ea typeface="+mn-lt"/>
                <a:cs typeface="+mn-lt"/>
              </a:rPr>
              <a:t>, que </a:t>
            </a:r>
            <a:r>
              <a:rPr lang="en-US" dirty="0" err="1">
                <a:latin typeface="Calibri"/>
                <a:ea typeface="+mn-lt"/>
                <a:cs typeface="+mn-lt"/>
              </a:rPr>
              <a:t>são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gratuitas</a:t>
            </a:r>
            <a:r>
              <a:rPr lang="en-US" dirty="0">
                <a:latin typeface="Calibri"/>
                <a:ea typeface="+mn-lt"/>
                <a:cs typeface="+mn-lt"/>
              </a:rPr>
              <a:t>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A </a:t>
            </a:r>
            <a:r>
              <a:rPr lang="en-US" dirty="0" err="1">
                <a:latin typeface="Calibri"/>
                <a:ea typeface="+mn-lt"/>
                <a:cs typeface="+mn-lt"/>
              </a:rPr>
              <a:t>biblioteca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contém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componentes</a:t>
            </a:r>
            <a:r>
              <a:rPr lang="en-US" dirty="0">
                <a:latin typeface="Calibri"/>
                <a:ea typeface="+mn-lt"/>
                <a:cs typeface="+mn-lt"/>
              </a:rPr>
              <a:t> para </a:t>
            </a:r>
            <a:r>
              <a:rPr lang="en-US" dirty="0" err="1">
                <a:latin typeface="Calibri"/>
                <a:ea typeface="+mn-lt"/>
                <a:cs typeface="+mn-lt"/>
              </a:rPr>
              <a:t>gerir</a:t>
            </a:r>
            <a:r>
              <a:rPr lang="en-US" dirty="0">
                <a:latin typeface="Calibri"/>
                <a:ea typeface="+mn-lt"/>
                <a:cs typeface="+mn-lt"/>
              </a:rPr>
              <a:t> entrada de dados, </a:t>
            </a:r>
            <a:r>
              <a:rPr lang="en-US" dirty="0" err="1">
                <a:latin typeface="Calibri"/>
                <a:ea typeface="+mn-lt"/>
                <a:cs typeface="+mn-lt"/>
              </a:rPr>
              <a:t>programação</a:t>
            </a:r>
            <a:r>
              <a:rPr lang="en-US" dirty="0">
                <a:latin typeface="Calibri"/>
                <a:ea typeface="+mn-lt"/>
                <a:cs typeface="+mn-lt"/>
              </a:rPr>
              <a:t> de base de dados e </a:t>
            </a:r>
            <a:r>
              <a:rPr lang="en-US" dirty="0" err="1">
                <a:latin typeface="Calibri"/>
                <a:ea typeface="+mn-lt"/>
                <a:cs typeface="+mn-lt"/>
              </a:rPr>
              <a:t>muito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mais</a:t>
            </a:r>
            <a:r>
              <a:rPr lang="en-US" dirty="0">
                <a:latin typeface="Calibri"/>
                <a:ea typeface="+mn-lt"/>
                <a:cs typeface="+mn-lt"/>
              </a:rPr>
              <a:t>. 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A </a:t>
            </a:r>
            <a:r>
              <a:rPr lang="en-US" dirty="0" err="1">
                <a:latin typeface="Calibri"/>
                <a:ea typeface="+mn-lt"/>
                <a:cs typeface="+mn-lt"/>
              </a:rPr>
              <a:t>biblioteca</a:t>
            </a:r>
            <a:r>
              <a:rPr lang="en-US" dirty="0">
                <a:latin typeface="Calibri"/>
                <a:ea typeface="+mn-lt"/>
                <a:cs typeface="+mn-lt"/>
              </a:rPr>
              <a:t> é </a:t>
            </a:r>
            <a:r>
              <a:rPr lang="en-US" dirty="0" err="1">
                <a:latin typeface="Calibri"/>
                <a:ea typeface="+mn-lt"/>
                <a:cs typeface="+mn-lt"/>
              </a:rPr>
              <a:t>dividida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em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pacotes</a:t>
            </a:r>
            <a:r>
              <a:rPr lang="en-US" dirty="0">
                <a:latin typeface="Calibri"/>
                <a:ea typeface="+mn-lt"/>
                <a:cs typeface="+mn-lt"/>
              </a:rPr>
              <a:t> e classes, o que </a:t>
            </a:r>
            <a:r>
              <a:rPr lang="en-US" dirty="0" err="1">
                <a:latin typeface="Calibri"/>
                <a:ea typeface="+mn-lt"/>
                <a:cs typeface="+mn-lt"/>
              </a:rPr>
              <a:t>significa</a:t>
            </a:r>
            <a:r>
              <a:rPr lang="en-US" dirty="0">
                <a:latin typeface="Calibri"/>
                <a:ea typeface="+mn-lt"/>
                <a:cs typeface="+mn-lt"/>
              </a:rPr>
              <a:t> que </a:t>
            </a:r>
            <a:r>
              <a:rPr lang="en-US" dirty="0" err="1">
                <a:latin typeface="Calibri"/>
                <a:ea typeface="+mn-lt"/>
                <a:cs typeface="+mn-lt"/>
              </a:rPr>
              <a:t>você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pode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importar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uma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única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classe</a:t>
            </a:r>
            <a:r>
              <a:rPr lang="en-US" dirty="0">
                <a:latin typeface="Calibri"/>
                <a:ea typeface="+mn-lt"/>
                <a:cs typeface="+mn-lt"/>
              </a:rPr>
              <a:t> (junto com </a:t>
            </a:r>
            <a:r>
              <a:rPr lang="en-US" dirty="0" err="1">
                <a:latin typeface="Calibri"/>
                <a:ea typeface="+mn-lt"/>
                <a:cs typeface="+mn-lt"/>
              </a:rPr>
              <a:t>os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seus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métodos</a:t>
            </a:r>
            <a:r>
              <a:rPr lang="en-US" dirty="0">
                <a:latin typeface="Calibri"/>
                <a:ea typeface="+mn-lt"/>
                <a:cs typeface="+mn-lt"/>
              </a:rPr>
              <a:t> e </a:t>
            </a:r>
            <a:r>
              <a:rPr lang="en-US" dirty="0" err="1">
                <a:latin typeface="Calibri"/>
                <a:ea typeface="+mn-lt"/>
                <a:cs typeface="+mn-lt"/>
              </a:rPr>
              <a:t>atributos</a:t>
            </a:r>
            <a:r>
              <a:rPr lang="en-US" dirty="0">
                <a:latin typeface="Calibri"/>
                <a:ea typeface="+mn-lt"/>
                <a:cs typeface="+mn-lt"/>
              </a:rPr>
              <a:t>) </a:t>
            </a:r>
            <a:r>
              <a:rPr lang="en-US" dirty="0" err="1">
                <a:latin typeface="Calibri"/>
                <a:ea typeface="+mn-lt"/>
                <a:cs typeface="+mn-lt"/>
              </a:rPr>
              <a:t>ou</a:t>
            </a:r>
            <a:r>
              <a:rPr lang="en-US" dirty="0">
                <a:latin typeface="Calibri"/>
                <a:ea typeface="+mn-lt"/>
                <a:cs typeface="+mn-lt"/>
              </a:rPr>
              <a:t> um </a:t>
            </a:r>
            <a:r>
              <a:rPr lang="en-US" dirty="0" err="1">
                <a:latin typeface="Calibri"/>
                <a:ea typeface="+mn-lt"/>
                <a:cs typeface="+mn-lt"/>
              </a:rPr>
              <a:t>pacote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inteiro</a:t>
            </a:r>
            <a:r>
              <a:rPr lang="en-US" dirty="0">
                <a:latin typeface="Calibri"/>
                <a:ea typeface="+mn-lt"/>
                <a:cs typeface="+mn-lt"/>
              </a:rPr>
              <a:t> que </a:t>
            </a:r>
            <a:r>
              <a:rPr lang="en-US" dirty="0" err="1">
                <a:latin typeface="Calibri"/>
                <a:ea typeface="+mn-lt"/>
                <a:cs typeface="+mn-lt"/>
              </a:rPr>
              <a:t>contém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todas</a:t>
            </a:r>
            <a:r>
              <a:rPr lang="en-US" dirty="0">
                <a:latin typeface="Calibri"/>
                <a:ea typeface="+mn-lt"/>
                <a:cs typeface="+mn-lt"/>
              </a:rPr>
              <a:t> as classes que </a:t>
            </a:r>
            <a:r>
              <a:rPr lang="en-US" dirty="0" err="1">
                <a:latin typeface="Calibri"/>
                <a:ea typeface="+mn-lt"/>
                <a:cs typeface="+mn-lt"/>
              </a:rPr>
              <a:t>pertencem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ao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pacote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 err="1">
                <a:latin typeface="Calibri"/>
                <a:ea typeface="+mn-lt"/>
                <a:cs typeface="+mn-lt"/>
              </a:rPr>
              <a:t>especificado</a:t>
            </a:r>
            <a:r>
              <a:rPr lang="en-US" dirty="0">
                <a:latin typeface="Calibri"/>
                <a:ea typeface="+mn-lt"/>
                <a:cs typeface="+mn-lt"/>
              </a:rPr>
              <a:t>.</a:t>
            </a:r>
            <a:endParaRPr lang="en-US">
              <a:latin typeface="Calibri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Calibri"/>
                <a:ea typeface="+mn-lt"/>
                <a:cs typeface="+mn-lt"/>
              </a:rPr>
              <a:t>Para usar </a:t>
            </a:r>
            <a:r>
              <a:rPr lang="en-US" err="1">
                <a:latin typeface="Calibri"/>
                <a:ea typeface="+mn-lt"/>
                <a:cs typeface="+mn-lt"/>
              </a:rPr>
              <a:t>uma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classe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err="1">
                <a:latin typeface="Calibri"/>
                <a:ea typeface="+mn-lt"/>
                <a:cs typeface="+mn-lt"/>
              </a:rPr>
              <a:t>ou</a:t>
            </a:r>
            <a:r>
              <a:rPr lang="en-US" dirty="0">
                <a:latin typeface="Calibri"/>
                <a:ea typeface="+mn-lt"/>
                <a:cs typeface="+mn-lt"/>
              </a:rPr>
              <a:t> um </a:t>
            </a:r>
            <a:r>
              <a:rPr lang="en-US" err="1">
                <a:latin typeface="Calibri"/>
                <a:ea typeface="+mn-lt"/>
                <a:cs typeface="+mn-lt"/>
              </a:rPr>
              <a:t>pacote</a:t>
            </a:r>
            <a:r>
              <a:rPr lang="en-US" dirty="0">
                <a:latin typeface="Calibri"/>
                <a:ea typeface="+mn-lt"/>
                <a:cs typeface="+mn-lt"/>
              </a:rPr>
              <a:t> da </a:t>
            </a:r>
            <a:r>
              <a:rPr lang="en-US" err="1">
                <a:latin typeface="Calibri"/>
                <a:ea typeface="+mn-lt"/>
                <a:cs typeface="+mn-lt"/>
              </a:rPr>
              <a:t>biblioteca</a:t>
            </a:r>
            <a:r>
              <a:rPr lang="en-US" dirty="0">
                <a:latin typeface="Calibri"/>
                <a:ea typeface="+mn-lt"/>
                <a:cs typeface="+mn-lt"/>
              </a:rPr>
              <a:t>, use a </a:t>
            </a:r>
            <a:r>
              <a:rPr lang="en-US" err="1">
                <a:latin typeface="Calibri"/>
                <a:ea typeface="+mn-lt"/>
                <a:cs typeface="+mn-lt"/>
              </a:rPr>
              <a:t>palavra-chave</a:t>
            </a:r>
            <a:r>
              <a:rPr lang="en-US" dirty="0">
                <a:latin typeface="Calibri"/>
                <a:ea typeface="+mn-lt"/>
                <a:cs typeface="+mn-lt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</a:rPr>
              <a:t>import</a:t>
            </a:r>
            <a:endParaRPr lang="en-US" sz="2000" dirty="0">
              <a:latin typeface="Aptos" panose="020B0004020202020204"/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import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java.util.Scanner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; </a:t>
            </a:r>
            <a:r>
              <a:rPr lang="en-US" sz="11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import the Scanner class </a:t>
            </a:r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Importar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{</a:t>
            </a:r>
            <a:endParaRPr lang="en-US" dirty="0"/>
          </a:p>
          <a:p>
            <a:pPr marL="457200" lvl="1" indent="0">
              <a:buNone/>
            </a:pPr>
            <a:r>
              <a:rPr lang="en-US" sz="11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static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11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main(String[] </a:t>
            </a:r>
            <a:r>
              <a:rPr lang="en-US" sz="11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args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 {</a:t>
            </a:r>
            <a:endParaRPr lang="en-US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Scanner </a:t>
            </a:r>
            <a:r>
              <a:rPr lang="en-US" sz="1100" u="sng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meuObj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11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Scanner(System.</a:t>
            </a:r>
            <a:r>
              <a:rPr lang="en-US" sz="1100" b="1" i="1" dirty="0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in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</a:t>
            </a:r>
            <a:endParaRPr lang="en-US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String </a:t>
            </a:r>
            <a:r>
              <a:rPr lang="en-US" sz="11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;</a:t>
            </a:r>
            <a:endParaRPr lang="en-US" dirty="0"/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"</a:t>
            </a:r>
            <a:r>
              <a:rPr lang="en-US" sz="11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Escreva</a:t>
            </a:r>
            <a:r>
              <a:rPr lang="en-US" sz="11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11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 e </a:t>
            </a:r>
            <a:r>
              <a:rPr lang="en-US" sz="11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pressione</a:t>
            </a:r>
            <a:r>
              <a:rPr lang="en-US" sz="11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 Enter"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 </a:t>
            </a:r>
            <a:endParaRPr lang="en-US" dirty="0"/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meuObj</a:t>
            </a:r>
            <a:r>
              <a:rPr lang="en-US" sz="11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.nextLine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(); </a:t>
            </a:r>
            <a:endParaRPr lang="en-US" dirty="0"/>
          </a:p>
          <a:p>
            <a:pPr marL="457200" lvl="1" indent="0">
              <a:buNone/>
            </a:pPr>
            <a:r>
              <a:rPr lang="en-US" sz="11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"Bom </a:t>
            </a:r>
            <a:r>
              <a:rPr lang="en-US" sz="11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dia</a:t>
            </a:r>
            <a:r>
              <a:rPr lang="en-US" sz="11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 "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+ </a:t>
            </a:r>
            <a:r>
              <a:rPr lang="en-US" sz="11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nome</a:t>
            </a: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 </a:t>
            </a:r>
            <a:endParaRPr lang="en-US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lvl="1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5551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3BA-2D71-43E4-3A2F-9D93BF5F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- </a:t>
            </a:r>
            <a:r>
              <a:rPr lang="en-US" dirty="0" err="1"/>
              <a:t>Polimorfismo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D4DD2-16C4-3D1D-C9CC-2DAEA013F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342900" lvl="1" indent="-342900"/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Polimorfismo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significa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"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muitas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formas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" e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ocorre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quando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temos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muitas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classes que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estão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relacionadas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entre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si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por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herança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</a:p>
          <a:p>
            <a:pPr marL="342900" lvl="1" indent="-342900"/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herança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permite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herdar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atributos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e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métodos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outra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classe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 O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polimorfismo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usa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esses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métodos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para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realizar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diferentes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tarefas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Isso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permite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realizar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uma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única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ação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de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maneiras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diferentes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</a:t>
            </a:r>
            <a:endParaRPr lang="en-US" sz="5600">
              <a:latin typeface="Calibri"/>
              <a:ea typeface="Calibri"/>
              <a:cs typeface="Calibri"/>
            </a:endParaRPr>
          </a:p>
          <a:p>
            <a:pPr marL="342900" lvl="1" indent="-342900"/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Por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exemplo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pense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em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uma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superclasse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chamada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Animal que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tem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um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método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chamado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animalSom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()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. As subclasses de Animal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poderiam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ser Porcos, Gatos,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Cães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Pássaros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- e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elas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também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têm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a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sua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própria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implementação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de um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som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de animal (o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porco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grunhe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o gato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mia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, etc.).</a:t>
            </a:r>
            <a:endParaRPr lang="en-US" sz="5600">
              <a:latin typeface="Aptos" panose="020B0004020202020204"/>
            </a:endParaRPr>
          </a:p>
          <a:p>
            <a:pPr marL="342900" lvl="1" indent="-342900"/>
            <a:r>
              <a:rPr lang="en-US" sz="5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dois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5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ficheiros</a:t>
            </a:r>
            <a:r>
              <a:rPr lang="en-US" sz="5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, Animal.java e Principal1.java</a:t>
            </a:r>
          </a:p>
          <a:p>
            <a:pPr marL="0" lvl="1" indent="0">
              <a:buNone/>
            </a:pPr>
            <a:endParaRPr lang="en-US" sz="2000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Animal {</a:t>
            </a:r>
            <a:endParaRPr lang="en-US" sz="40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somAnimal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 {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Método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para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produzir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som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do animal</a:t>
            </a:r>
            <a:endParaRPr lang="en-US" sz="4000" dirty="0"/>
          </a:p>
          <a:p>
            <a:pPr>
              <a:buNone/>
            </a:pP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"O animal </a:t>
            </a:r>
            <a:r>
              <a:rPr lang="en-US" sz="40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faz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 um </a:t>
            </a:r>
            <a:r>
              <a:rPr lang="en-US" sz="40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som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"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</a:t>
            </a:r>
            <a:endParaRPr lang="en-US" sz="4000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sz="4000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sz="40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Porco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extends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Animal {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Porco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que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herda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Animal</a:t>
            </a:r>
            <a:endParaRPr lang="en-US" sz="40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dirty="0">
                <a:solidFill>
                  <a:srgbClr val="646464"/>
                </a:solidFill>
                <a:latin typeface="Monospace"/>
                <a:ea typeface="Calibri"/>
                <a:cs typeface="Calibri"/>
              </a:rPr>
              <a:t>@Override</a:t>
            </a:r>
            <a:endParaRPr lang="en-US" dirty="0"/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somAnimal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 {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Sobrescreve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método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para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som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específico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do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porco</a:t>
            </a:r>
            <a:endParaRPr lang="en-US" sz="4000" dirty="0" err="1"/>
          </a:p>
          <a:p>
            <a:pPr>
              <a:buNone/>
            </a:pP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"O </a:t>
            </a:r>
            <a:r>
              <a:rPr lang="en-US" sz="40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porco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faz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: oink oink"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</a:t>
            </a:r>
            <a:endParaRPr lang="en-US" sz="4000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sz="4000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sz="40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Cao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extends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Animal {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Cão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que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herda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de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Animal</a:t>
            </a:r>
            <a:endParaRPr lang="en-US" sz="4000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dirty="0">
                <a:solidFill>
                  <a:srgbClr val="646464"/>
                </a:solidFill>
                <a:latin typeface="Monospace"/>
                <a:ea typeface="Calibri"/>
                <a:cs typeface="Calibri"/>
              </a:rPr>
              <a:t>@Override</a:t>
            </a:r>
            <a:endParaRPr lang="en-US" dirty="0"/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somAnimal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 {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Sobrescreve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método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para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som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específico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do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cão</a:t>
            </a:r>
            <a:endParaRPr lang="en-US" sz="4000" dirty="0" err="1"/>
          </a:p>
          <a:p>
            <a:pPr>
              <a:buNone/>
            </a:pP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System.</a:t>
            </a:r>
            <a:r>
              <a:rPr lang="en-US" sz="4000" b="1" i="1" dirty="0" err="1">
                <a:solidFill>
                  <a:srgbClr val="0000C0"/>
                </a:solidFill>
                <a:latin typeface="Monospace"/>
                <a:ea typeface="Calibri"/>
                <a:cs typeface="Calibri"/>
              </a:rPr>
              <a:t>out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.println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"O </a:t>
            </a:r>
            <a:r>
              <a:rPr lang="en-US" sz="40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cão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faz</a:t>
            </a:r>
            <a:r>
              <a:rPr lang="en-US" sz="4000" dirty="0">
                <a:solidFill>
                  <a:srgbClr val="2A00FF"/>
                </a:solidFill>
                <a:latin typeface="Monospace"/>
                <a:ea typeface="Calibri"/>
                <a:cs typeface="Calibri"/>
              </a:rPr>
              <a:t>: au au"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);</a:t>
            </a:r>
            <a:endParaRPr lang="en-US" sz="4000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sz="4000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sz="4000" dirty="0"/>
          </a:p>
          <a:p>
            <a:pPr marL="457200" indent="0">
              <a:buNone/>
            </a:pPr>
            <a:endParaRPr lang="en-US" sz="2000" dirty="0">
              <a:latin typeface="Monospace"/>
              <a:ea typeface="Calibri"/>
              <a:cs typeface="Calibri"/>
            </a:endParaRPr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class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Principal1 {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Classe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Principal1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que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contém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método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main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public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static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void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main(String[] </a:t>
            </a:r>
            <a:r>
              <a:rPr lang="en-US" sz="4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args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) {</a:t>
            </a: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Animal </a:t>
            </a:r>
            <a:r>
              <a:rPr lang="en-US" sz="4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meuAnimal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Animal();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Animal</a:t>
            </a:r>
            <a:endParaRPr lang="en-US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Animal </a:t>
            </a:r>
            <a:r>
              <a:rPr lang="en-US" sz="4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meuPorco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Porco();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Porco</a:t>
            </a:r>
            <a:endParaRPr lang="en-US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Animal </a:t>
            </a:r>
            <a:r>
              <a:rPr lang="en-US" sz="4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meuCao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= </a:t>
            </a:r>
            <a:r>
              <a:rPr lang="en-US" sz="4000" b="1" dirty="0">
                <a:solidFill>
                  <a:srgbClr val="7F0055"/>
                </a:solidFill>
                <a:latin typeface="Monospace"/>
                <a:ea typeface="Calibri"/>
                <a:cs typeface="Calibri"/>
              </a:rPr>
              <a:t>new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 Cao();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Cria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um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Cão</a:t>
            </a:r>
            <a:endParaRPr lang="en-US" dirty="0" err="1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meuAnimal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.somAnimal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();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Chama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método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somAnimal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para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Animal</a:t>
            </a:r>
            <a:endParaRPr lang="en-US" dirty="0"/>
          </a:p>
          <a:p>
            <a:pPr>
              <a:buNone/>
            </a:pPr>
            <a:r>
              <a:rPr lang="en-US" sz="4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meuPorco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.somAnimal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();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Chama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método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somAnimal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para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Porco</a:t>
            </a:r>
            <a:endParaRPr lang="en-US" dirty="0"/>
          </a:p>
          <a:p>
            <a:pPr>
              <a:buNone/>
            </a:pPr>
            <a:r>
              <a:rPr lang="en-US" sz="4000" dirty="0" err="1">
                <a:solidFill>
                  <a:srgbClr val="6A3E3E"/>
                </a:solidFill>
                <a:latin typeface="Monospace"/>
                <a:ea typeface="Calibri"/>
                <a:cs typeface="Calibri"/>
              </a:rPr>
              <a:t>meuCao</a:t>
            </a:r>
            <a:r>
              <a:rPr lang="en-US" sz="4000" dirty="0" err="1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.somAnimal</a:t>
            </a: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(); 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//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Chama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método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somAnimal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para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o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objeto</a:t>
            </a:r>
            <a:r>
              <a:rPr lang="en-US" sz="4000" dirty="0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 </a:t>
            </a:r>
            <a:r>
              <a:rPr lang="en-US" sz="4000" u="sng" dirty="0" err="1">
                <a:solidFill>
                  <a:srgbClr val="3F7F5F"/>
                </a:solidFill>
                <a:latin typeface="Monospace"/>
                <a:ea typeface="Calibri"/>
                <a:cs typeface="Calibri"/>
              </a:rPr>
              <a:t>Cão</a:t>
            </a:r>
            <a:endParaRPr lang="en-US" dirty="0" err="1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>
              <a:buNone/>
            </a:pPr>
            <a:r>
              <a:rPr lang="en-US" sz="4000" dirty="0">
                <a:solidFill>
                  <a:srgbClr val="000000"/>
                </a:solidFill>
                <a:latin typeface="Monospace"/>
                <a:ea typeface="Calibri"/>
                <a:cs typeface="Calibri"/>
              </a:rPr>
              <a:t>}</a:t>
            </a:r>
            <a:endParaRPr lang="en-US" dirty="0"/>
          </a:p>
          <a:p>
            <a:pPr marL="457200" indent="0">
              <a:buNone/>
            </a:pPr>
            <a:endParaRPr lang="en-US" sz="2000" dirty="0">
              <a:solidFill>
                <a:srgbClr val="000000"/>
              </a:solidFill>
              <a:latin typeface="Monospace"/>
              <a:ea typeface="Calibri"/>
              <a:cs typeface="Calibri"/>
            </a:endParaRPr>
          </a:p>
          <a:p>
            <a:pPr marL="342900" lvl="1" indent="-342900"/>
            <a:endParaRPr lang="en-US" sz="2000" dirty="0">
              <a:solidFill>
                <a:srgbClr val="000000"/>
              </a:solidFill>
              <a:latin typeface="Aptos"/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buNone/>
            </a:pPr>
            <a:endParaRPr lang="en-US" sz="2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046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 err="1"/>
              <a:t>construtores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para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classe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Neste </a:t>
            </a:r>
            <a:r>
              <a:rPr lang="en-US" dirty="0" err="1"/>
              <a:t>exemplo</a:t>
            </a:r>
            <a:r>
              <a:rPr lang="en-US" dirty="0"/>
              <a:t> com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ficheiros</a:t>
            </a:r>
            <a:r>
              <a:rPr lang="en-US" dirty="0"/>
              <a:t> (</a:t>
            </a:r>
            <a:r>
              <a:rPr lang="en-US" dirty="0" err="1"/>
              <a:t>Compra</a:t>
            </a:r>
            <a:r>
              <a:rPr lang="en-US" dirty="0"/>
              <a:t> e Principal5)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o input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utilizador</a:t>
            </a:r>
            <a:r>
              <a:rPr lang="en-US" dirty="0"/>
              <a:t>, </a:t>
            </a:r>
            <a:r>
              <a:rPr lang="en-US" dirty="0" err="1"/>
              <a:t>numa</a:t>
            </a:r>
            <a:r>
              <a:rPr lang="en-US" dirty="0"/>
              <a:t> </a:t>
            </a:r>
            <a:r>
              <a:rPr lang="en-US" dirty="0" err="1"/>
              <a:t>simulação</a:t>
            </a:r>
            <a:r>
              <a:rPr lang="en-US" dirty="0"/>
              <a:t> de </a:t>
            </a:r>
            <a:r>
              <a:rPr lang="en-US" dirty="0" err="1"/>
              <a:t>compras</a:t>
            </a:r>
            <a:r>
              <a:rPr lang="en-US" dirty="0"/>
              <a:t> à vista </a:t>
            </a:r>
            <a:r>
              <a:rPr lang="en-US" dirty="0" err="1"/>
              <a:t>ou</a:t>
            </a:r>
            <a:r>
              <a:rPr lang="en-US" dirty="0"/>
              <a:t> a </a:t>
            </a:r>
            <a:r>
              <a:rPr lang="en-US" dirty="0" err="1"/>
              <a:t>prestações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Classe de </a:t>
            </a:r>
            <a:r>
              <a:rPr lang="en-US" b="1" dirty="0" err="1">
                <a:ea typeface="+mn-lt"/>
                <a:cs typeface="+mn-lt"/>
              </a:rPr>
              <a:t>Compras</a:t>
            </a:r>
            <a:r>
              <a:rPr lang="en-US" dirty="0">
                <a:ea typeface="+mn-lt"/>
                <a:cs typeface="+mn-lt"/>
              </a:rPr>
              <a:t>: Gere o valor total e as </a:t>
            </a:r>
            <a:r>
              <a:rPr lang="en-US" dirty="0" err="1">
                <a:ea typeface="+mn-lt"/>
                <a:cs typeface="+mn-lt"/>
              </a:rPr>
              <a:t>opções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pagamento</a:t>
            </a:r>
            <a:r>
              <a:rPr lang="en-US" dirty="0">
                <a:ea typeface="+mn-lt"/>
                <a:cs typeface="+mn-lt"/>
              </a:rPr>
              <a:t>, com </a:t>
            </a:r>
            <a:r>
              <a:rPr lang="en-US" b="1" dirty="0" err="1">
                <a:ea typeface="+mn-lt"/>
                <a:cs typeface="+mn-lt"/>
              </a:rPr>
              <a:t>dois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construtores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Um para </a:t>
            </a:r>
            <a:r>
              <a:rPr lang="en-US" dirty="0" err="1">
                <a:ea typeface="+mn-lt"/>
                <a:cs typeface="+mn-lt"/>
              </a:rPr>
              <a:t>compras</a:t>
            </a:r>
            <a:r>
              <a:rPr lang="en-US" dirty="0">
                <a:ea typeface="+mn-lt"/>
                <a:cs typeface="+mn-lt"/>
              </a:rPr>
              <a:t> à vista.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Outro para </a:t>
            </a:r>
            <a:r>
              <a:rPr lang="en-US" dirty="0" err="1">
                <a:ea typeface="+mn-lt"/>
                <a:cs typeface="+mn-lt"/>
              </a:rPr>
              <a:t>compras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prestações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calculando</a:t>
            </a:r>
            <a:r>
              <a:rPr lang="en-US" dirty="0">
                <a:ea typeface="+mn-lt"/>
                <a:cs typeface="+mn-lt"/>
              </a:rPr>
              <a:t> o valor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prestação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Inclui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automático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b="1" dirty="0">
                <a:ea typeface="+mn-lt"/>
                <a:cs typeface="+mn-lt"/>
              </a:rPr>
              <a:t>getters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aceder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às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propriedades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o valor total, 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prestações</a:t>
            </a:r>
            <a:r>
              <a:rPr lang="en-US" dirty="0">
                <a:ea typeface="+mn-lt"/>
                <a:cs typeface="+mn-lt"/>
              </a:rPr>
              <a:t> e o valor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prestação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Classe Principal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Interage</a:t>
            </a:r>
            <a:r>
              <a:rPr lang="en-US" dirty="0">
                <a:ea typeface="+mn-lt"/>
                <a:cs typeface="+mn-lt"/>
              </a:rPr>
              <a:t> com o </a:t>
            </a:r>
            <a:r>
              <a:rPr lang="en-US" dirty="0" err="1">
                <a:ea typeface="+mn-lt"/>
                <a:cs typeface="+mn-lt"/>
              </a:rPr>
              <a:t>utilizador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capturando</a:t>
            </a:r>
            <a:r>
              <a:rPr lang="en-US" dirty="0">
                <a:ea typeface="+mn-lt"/>
                <a:cs typeface="+mn-lt"/>
              </a:rPr>
              <a:t> entradas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apresentando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detalhadas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dirty="0" err="1">
                <a:ea typeface="+mn-lt"/>
                <a:cs typeface="+mn-lt"/>
              </a:rPr>
              <a:t>opções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compra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1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 err="1"/>
              <a:t>jogo</a:t>
            </a:r>
            <a:r>
              <a:rPr lang="en-US" dirty="0"/>
              <a:t> de </a:t>
            </a:r>
            <a:r>
              <a:rPr lang="en-US" dirty="0" err="1"/>
              <a:t>adivinhação</a:t>
            </a:r>
            <a:r>
              <a:rPr lang="en-US" dirty="0"/>
              <a:t> com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 err="1">
                <a:ea typeface="+mn-lt"/>
                <a:cs typeface="+mn-lt"/>
              </a:rPr>
              <a:t>Criação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Objeto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>
                <a:latin typeface="Consolas"/>
                <a:ea typeface="+mn-lt"/>
                <a:cs typeface="+mn-lt"/>
              </a:rPr>
              <a:t>Random</a:t>
            </a:r>
            <a:r>
              <a:rPr lang="en-US" dirty="0">
                <a:ea typeface="+mn-lt"/>
                <a:cs typeface="+mn-lt"/>
              </a:rPr>
              <a:t>: um </a:t>
            </a:r>
            <a:r>
              <a:rPr lang="en-US" dirty="0" err="1">
                <a:ea typeface="+mn-lt"/>
                <a:cs typeface="+mn-lt"/>
              </a:rPr>
              <a:t>objeto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  <a:ea typeface="+mn-lt"/>
                <a:cs typeface="+mn-lt"/>
              </a:rPr>
              <a:t>Random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criado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gerar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números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aleatórios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b="1" dirty="0" err="1">
                <a:ea typeface="+mn-lt"/>
                <a:cs typeface="+mn-lt"/>
              </a:rPr>
              <a:t>Geração</a:t>
            </a:r>
            <a:r>
              <a:rPr lang="en-US" b="1" dirty="0">
                <a:ea typeface="+mn-lt"/>
                <a:cs typeface="+mn-lt"/>
              </a:rPr>
              <a:t> do </a:t>
            </a:r>
            <a:r>
              <a:rPr lang="en-US" b="1" dirty="0" err="1">
                <a:ea typeface="+mn-lt"/>
                <a:cs typeface="+mn-lt"/>
              </a:rPr>
              <a:t>Número</a:t>
            </a:r>
            <a:r>
              <a:rPr lang="en-US" b="1" dirty="0">
                <a:ea typeface="+mn-lt"/>
                <a:cs typeface="+mn-lt"/>
              </a:rPr>
              <a:t> Secreto</a:t>
            </a:r>
            <a:r>
              <a:rPr lang="en-US" dirty="0">
                <a:ea typeface="+mn-lt"/>
                <a:cs typeface="+mn-lt"/>
              </a:rPr>
              <a:t>: o </a:t>
            </a:r>
            <a:r>
              <a:rPr lang="en-US" dirty="0" err="1">
                <a:ea typeface="+mn-lt"/>
                <a:cs typeface="+mn-lt"/>
              </a:rPr>
              <a:t>método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nextInt</a:t>
            </a:r>
            <a:r>
              <a:rPr lang="en-US" dirty="0">
                <a:latin typeface="Consolas"/>
                <a:ea typeface="+mn-lt"/>
                <a:cs typeface="+mn-lt"/>
              </a:rPr>
              <a:t>(100)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gera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aleatório</a:t>
            </a:r>
            <a:r>
              <a:rPr lang="en-US" dirty="0">
                <a:ea typeface="+mn-lt"/>
                <a:cs typeface="+mn-lt"/>
              </a:rPr>
              <a:t> entre 0 e 99. Ao </a:t>
            </a:r>
            <a:r>
              <a:rPr lang="en-US" dirty="0" err="1">
                <a:ea typeface="+mn-lt"/>
                <a:cs typeface="+mn-lt"/>
              </a:rPr>
              <a:t>adicionar</a:t>
            </a:r>
            <a:r>
              <a:rPr lang="en-US" dirty="0">
                <a:ea typeface="+mn-lt"/>
                <a:cs typeface="+mn-lt"/>
              </a:rPr>
              <a:t> 1, o </a:t>
            </a:r>
            <a:r>
              <a:rPr lang="en-US" dirty="0" err="1">
                <a:ea typeface="+mn-lt"/>
                <a:cs typeface="+mn-lt"/>
              </a:rPr>
              <a:t>intervalo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ajustado</a:t>
            </a:r>
            <a:r>
              <a:rPr lang="en-US" dirty="0">
                <a:ea typeface="+mn-lt"/>
                <a:cs typeface="+mn-lt"/>
              </a:rPr>
              <a:t> para entre 1 e 100.</a:t>
            </a:r>
          </a:p>
          <a:p>
            <a:r>
              <a:rPr lang="en-US" b="1" dirty="0">
                <a:ea typeface="+mn-lt"/>
                <a:cs typeface="+mn-lt"/>
              </a:rPr>
              <a:t>Ciclo </a:t>
            </a:r>
            <a:r>
              <a:rPr lang="en-US" b="1" dirty="0">
                <a:latin typeface="Consolas"/>
              </a:rPr>
              <a:t>while</a:t>
            </a:r>
            <a:r>
              <a:rPr lang="en-US" b="1" dirty="0">
                <a:latin typeface="Consolas"/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é fundamental para a </a:t>
            </a:r>
            <a:r>
              <a:rPr lang="en-US" err="1">
                <a:ea typeface="+mn-lt"/>
                <a:cs typeface="+mn-lt"/>
              </a:rPr>
              <a:t>lógica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jogo</a:t>
            </a:r>
            <a:r>
              <a:rPr lang="en-US" dirty="0">
                <a:ea typeface="+mn-lt"/>
                <a:cs typeface="+mn-lt"/>
              </a:rPr>
              <a:t>. Ele </a:t>
            </a:r>
            <a:r>
              <a:rPr lang="en-US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err="1">
                <a:ea typeface="+mn-lt"/>
                <a:cs typeface="+mn-lt"/>
              </a:rPr>
              <a:t>jogador</a:t>
            </a:r>
            <a:r>
              <a:rPr lang="en-US" dirty="0">
                <a:ea typeface="+mn-lt"/>
                <a:cs typeface="+mn-lt"/>
              </a:rPr>
              <a:t> continue a </a:t>
            </a:r>
            <a:r>
              <a:rPr lang="en-US" err="1">
                <a:ea typeface="+mn-lt"/>
                <a:cs typeface="+mn-lt"/>
              </a:rPr>
              <a:t>fazer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palpites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que o </a:t>
            </a:r>
            <a:r>
              <a:rPr lang="en-US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adivinhado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igual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secreto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JogoAdivinhacao</a:t>
            </a:r>
            <a:endParaRPr lang="en-US" dirty="0" err="1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– </a:t>
            </a:r>
            <a:r>
              <a:rPr lang="en-US" dirty="0">
                <a:ea typeface="+mj-lt"/>
                <a:cs typeface="+mj-lt"/>
              </a:rPr>
              <a:t>Classes, </a:t>
            </a:r>
            <a:r>
              <a:rPr lang="en-US" dirty="0" err="1">
                <a:ea typeface="+mj-lt"/>
                <a:cs typeface="+mj-lt"/>
              </a:rPr>
              <a:t>Responsabilidades</a:t>
            </a:r>
            <a:r>
              <a:rPr lang="en-US" dirty="0">
                <a:ea typeface="+mj-lt"/>
                <a:cs typeface="+mj-lt"/>
              </a:rPr>
              <a:t> e </a:t>
            </a:r>
            <a:r>
              <a:rPr lang="en-US" dirty="0" err="1">
                <a:ea typeface="+mj-lt"/>
                <a:cs typeface="+mj-lt"/>
              </a:rPr>
              <a:t>Colaboração</a:t>
            </a:r>
            <a:r>
              <a:rPr lang="en-US" dirty="0">
                <a:ea typeface="+mj-lt"/>
                <a:cs typeface="+mj-lt"/>
              </a:rPr>
              <a:t> 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Antropomorfismo - </a:t>
            </a:r>
            <a:r>
              <a:rPr lang="en-US">
                <a:ea typeface="+mn-lt"/>
                <a:cs typeface="+mn-lt"/>
              </a:rPr>
              <a:t>capacidade de aplicar conceitos e características do ser humano a objetos inanimados, ou animais irracionais (do grego anthropo &gt; homem e morphe &gt; forma)</a:t>
            </a:r>
          </a:p>
          <a:p>
            <a:r>
              <a:rPr lang="en-US"/>
              <a:t>Exemplo: o que é que um cão doméstico </a:t>
            </a:r>
            <a:r>
              <a:rPr lang="en-US" b="1"/>
              <a:t>sabe ou faz</a:t>
            </a:r>
            <a:r>
              <a:rPr lang="en-US"/>
              <a:t>?</a:t>
            </a:r>
          </a:p>
          <a:p>
            <a:pPr lvl="1"/>
            <a:r>
              <a:rPr lang="en-US" sz="2800"/>
              <a:t>Sabe o seu nome, quem é o dono, local da casota...</a:t>
            </a:r>
          </a:p>
          <a:p>
            <a:pPr lvl="1"/>
            <a:r>
              <a:rPr lang="en-US" sz="2800"/>
              <a:t>E o que faz? Anda, ladra, protege a casa...</a:t>
            </a:r>
          </a:p>
          <a:p>
            <a:pPr marL="228600" lvl="1" indent="-285750"/>
            <a:r>
              <a:rPr lang="en-US" sz="2800"/>
              <a:t>O que uma classe sabe ou faz chama-se </a:t>
            </a:r>
            <a:r>
              <a:rPr lang="en-US" sz="2800" b="1"/>
              <a:t>Responsabilidade</a:t>
            </a:r>
            <a:r>
              <a:rPr lang="en-US" sz="2800"/>
              <a:t>.</a:t>
            </a:r>
            <a:endParaRPr lang="en-US" sz="2800" dirty="0"/>
          </a:p>
          <a:p>
            <a:r>
              <a:rPr lang="en-US"/>
              <a:t>E o que é que um objecto </a:t>
            </a:r>
            <a:r>
              <a:rPr lang="en-US" b="1"/>
              <a:t>sabe</a:t>
            </a:r>
            <a:r>
              <a:rPr lang="en-US"/>
              <a:t>? </a:t>
            </a:r>
            <a:r>
              <a:rPr lang="en-US">
                <a:ea typeface="+mn-lt"/>
                <a:cs typeface="+mn-lt"/>
              </a:rPr>
              <a:t>Sabe os seus </a:t>
            </a:r>
            <a:r>
              <a:rPr lang="en-US" b="1">
                <a:ea typeface="+mn-lt"/>
                <a:cs typeface="+mn-lt"/>
              </a:rPr>
              <a:t>atributos</a:t>
            </a:r>
            <a:r>
              <a:rPr lang="en-US">
                <a:ea typeface="+mn-lt"/>
                <a:cs typeface="+mn-lt"/>
              </a:rPr>
              <a:t>. E o que </a:t>
            </a:r>
            <a:r>
              <a:rPr lang="en-US" b="1">
                <a:ea typeface="+mn-lt"/>
                <a:cs typeface="+mn-lt"/>
              </a:rPr>
              <a:t>faz</a:t>
            </a:r>
            <a:r>
              <a:rPr lang="en-US">
                <a:ea typeface="+mn-lt"/>
                <a:cs typeface="+mn-lt"/>
              </a:rPr>
              <a:t>? Faz os </a:t>
            </a:r>
            <a:r>
              <a:rPr lang="en-US" b="1">
                <a:ea typeface="+mn-lt"/>
                <a:cs typeface="+mn-lt"/>
              </a:rPr>
              <a:t>métodos</a:t>
            </a:r>
            <a:r>
              <a:rPr lang="en-US">
                <a:ea typeface="+mn-lt"/>
                <a:cs typeface="+mn-lt"/>
              </a:rPr>
              <a:t> de uma dada classe.</a:t>
            </a:r>
            <a:endParaRPr lang="en-US" dirty="0"/>
          </a:p>
          <a:p>
            <a:pPr lvl="1" indent="-285750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F05C-124B-9DF0-F9BA-41838EE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– </a:t>
            </a:r>
            <a:r>
              <a:rPr lang="en-US">
                <a:ea typeface="+mj-lt"/>
                <a:cs typeface="+mj-lt"/>
              </a:rPr>
              <a:t>Classes, Responsabilidades e Colaboração (CRC)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86EC-4E6B-6946-0DE4-A6B71DEB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Quais são as </a:t>
            </a:r>
            <a:r>
              <a:rPr lang="en-US" b="1"/>
              <a:t>responsabilidades </a:t>
            </a:r>
            <a:r>
              <a:rPr lang="en-US"/>
              <a:t>deste objecto?</a:t>
            </a:r>
          </a:p>
          <a:p>
            <a:r>
              <a:rPr lang="en-US"/>
              <a:t>O que sabe e o que faz?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Sabe </a:t>
            </a:r>
            <a:r>
              <a:rPr lang="en-US"/>
              <a:t>a cor, o tamanho, a posição...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"</a:t>
            </a:r>
            <a:r>
              <a:rPr lang="en-US" b="1"/>
              <a:t>Faz</a:t>
            </a:r>
            <a:r>
              <a:rPr lang="en-US"/>
              <a:t>" - move-se, compara-se a outro ponto, devolve coordenadas...</a:t>
            </a:r>
          </a:p>
          <a:p>
            <a:r>
              <a:rPr lang="en-US">
                <a:ea typeface="+mn-lt"/>
                <a:cs typeface="+mn-lt"/>
              </a:rPr>
              <a:t>Relembrando: </a:t>
            </a:r>
            <a:r>
              <a:rPr lang="en-US" b="1">
                <a:ea typeface="+mn-lt"/>
                <a:cs typeface="+mn-lt"/>
              </a:rPr>
              <a:t>a responsabilidade tem dois tipos</a:t>
            </a:r>
            <a:r>
              <a:rPr lang="en-US">
                <a:ea typeface="+mn-lt"/>
                <a:cs typeface="+mn-lt"/>
              </a:rPr>
              <a:t>. 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 responsabilidade do tipo </a:t>
            </a:r>
            <a:r>
              <a:rPr lang="en-US" b="1">
                <a:ea typeface="+mn-lt"/>
                <a:cs typeface="+mn-lt"/>
              </a:rPr>
              <a:t>sabe</a:t>
            </a:r>
            <a:r>
              <a:rPr lang="en-US">
                <a:ea typeface="+mn-lt"/>
                <a:cs typeface="+mn-lt"/>
              </a:rPr>
              <a:t>,  que faz com que se possa identificar o </a:t>
            </a:r>
            <a:r>
              <a:rPr lang="en-US" b="1">
                <a:ea typeface="+mn-lt"/>
                <a:cs typeface="+mn-lt"/>
              </a:rPr>
              <a:t>estado</a:t>
            </a:r>
            <a:r>
              <a:rPr lang="en-US">
                <a:ea typeface="+mn-lt"/>
                <a:cs typeface="+mn-lt"/>
              </a:rPr>
              <a:t>, os </a:t>
            </a:r>
            <a:r>
              <a:rPr lang="en-US" b="1">
                <a:ea typeface="+mn-lt"/>
                <a:cs typeface="+mn-lt"/>
              </a:rPr>
              <a:t>atributos </a:t>
            </a:r>
            <a:r>
              <a:rPr lang="en-US">
                <a:ea typeface="+mn-lt"/>
                <a:cs typeface="+mn-lt"/>
              </a:rPr>
              <a:t>e no final que vai corresponder às </a:t>
            </a:r>
            <a:r>
              <a:rPr lang="en-US" b="1">
                <a:ea typeface="+mn-lt"/>
                <a:cs typeface="+mn-lt"/>
              </a:rPr>
              <a:t>variáveis </a:t>
            </a:r>
            <a:r>
              <a:rPr lang="en-US">
                <a:ea typeface="+mn-lt"/>
                <a:cs typeface="+mn-lt"/>
              </a:rPr>
              <a:t>de instância (objecto) da minha classe.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 do tipo </a:t>
            </a:r>
            <a:r>
              <a:rPr lang="en-US" b="1">
                <a:ea typeface="+mn-lt"/>
                <a:cs typeface="+mn-lt"/>
              </a:rPr>
              <a:t>faz</a:t>
            </a:r>
            <a:r>
              <a:rPr lang="en-US">
                <a:ea typeface="+mn-lt"/>
                <a:cs typeface="+mn-lt"/>
              </a:rPr>
              <a:t>, que vai me ajudar a definir o </a:t>
            </a:r>
            <a:r>
              <a:rPr lang="en-US" b="1">
                <a:ea typeface="+mn-lt"/>
                <a:cs typeface="+mn-lt"/>
              </a:rPr>
              <a:t>comportamento </a:t>
            </a:r>
            <a:r>
              <a:rPr lang="en-US">
                <a:ea typeface="+mn-lt"/>
                <a:cs typeface="+mn-lt"/>
              </a:rPr>
              <a:t>dessa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>
                <a:ea typeface="+mn-lt"/>
                <a:cs typeface="+mn-lt"/>
              </a:rPr>
              <a:t>classe e no final vai ser representado pelos </a:t>
            </a:r>
            <a:r>
              <a:rPr lang="en-US" b="1">
                <a:ea typeface="+mn-lt"/>
                <a:cs typeface="+mn-lt"/>
              </a:rPr>
              <a:t>métodos </a:t>
            </a:r>
            <a:r>
              <a:rPr lang="en-US">
                <a:ea typeface="+mn-lt"/>
                <a:cs typeface="+mn-lt"/>
              </a:rPr>
              <a:t>de uma classe.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14:cNvPr>
              <p14:cNvContentPartPr/>
              <p14:nvPr/>
            </p14:nvContentPartPr>
            <p14:xfrm>
              <a:off x="13043646" y="3451411"/>
              <a:ext cx="14941" cy="1494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8FCD2-DEA2-AD59-C112-4C18291DD5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96596" y="2719302"/>
                <a:ext cx="1494100" cy="14941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8ED3675-7B07-1157-2C10-D82FCEFCEE75}"/>
              </a:ext>
            </a:extLst>
          </p:cNvPr>
          <p:cNvSpPr/>
          <p:nvPr/>
        </p:nvSpPr>
        <p:spPr>
          <a:xfrm>
            <a:off x="9801412" y="1879205"/>
            <a:ext cx="1329764" cy="132976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08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JAVA (2)</vt:lpstr>
      <vt:lpstr>Java - Encapsulamento</vt:lpstr>
      <vt:lpstr>Java - Encapsulamento</vt:lpstr>
      <vt:lpstr>Java - Packages &amp; API </vt:lpstr>
      <vt:lpstr>Java - Polimorfismo </vt:lpstr>
      <vt:lpstr>Java – construtores diferentes para a mesma classe</vt:lpstr>
      <vt:lpstr>Java – jogo de adivinhação com Random</vt:lpstr>
      <vt:lpstr>Java – Classes, Responsabilidades e Colaboração (CRC)</vt:lpstr>
      <vt:lpstr>Java – Classes, Responsabilidades e Colaboração (CRC)</vt:lpstr>
      <vt:lpstr>Java – Classes, Responsabilidades e Colaboração (CRC)</vt:lpstr>
      <vt:lpstr>Java – Classes, Responsabilidades e Colaboração (CRC)</vt:lpstr>
      <vt:lpstr>Java – Classes, Responsabilidades e Colaboração (CRC)</vt:lpstr>
      <vt:lpstr>Java – Cartões CRC e testes JUnit</vt:lpstr>
      <vt:lpstr>Java – Cartões CRC </vt:lpstr>
      <vt:lpstr>Java – Cartões CRC </vt:lpstr>
      <vt:lpstr>Java – Cartões CRC </vt:lpstr>
      <vt:lpstr>Java – testes JUnit </vt:lpstr>
      <vt:lpstr>Java – Classes aninhadas (outer, inner) </vt:lpstr>
      <vt:lpstr>Java – Classes aninhadas (outer, inner) </vt:lpstr>
      <vt:lpstr>Java – Classes aninhadas (outer, inner)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844</cp:revision>
  <dcterms:created xsi:type="dcterms:W3CDTF">2013-07-15T20:26:40Z</dcterms:created>
  <dcterms:modified xsi:type="dcterms:W3CDTF">2024-11-14T16:29:15Z</dcterms:modified>
</cp:coreProperties>
</file>