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260" r:id="rId6"/>
    <p:sldId id="32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30" r:id="rId57"/>
    <p:sldId id="333" r:id="rId58"/>
    <p:sldId id="332" r:id="rId59"/>
    <p:sldId id="335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arte Ribeiro De Melo" initials="DM" lastIdx="1" clrIdx="0">
    <p:extLst>
      <p:ext uri="{19B8F6BF-5375-455C-9EA6-DF929625EA0E}">
        <p15:presenceInfo xmlns:p15="http://schemas.microsoft.com/office/powerpoint/2012/main" userId="S::gpsi173673@alunos.epb.pt::fb2c0e23-00d0-40d2-976e-02b4227754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693C7-091B-E091-9154-963353DA5B1B}" v="305" dt="2024-10-04T11:02:40.637"/>
    <p1510:client id="{537F8A13-8F15-788E-B778-96E14213F67E}" v="39" dt="2024-10-04T15:45:44.673"/>
    <p1510:client id="{6AFBFDB5-7532-6BAE-F601-5DB6D08064A2}" v="3" dt="2024-10-03T10:45:07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8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Delgado" userId="S::jdelgado@professores.epb.pt::54ea3201-007f-4311-a469-e4a4c2759f8a" providerId="AD" clId="Web-{D32B326A-EED5-DBD9-5246-163599264AB3}"/>
    <pc:docChg chg="modSld">
      <pc:chgData name="João Delgado" userId="S::jdelgado@professores.epb.pt::54ea3201-007f-4311-a469-e4a4c2759f8a" providerId="AD" clId="Web-{D32B326A-EED5-DBD9-5246-163599264AB3}" dt="2022-11-24T12:05:56.316" v="5" actId="20577"/>
      <pc:docMkLst>
        <pc:docMk/>
      </pc:docMkLst>
      <pc:sldChg chg="modSp">
        <pc:chgData name="João Delgado" userId="S::jdelgado@professores.epb.pt::54ea3201-007f-4311-a469-e4a4c2759f8a" providerId="AD" clId="Web-{D32B326A-EED5-DBD9-5246-163599264AB3}" dt="2022-11-24T12:05:40.034" v="1" actId="20577"/>
        <pc:sldMkLst>
          <pc:docMk/>
          <pc:sldMk cId="0" sldId="257"/>
        </pc:sldMkLst>
        <pc:spChg chg="mod">
          <ac:chgData name="João Delgado" userId="S::jdelgado@professores.epb.pt::54ea3201-007f-4311-a469-e4a4c2759f8a" providerId="AD" clId="Web-{D32B326A-EED5-DBD9-5246-163599264AB3}" dt="2022-11-24T12:05:40.034" v="1" actId="20577"/>
          <ac:spMkLst>
            <pc:docMk/>
            <pc:sldMk cId="0" sldId="257"/>
            <ac:spMk id="5123" creationId="{A50A188B-192E-4DA1-AAA9-F1BEC3F4BEC8}"/>
          </ac:spMkLst>
        </pc:spChg>
      </pc:sldChg>
      <pc:sldChg chg="modSp">
        <pc:chgData name="João Delgado" userId="S::jdelgado@professores.epb.pt::54ea3201-007f-4311-a469-e4a4c2759f8a" providerId="AD" clId="Web-{D32B326A-EED5-DBD9-5246-163599264AB3}" dt="2022-11-24T12:05:56.316" v="5" actId="20577"/>
        <pc:sldMkLst>
          <pc:docMk/>
          <pc:sldMk cId="0" sldId="258"/>
        </pc:sldMkLst>
        <pc:spChg chg="mod">
          <ac:chgData name="João Delgado" userId="S::jdelgado@professores.epb.pt::54ea3201-007f-4311-a469-e4a4c2759f8a" providerId="AD" clId="Web-{D32B326A-EED5-DBD9-5246-163599264AB3}" dt="2022-11-24T12:05:56.316" v="5" actId="20577"/>
          <ac:spMkLst>
            <pc:docMk/>
            <pc:sldMk cId="0" sldId="258"/>
            <ac:spMk id="7170" creationId="{966E0A35-15A2-420D-A5C8-340F5E922219}"/>
          </ac:spMkLst>
        </pc:spChg>
      </pc:sldChg>
    </pc:docChg>
  </pc:docChgLst>
  <pc:docChgLst>
    <pc:chgData name="João Delgado" userId="S::jdelgado@professores.epb.pt::54ea3201-007f-4311-a469-e4a4c2759f8a" providerId="AD" clId="Web-{9D147274-5575-D707-28F4-D03B01D01F45}"/>
    <pc:docChg chg="modSld">
      <pc:chgData name="João Delgado" userId="S::jdelgado@professores.epb.pt::54ea3201-007f-4311-a469-e4a4c2759f8a" providerId="AD" clId="Web-{9D147274-5575-D707-28F4-D03B01D01F45}" dt="2022-12-06T11:50:13.085" v="10" actId="20577"/>
      <pc:docMkLst>
        <pc:docMk/>
      </pc:docMkLst>
      <pc:sldChg chg="modSp">
        <pc:chgData name="João Delgado" userId="S::jdelgado@professores.epb.pt::54ea3201-007f-4311-a469-e4a4c2759f8a" providerId="AD" clId="Web-{9D147274-5575-D707-28F4-D03B01D01F45}" dt="2022-12-06T11:42:15.739" v="4" actId="20577"/>
        <pc:sldMkLst>
          <pc:docMk/>
          <pc:sldMk cId="0" sldId="308"/>
        </pc:sldMkLst>
        <pc:spChg chg="mod">
          <ac:chgData name="João Delgado" userId="S::jdelgado@professores.epb.pt::54ea3201-007f-4311-a469-e4a4c2759f8a" providerId="AD" clId="Web-{9D147274-5575-D707-28F4-D03B01D01F45}" dt="2022-12-06T11:42:15.739" v="4" actId="20577"/>
          <ac:spMkLst>
            <pc:docMk/>
            <pc:sldMk cId="0" sldId="308"/>
            <ac:spMk id="109570" creationId="{BC2400DA-0D05-4D41-8F54-B4C8682F66B2}"/>
          </ac:spMkLst>
        </pc:spChg>
      </pc:sldChg>
      <pc:sldChg chg="modSp">
        <pc:chgData name="João Delgado" userId="S::jdelgado@professores.epb.pt::54ea3201-007f-4311-a469-e4a4c2759f8a" providerId="AD" clId="Web-{9D147274-5575-D707-28F4-D03B01D01F45}" dt="2022-12-06T11:41:57.785" v="3" actId="20577"/>
        <pc:sldMkLst>
          <pc:docMk/>
          <pc:sldMk cId="0" sldId="317"/>
        </pc:sldMkLst>
        <pc:spChg chg="mod">
          <ac:chgData name="João Delgado" userId="S::jdelgado@professores.epb.pt::54ea3201-007f-4311-a469-e4a4c2759f8a" providerId="AD" clId="Web-{9D147274-5575-D707-28F4-D03B01D01F45}" dt="2022-12-06T11:41:57.785" v="3" actId="20577"/>
          <ac:spMkLst>
            <pc:docMk/>
            <pc:sldMk cId="0" sldId="317"/>
            <ac:spMk id="128002" creationId="{8C497A33-1B4E-4897-A66F-EB3275FBA66B}"/>
          </ac:spMkLst>
        </pc:spChg>
      </pc:sldChg>
      <pc:sldChg chg="modSp">
        <pc:chgData name="João Delgado" userId="S::jdelgado@professores.epb.pt::54ea3201-007f-4311-a469-e4a4c2759f8a" providerId="AD" clId="Web-{9D147274-5575-D707-28F4-D03B01D01F45}" dt="2022-12-06T11:41:52.378" v="2" actId="20577"/>
        <pc:sldMkLst>
          <pc:docMk/>
          <pc:sldMk cId="0" sldId="318"/>
        </pc:sldMkLst>
        <pc:spChg chg="mod">
          <ac:chgData name="João Delgado" userId="S::jdelgado@professores.epb.pt::54ea3201-007f-4311-a469-e4a4c2759f8a" providerId="AD" clId="Web-{9D147274-5575-D707-28F4-D03B01D01F45}" dt="2022-12-06T11:41:52.378" v="2" actId="20577"/>
          <ac:spMkLst>
            <pc:docMk/>
            <pc:sldMk cId="0" sldId="318"/>
            <ac:spMk id="130050" creationId="{C63383DF-5703-4816-A418-F403713F8E71}"/>
          </ac:spMkLst>
        </pc:spChg>
      </pc:sldChg>
      <pc:sldChg chg="modSp">
        <pc:chgData name="João Delgado" userId="S::jdelgado@professores.epb.pt::54ea3201-007f-4311-a469-e4a4c2759f8a" providerId="AD" clId="Web-{9D147274-5575-D707-28F4-D03B01D01F45}" dt="2022-12-06T11:41:40.987" v="1" actId="20577"/>
        <pc:sldMkLst>
          <pc:docMk/>
          <pc:sldMk cId="0" sldId="321"/>
        </pc:sldMkLst>
        <pc:spChg chg="mod">
          <ac:chgData name="João Delgado" userId="S::jdelgado@professores.epb.pt::54ea3201-007f-4311-a469-e4a4c2759f8a" providerId="AD" clId="Web-{9D147274-5575-D707-28F4-D03B01D01F45}" dt="2022-12-06T11:41:40.987" v="1" actId="20577"/>
          <ac:spMkLst>
            <pc:docMk/>
            <pc:sldMk cId="0" sldId="321"/>
            <ac:spMk id="136194" creationId="{7F0FF5E2-EC9E-4429-B9C2-51D888CE91B2}"/>
          </ac:spMkLst>
        </pc:spChg>
      </pc:sldChg>
      <pc:sldChg chg="modSp">
        <pc:chgData name="João Delgado" userId="S::jdelgado@professores.epb.pt::54ea3201-007f-4311-a469-e4a4c2759f8a" providerId="AD" clId="Web-{9D147274-5575-D707-28F4-D03B01D01F45}" dt="2022-12-06T11:42:40.146" v="8" actId="20577"/>
        <pc:sldMkLst>
          <pc:docMk/>
          <pc:sldMk cId="0" sldId="324"/>
        </pc:sldMkLst>
        <pc:spChg chg="mod">
          <ac:chgData name="João Delgado" userId="S::jdelgado@professores.epb.pt::54ea3201-007f-4311-a469-e4a4c2759f8a" providerId="AD" clId="Web-{9D147274-5575-D707-28F4-D03B01D01F45}" dt="2022-12-06T11:42:40.146" v="8" actId="20577"/>
          <ac:spMkLst>
            <pc:docMk/>
            <pc:sldMk cId="0" sldId="324"/>
            <ac:spMk id="142338" creationId="{813913C8-CA64-45F8-B3B7-70C9EC3CA8D1}"/>
          </ac:spMkLst>
        </pc:spChg>
      </pc:sldChg>
      <pc:sldChg chg="modSp">
        <pc:chgData name="João Delgado" userId="S::jdelgado@professores.epb.pt::54ea3201-007f-4311-a469-e4a4c2759f8a" providerId="AD" clId="Web-{9D147274-5575-D707-28F4-D03B01D01F45}" dt="2022-12-06T11:50:13.085" v="10" actId="20577"/>
        <pc:sldMkLst>
          <pc:docMk/>
          <pc:sldMk cId="0" sldId="325"/>
        </pc:sldMkLst>
        <pc:spChg chg="mod">
          <ac:chgData name="João Delgado" userId="S::jdelgado@professores.epb.pt::54ea3201-007f-4311-a469-e4a4c2759f8a" providerId="AD" clId="Web-{9D147274-5575-D707-28F4-D03B01D01F45}" dt="2022-12-06T11:50:13.085" v="10" actId="20577"/>
          <ac:spMkLst>
            <pc:docMk/>
            <pc:sldMk cId="0" sldId="325"/>
            <ac:spMk id="144386" creationId="{3203D240-D00A-4DED-85B7-CF2E6D82C7A4}"/>
          </ac:spMkLst>
        </pc:spChg>
      </pc:sldChg>
    </pc:docChg>
  </pc:docChgLst>
  <pc:docChgLst>
    <pc:chgData name="João Delgado" userId="S::jdelgado@professores.epb.pt::54ea3201-007f-4311-a469-e4a4c2759f8a" providerId="AD" clId="Web-{B0F688A0-971A-6689-D623-251D7E1048BF}"/>
    <pc:docChg chg="addSld modSld">
      <pc:chgData name="João Delgado" userId="S::jdelgado@professores.epb.pt::54ea3201-007f-4311-a469-e4a4c2759f8a" providerId="AD" clId="Web-{B0F688A0-971A-6689-D623-251D7E1048BF}" dt="2024-10-01T16:36:07.769" v="11" actId="20577"/>
      <pc:docMkLst>
        <pc:docMk/>
      </pc:docMkLst>
      <pc:sldChg chg="modSp">
        <pc:chgData name="João Delgado" userId="S::jdelgado@professores.epb.pt::54ea3201-007f-4311-a469-e4a4c2759f8a" providerId="AD" clId="Web-{B0F688A0-971A-6689-D623-251D7E1048BF}" dt="2024-10-01T16:36:07.769" v="11" actId="20577"/>
        <pc:sldMkLst>
          <pc:docMk/>
          <pc:sldMk cId="0" sldId="306"/>
        </pc:sldMkLst>
        <pc:spChg chg="mod">
          <ac:chgData name="João Delgado" userId="S::jdelgado@professores.epb.pt::54ea3201-007f-4311-a469-e4a4c2759f8a" providerId="AD" clId="Web-{B0F688A0-971A-6689-D623-251D7E1048BF}" dt="2024-10-01T16:36:07.769" v="11" actId="20577"/>
          <ac:spMkLst>
            <pc:docMk/>
            <pc:sldMk cId="0" sldId="306"/>
            <ac:spMk id="105474" creationId="{3215B5A9-6A1A-4582-9115-59F6607BE6CC}"/>
          </ac:spMkLst>
        </pc:spChg>
      </pc:sldChg>
      <pc:sldChg chg="new">
        <pc:chgData name="João Delgado" userId="S::jdelgado@professores.epb.pt::54ea3201-007f-4311-a469-e4a4c2759f8a" providerId="AD" clId="Web-{B0F688A0-971A-6689-D623-251D7E1048BF}" dt="2024-10-01T16:32:56.106" v="0"/>
        <pc:sldMkLst>
          <pc:docMk/>
          <pc:sldMk cId="3496931279" sldId="331"/>
        </pc:sldMkLst>
      </pc:sldChg>
    </pc:docChg>
  </pc:docChgLst>
  <pc:docChgLst>
    <pc:chgData name="Duarte Ribeiro De Melo" userId="S::gpsi173673@alunos.epb.pt::fb2c0e23-00d0-40d2-976e-02b422775442" providerId="AD" clId="Web-{D5110138-A331-4FFD-A201-CE99DC9629E1}"/>
    <pc:docChg chg="">
      <pc:chgData name="Duarte Ribeiro De Melo" userId="S::gpsi173673@alunos.epb.pt::fb2c0e23-00d0-40d2-976e-02b422775442" providerId="AD" clId="Web-{D5110138-A331-4FFD-A201-CE99DC9629E1}" dt="2020-01-13T08:57:58.317" v="1"/>
      <pc:docMkLst>
        <pc:docMk/>
      </pc:docMkLst>
      <pc:sldChg chg="addCm delCm">
        <pc:chgData name="Duarte Ribeiro De Melo" userId="S::gpsi173673@alunos.epb.pt::fb2c0e23-00d0-40d2-976e-02b422775442" providerId="AD" clId="Web-{D5110138-A331-4FFD-A201-CE99DC9629E1}" dt="2020-01-13T08:57:58.317" v="1"/>
        <pc:sldMkLst>
          <pc:docMk/>
          <pc:sldMk cId="0" sldId="256"/>
        </pc:sldMkLst>
      </pc:sldChg>
    </pc:docChg>
  </pc:docChgLst>
  <pc:docChgLst>
    <pc:chgData name="João Delgado" userId="S::jdelgado@professores.epb.pt::54ea3201-007f-4311-a469-e4a4c2759f8a" providerId="AD" clId="Web-{537F8A13-8F15-788E-B778-96E14213F67E}"/>
    <pc:docChg chg="addSld delSld modSld sldOrd">
      <pc:chgData name="João Delgado" userId="S::jdelgado@professores.epb.pt::54ea3201-007f-4311-a469-e4a4c2759f8a" providerId="AD" clId="Web-{537F8A13-8F15-788E-B778-96E14213F67E}" dt="2024-10-04T15:45:44.345" v="37" actId="20577"/>
      <pc:docMkLst>
        <pc:docMk/>
      </pc:docMkLst>
      <pc:sldChg chg="add del ord">
        <pc:chgData name="João Delgado" userId="S::jdelgado@professores.epb.pt::54ea3201-007f-4311-a469-e4a4c2759f8a" providerId="AD" clId="Web-{537F8A13-8F15-788E-B778-96E14213F67E}" dt="2024-10-04T15:38:37.266" v="4"/>
        <pc:sldMkLst>
          <pc:docMk/>
          <pc:sldMk cId="1833117675" sldId="330"/>
        </pc:sldMkLst>
      </pc:sldChg>
      <pc:sldChg chg="del">
        <pc:chgData name="João Delgado" userId="S::jdelgado@professores.epb.pt::54ea3201-007f-4311-a469-e4a4c2759f8a" providerId="AD" clId="Web-{537F8A13-8F15-788E-B778-96E14213F67E}" dt="2024-10-04T15:39:18.721" v="8"/>
        <pc:sldMkLst>
          <pc:docMk/>
          <pc:sldMk cId="3496931279" sldId="331"/>
        </pc:sldMkLst>
      </pc:sldChg>
      <pc:sldChg chg="modSp">
        <pc:chgData name="João Delgado" userId="S::jdelgado@professores.epb.pt::54ea3201-007f-4311-a469-e4a4c2759f8a" providerId="AD" clId="Web-{537F8A13-8F15-788E-B778-96E14213F67E}" dt="2024-10-04T15:45:44.345" v="37" actId="20577"/>
        <pc:sldMkLst>
          <pc:docMk/>
          <pc:sldMk cId="1864890850" sldId="333"/>
        </pc:sldMkLst>
        <pc:spChg chg="mod">
          <ac:chgData name="João Delgado" userId="S::jdelgado@professores.epb.pt::54ea3201-007f-4311-a469-e4a4c2759f8a" providerId="AD" clId="Web-{537F8A13-8F15-788E-B778-96E14213F67E}" dt="2024-10-04T15:45:44.345" v="37" actId="20577"/>
          <ac:spMkLst>
            <pc:docMk/>
            <pc:sldMk cId="1864890850" sldId="333"/>
            <ac:spMk id="111618" creationId="{E49DCB7C-72E8-4E2C-8C88-A9AA81479670}"/>
          </ac:spMkLst>
        </pc:spChg>
      </pc:sldChg>
      <pc:sldChg chg="add del">
        <pc:chgData name="João Delgado" userId="S::jdelgado@professores.epb.pt::54ea3201-007f-4311-a469-e4a4c2759f8a" providerId="AD" clId="Web-{537F8A13-8F15-788E-B778-96E14213F67E}" dt="2024-10-04T15:39:15.080" v="7"/>
        <pc:sldMkLst>
          <pc:docMk/>
          <pc:sldMk cId="2882000163" sldId="334"/>
        </pc:sldMkLst>
      </pc:sldChg>
    </pc:docChg>
  </pc:docChgLst>
  <pc:docChgLst>
    <pc:chgData name="João Delgado" userId="S::jdelgado@professores.epb.pt::54ea3201-007f-4311-a469-e4a4c2759f8a" providerId="AD" clId="Web-{2B3983E8-6AD0-E70D-2DE5-EE6390AD395E}"/>
    <pc:docChg chg="addSld modSld">
      <pc:chgData name="João Delgado" userId="S::jdelgado@professores.epb.pt::54ea3201-007f-4311-a469-e4a4c2759f8a" providerId="AD" clId="Web-{2B3983E8-6AD0-E70D-2DE5-EE6390AD395E}" dt="2024-09-30T09:37:14.281" v="59" actId="20577"/>
      <pc:docMkLst>
        <pc:docMk/>
      </pc:docMkLst>
      <pc:sldChg chg="modSp">
        <pc:chgData name="João Delgado" userId="S::jdelgado@professores.epb.pt::54ea3201-007f-4311-a469-e4a4c2759f8a" providerId="AD" clId="Web-{2B3983E8-6AD0-E70D-2DE5-EE6390AD395E}" dt="2024-09-30T09:29:31.955" v="16" actId="20577"/>
        <pc:sldMkLst>
          <pc:docMk/>
          <pc:sldMk cId="0" sldId="277"/>
        </pc:sldMkLst>
        <pc:spChg chg="mod">
          <ac:chgData name="João Delgado" userId="S::jdelgado@professores.epb.pt::54ea3201-007f-4311-a469-e4a4c2759f8a" providerId="AD" clId="Web-{2B3983E8-6AD0-E70D-2DE5-EE6390AD395E}" dt="2024-09-30T09:29:31.955" v="16" actId="20577"/>
          <ac:spMkLst>
            <pc:docMk/>
            <pc:sldMk cId="0" sldId="277"/>
            <ac:spMk id="46083" creationId="{026B20A6-7317-4C3F-9E78-1ED1D28D35BC}"/>
          </ac:spMkLst>
        </pc:spChg>
      </pc:sldChg>
      <pc:sldChg chg="modSp add replId">
        <pc:chgData name="João Delgado" userId="S::jdelgado@professores.epb.pt::54ea3201-007f-4311-a469-e4a4c2759f8a" providerId="AD" clId="Web-{2B3983E8-6AD0-E70D-2DE5-EE6390AD395E}" dt="2024-09-30T09:37:14.281" v="59" actId="20577"/>
        <pc:sldMkLst>
          <pc:docMk/>
          <pc:sldMk cId="1833117675" sldId="330"/>
        </pc:sldMkLst>
        <pc:spChg chg="mod">
          <ac:chgData name="João Delgado" userId="S::jdelgado@professores.epb.pt::54ea3201-007f-4311-a469-e4a4c2759f8a" providerId="AD" clId="Web-{2B3983E8-6AD0-E70D-2DE5-EE6390AD395E}" dt="2024-09-30T09:37:14.281" v="59" actId="20577"/>
          <ac:spMkLst>
            <pc:docMk/>
            <pc:sldMk cId="1833117675" sldId="330"/>
            <ac:spMk id="48130" creationId="{F0343137-6C3D-4517-A1BB-20B12153F0AA}"/>
          </ac:spMkLst>
        </pc:spChg>
      </pc:sldChg>
    </pc:docChg>
  </pc:docChgLst>
  <pc:docChgLst>
    <pc:chgData name="Emanuel Barros Da Cunha" userId="S::gpsi173674@alunos.epb.pt::4c239549-463f-40d5-acc5-1c059a8edd38" providerId="AD" clId="Web-{95759236-6921-112E-7678-B07421A6F9FB}"/>
    <pc:docChg chg="modSld">
      <pc:chgData name="Emanuel Barros Da Cunha" userId="S::gpsi173674@alunos.epb.pt::4c239549-463f-40d5-acc5-1c059a8edd38" providerId="AD" clId="Web-{95759236-6921-112E-7678-B07421A6F9FB}" dt="2020-01-13T09:11:33.665" v="1" actId="1076"/>
      <pc:docMkLst>
        <pc:docMk/>
      </pc:docMkLst>
      <pc:sldChg chg="modSp">
        <pc:chgData name="Emanuel Barros Da Cunha" userId="S::gpsi173674@alunos.epb.pt::4c239549-463f-40d5-acc5-1c059a8edd38" providerId="AD" clId="Web-{95759236-6921-112E-7678-B07421A6F9FB}" dt="2020-01-13T09:11:33.665" v="1" actId="1076"/>
        <pc:sldMkLst>
          <pc:docMk/>
          <pc:sldMk cId="0" sldId="256"/>
        </pc:sldMkLst>
        <pc:spChg chg="mod">
          <ac:chgData name="Emanuel Barros Da Cunha" userId="S::gpsi173674@alunos.epb.pt::4c239549-463f-40d5-acc5-1c059a8edd38" providerId="AD" clId="Web-{95759236-6921-112E-7678-B07421A6F9FB}" dt="2020-01-13T09:11:33.665" v="1" actId="1076"/>
          <ac:spMkLst>
            <pc:docMk/>
            <pc:sldMk cId="0" sldId="256"/>
            <ac:spMk id="3074" creationId="{FA67A5F8-EAAA-4E62-81C0-46F5C1B5AB75}"/>
          </ac:spMkLst>
        </pc:spChg>
      </pc:sldChg>
    </pc:docChg>
  </pc:docChgLst>
  <pc:docChgLst>
    <pc:chgData name="Gonçalo Da Costa Pereira" userId="S::gpsi173675@alunos.epb.pt::a20b23c6-c3a8-4ab6-837e-9ac7a0b25f74" providerId="AD" clId="Web-{ECAF719B-4660-E7AD-3737-E1576B8B8BDF}"/>
    <pc:docChg chg="addSld delSld">
      <pc:chgData name="Gonçalo Da Costa Pereira" userId="S::gpsi173675@alunos.epb.pt::a20b23c6-c3a8-4ab6-837e-9ac7a0b25f74" providerId="AD" clId="Web-{ECAF719B-4660-E7AD-3737-E1576B8B8BDF}" dt="2020-01-07T09:31:24.641" v="12"/>
      <pc:docMkLst>
        <pc:docMk/>
      </pc:docMkLst>
      <pc:sldChg chg="add del">
        <pc:chgData name="Gonçalo Da Costa Pereira" userId="S::gpsi173675@alunos.epb.pt::a20b23c6-c3a8-4ab6-837e-9ac7a0b25f74" providerId="AD" clId="Web-{ECAF719B-4660-E7AD-3737-E1576B8B8BDF}" dt="2020-01-07T09:31:15.859" v="8"/>
        <pc:sldMkLst>
          <pc:docMk/>
          <pc:sldMk cId="0" sldId="326"/>
        </pc:sldMkLst>
      </pc:sldChg>
      <pc:sldChg chg="add del">
        <pc:chgData name="Gonçalo Da Costa Pereira" userId="S::gpsi173675@alunos.epb.pt::a20b23c6-c3a8-4ab6-837e-9ac7a0b25f74" providerId="AD" clId="Web-{ECAF719B-4660-E7AD-3737-E1576B8B8BDF}" dt="2020-01-07T09:31:17.094" v="9"/>
        <pc:sldMkLst>
          <pc:docMk/>
          <pc:sldMk cId="0" sldId="327"/>
        </pc:sldMkLst>
      </pc:sldChg>
      <pc:sldChg chg="add del">
        <pc:chgData name="Gonçalo Da Costa Pereira" userId="S::gpsi173675@alunos.epb.pt::a20b23c6-c3a8-4ab6-837e-9ac7a0b25f74" providerId="AD" clId="Web-{ECAF719B-4660-E7AD-3737-E1576B8B8BDF}" dt="2020-01-07T09:31:19.297" v="10"/>
        <pc:sldMkLst>
          <pc:docMk/>
          <pc:sldMk cId="0" sldId="328"/>
        </pc:sldMkLst>
      </pc:sldChg>
      <pc:sldChg chg="add del">
        <pc:chgData name="Gonçalo Da Costa Pereira" userId="S::gpsi173675@alunos.epb.pt::a20b23c6-c3a8-4ab6-837e-9ac7a0b25f74" providerId="AD" clId="Web-{ECAF719B-4660-E7AD-3737-E1576B8B8BDF}" dt="2020-01-07T09:31:24.641" v="12"/>
        <pc:sldMkLst>
          <pc:docMk/>
          <pc:sldMk cId="1819361229" sldId="329"/>
        </pc:sldMkLst>
      </pc:sldChg>
    </pc:docChg>
  </pc:docChgLst>
  <pc:docChgLst>
    <pc:chgData name="João Delgado" userId="S::jdelgado@professores.epb.pt::54ea3201-007f-4311-a469-e4a4c2759f8a" providerId="AD" clId="Web-{264693C7-091B-E091-9154-963353DA5B1B}"/>
    <pc:docChg chg="addSld modSld sldOrd">
      <pc:chgData name="João Delgado" userId="S::jdelgado@professores.epb.pt::54ea3201-007f-4311-a469-e4a4c2759f8a" providerId="AD" clId="Web-{264693C7-091B-E091-9154-963353DA5B1B}" dt="2024-10-04T11:02:40.637" v="300" actId="20577"/>
      <pc:docMkLst>
        <pc:docMk/>
      </pc:docMkLst>
      <pc:sldChg chg="ord">
        <pc:chgData name="João Delgado" userId="S::jdelgado@professores.epb.pt::54ea3201-007f-4311-a469-e4a4c2759f8a" providerId="AD" clId="Web-{264693C7-091B-E091-9154-963353DA5B1B}" dt="2024-10-04T10:08:43.147" v="0"/>
        <pc:sldMkLst>
          <pc:docMk/>
          <pc:sldMk cId="3496931279" sldId="331"/>
        </pc:sldMkLst>
      </pc:sldChg>
      <pc:sldChg chg="modSp add replId">
        <pc:chgData name="João Delgado" userId="S::jdelgado@professores.epb.pt::54ea3201-007f-4311-a469-e4a4c2759f8a" providerId="AD" clId="Web-{264693C7-091B-E091-9154-963353DA5B1B}" dt="2024-10-04T11:02:40.637" v="300" actId="20577"/>
        <pc:sldMkLst>
          <pc:docMk/>
          <pc:sldMk cId="1006265757" sldId="332"/>
        </pc:sldMkLst>
        <pc:spChg chg="mod">
          <ac:chgData name="João Delgado" userId="S::jdelgado@professores.epb.pt::54ea3201-007f-4311-a469-e4a4c2759f8a" providerId="AD" clId="Web-{264693C7-091B-E091-9154-963353DA5B1B}" dt="2024-10-04T11:02:40.637" v="300" actId="20577"/>
          <ac:spMkLst>
            <pc:docMk/>
            <pc:sldMk cId="1006265757" sldId="332"/>
            <ac:spMk id="111618" creationId="{E49DCB7C-72E8-4E2C-8C88-A9AA81479670}"/>
          </ac:spMkLst>
        </pc:spChg>
      </pc:sldChg>
      <pc:sldChg chg="modSp add ord replId">
        <pc:chgData name="João Delgado" userId="S::jdelgado@professores.epb.pt::54ea3201-007f-4311-a469-e4a4c2759f8a" providerId="AD" clId="Web-{264693C7-091B-E091-9154-963353DA5B1B}" dt="2024-10-04T10:55:14.104" v="275"/>
        <pc:sldMkLst>
          <pc:docMk/>
          <pc:sldMk cId="1864890850" sldId="333"/>
        </pc:sldMkLst>
        <pc:spChg chg="mod">
          <ac:chgData name="João Delgado" userId="S::jdelgado@professores.epb.pt::54ea3201-007f-4311-a469-e4a4c2759f8a" providerId="AD" clId="Web-{264693C7-091B-E091-9154-963353DA5B1B}" dt="2024-10-04T10:54:54.994" v="274" actId="20577"/>
          <ac:spMkLst>
            <pc:docMk/>
            <pc:sldMk cId="1864890850" sldId="333"/>
            <ac:spMk id="111618" creationId="{E49DCB7C-72E8-4E2C-8C88-A9AA81479670}"/>
          </ac:spMkLst>
        </pc:spChg>
      </pc:sldChg>
      <pc:sldChg chg="delSp modSp add replId">
        <pc:chgData name="João Delgado" userId="S::jdelgado@professores.epb.pt::54ea3201-007f-4311-a469-e4a4c2759f8a" providerId="AD" clId="Web-{264693C7-091B-E091-9154-963353DA5B1B}" dt="2024-10-04T10:57:59.235" v="287"/>
        <pc:sldMkLst>
          <pc:docMk/>
          <pc:sldMk cId="2882000163" sldId="334"/>
        </pc:sldMkLst>
        <pc:spChg chg="del mod">
          <ac:chgData name="João Delgado" userId="S::jdelgado@professores.epb.pt::54ea3201-007f-4311-a469-e4a4c2759f8a" providerId="AD" clId="Web-{264693C7-091B-E091-9154-963353DA5B1B}" dt="2024-10-04T10:57:59.235" v="287"/>
          <ac:spMkLst>
            <pc:docMk/>
            <pc:sldMk cId="2882000163" sldId="334"/>
            <ac:spMk id="111618" creationId="{E49DCB7C-72E8-4E2C-8C88-A9AA81479670}"/>
          </ac:spMkLst>
        </pc:spChg>
      </pc:sldChg>
      <pc:sldChg chg="modSp add replId">
        <pc:chgData name="João Delgado" userId="S::jdelgado@professores.epb.pt::54ea3201-007f-4311-a469-e4a4c2759f8a" providerId="AD" clId="Web-{264693C7-091B-E091-9154-963353DA5B1B}" dt="2024-10-04T10:54:38.040" v="272" actId="20577"/>
        <pc:sldMkLst>
          <pc:docMk/>
          <pc:sldMk cId="3684825663" sldId="335"/>
        </pc:sldMkLst>
        <pc:spChg chg="mod">
          <ac:chgData name="João Delgado" userId="S::jdelgado@professores.epb.pt::54ea3201-007f-4311-a469-e4a4c2759f8a" providerId="AD" clId="Web-{264693C7-091B-E091-9154-963353DA5B1B}" dt="2024-10-04T10:54:38.040" v="272" actId="20577"/>
          <ac:spMkLst>
            <pc:docMk/>
            <pc:sldMk cId="3684825663" sldId="335"/>
            <ac:spMk id="111618" creationId="{E49DCB7C-72E8-4E2C-8C88-A9AA81479670}"/>
          </ac:spMkLst>
        </pc:spChg>
      </pc:sldChg>
    </pc:docChg>
  </pc:docChgLst>
  <pc:docChgLst>
    <pc:chgData name="João Delgado" userId="S::jdelgado@professores.epb.pt::54ea3201-007f-4311-a469-e4a4c2759f8a" providerId="AD" clId="Web-{6AFBFDB5-7532-6BAE-F601-5DB6D08064A2}"/>
    <pc:docChg chg="modSld">
      <pc:chgData name="João Delgado" userId="S::jdelgado@professores.epb.pt::54ea3201-007f-4311-a469-e4a4c2759f8a" providerId="AD" clId="Web-{6AFBFDB5-7532-6BAE-F601-5DB6D08064A2}" dt="2024-10-03T10:45:04.929" v="1" actId="20577"/>
      <pc:docMkLst>
        <pc:docMk/>
      </pc:docMkLst>
      <pc:sldChg chg="modSp">
        <pc:chgData name="João Delgado" userId="S::jdelgado@professores.epb.pt::54ea3201-007f-4311-a469-e4a4c2759f8a" providerId="AD" clId="Web-{6AFBFDB5-7532-6BAE-F601-5DB6D08064A2}" dt="2024-10-03T10:45:04.929" v="1" actId="20577"/>
        <pc:sldMkLst>
          <pc:docMk/>
          <pc:sldMk cId="0" sldId="291"/>
        </pc:sldMkLst>
        <pc:spChg chg="mod">
          <ac:chgData name="João Delgado" userId="S::jdelgado@professores.epb.pt::54ea3201-007f-4311-a469-e4a4c2759f8a" providerId="AD" clId="Web-{6AFBFDB5-7532-6BAE-F601-5DB6D08064A2}" dt="2024-10-03T10:45:04.929" v="1" actId="20577"/>
          <ac:spMkLst>
            <pc:docMk/>
            <pc:sldMk cId="0" sldId="291"/>
            <ac:spMk id="74754" creationId="{316464C2-1BF8-4F3B-8A23-7FA577CBE4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74E8E3D7-DBD6-44AF-B911-2F9FE62C3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PT" altLang="pt-PT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F9E4AA73-6DFB-4EC6-92F6-033678CB4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PT" altLang="pt-PT"/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5D21C8F4-6A14-4064-992C-3ADA1ADA885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0350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34C4B29-BED3-413C-9BB9-FB3498EF483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3613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altLang="pt-PT" noProof="0"/>
          </a:p>
        </p:txBody>
      </p:sp>
      <p:sp>
        <p:nvSpPr>
          <p:cNvPr id="2054" name="Text Box 5">
            <a:extLst>
              <a:ext uri="{FF2B5EF4-FFF2-40B4-BE49-F238E27FC236}">
                <a16:creationId xmlns:a16="http://schemas.microsoft.com/office/drawing/2014/main" id="{F5EA9B95-B891-47D2-9411-8ACCDADB0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PT" altLang="pt-PT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id="{59AF26A4-1B16-4B46-8008-BF0FCA322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PT" altLang="pt-PT"/>
          </a:p>
        </p:txBody>
      </p:sp>
      <p:sp>
        <p:nvSpPr>
          <p:cNvPr id="2056" name="Text Box 7">
            <a:extLst>
              <a:ext uri="{FF2B5EF4-FFF2-40B4-BE49-F238E27FC236}">
                <a16:creationId xmlns:a16="http://schemas.microsoft.com/office/drawing/2014/main" id="{CA973612-D30A-4108-BAE4-5F817F00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PT" altLang="pt-PT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877029B-10DE-485A-9EE9-ABD6CDC0588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D6115C37-6EE4-4601-865F-63CD188E3F31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>
            <a:extLst>
              <a:ext uri="{FF2B5EF4-FFF2-40B4-BE49-F238E27FC236}">
                <a16:creationId xmlns:a16="http://schemas.microsoft.com/office/drawing/2014/main" id="{7C948831-14D4-4649-B6D0-770EB973D91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86537C-A8AA-4560-9B4E-4373756DA1FC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8B3F8CA7-2A29-4648-B1B6-C7C9D7AB0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FDB36122-F764-46E8-A592-64DD1DE40FB7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PT" altLang="pt-PT" sz="1400"/>
          </a:p>
        </p:txBody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14E98607-43C8-446B-9C93-7C5D82D94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23A04BE5-66F5-4DC3-AEDC-472E9B2BE0A8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PT" altLang="pt-PT" sz="1400"/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B6705012-29F9-4A4B-96EA-7E23EA66D5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2" name="Rectangle 4">
            <a:extLst>
              <a:ext uri="{FF2B5EF4-FFF2-40B4-BE49-F238E27FC236}">
                <a16:creationId xmlns:a16="http://schemas.microsoft.com/office/drawing/2014/main" id="{2B37404E-8BE8-4F21-AD18-F5F09F39C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>
            <a:extLst>
              <a:ext uri="{FF2B5EF4-FFF2-40B4-BE49-F238E27FC236}">
                <a16:creationId xmlns:a16="http://schemas.microsoft.com/office/drawing/2014/main" id="{2497ACC8-E82C-432A-83B6-58ACD2C3FF0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9B46ED-D9B4-4003-83FE-5B05D5506950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22531" name="Text Box 1">
            <a:extLst>
              <a:ext uri="{FF2B5EF4-FFF2-40B4-BE49-F238E27FC236}">
                <a16:creationId xmlns:a16="http://schemas.microsoft.com/office/drawing/2014/main" id="{A3EA3D89-7DA7-4BBD-BF6A-404A7854F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E10C5105-8AE9-413C-A118-7A183E254073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pt-PT" altLang="pt-PT" sz="1400"/>
          </a:p>
        </p:txBody>
      </p:sp>
      <p:sp>
        <p:nvSpPr>
          <p:cNvPr id="22532" name="Text Box 2">
            <a:extLst>
              <a:ext uri="{FF2B5EF4-FFF2-40B4-BE49-F238E27FC236}">
                <a16:creationId xmlns:a16="http://schemas.microsoft.com/office/drawing/2014/main" id="{66879C5A-F91B-4BBB-A49C-BD6236A07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C4E5A394-B22C-4B7D-A6EE-C34AD6F65EB8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pt-PT" altLang="pt-PT" sz="1400"/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86B6B880-CF6B-413D-9813-CC66A61B91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4" name="Rectangle 4">
            <a:extLst>
              <a:ext uri="{FF2B5EF4-FFF2-40B4-BE49-F238E27FC236}">
                <a16:creationId xmlns:a16="http://schemas.microsoft.com/office/drawing/2014/main" id="{0E2F1ED0-79A2-4B9B-9571-A4343A752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>
            <a:extLst>
              <a:ext uri="{FF2B5EF4-FFF2-40B4-BE49-F238E27FC236}">
                <a16:creationId xmlns:a16="http://schemas.microsoft.com/office/drawing/2014/main" id="{6AC7D327-6994-4CE7-AAEE-FEBAD0BAB58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749B28-932F-4088-9338-9228A7E881B0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24579" name="Text Box 1">
            <a:extLst>
              <a:ext uri="{FF2B5EF4-FFF2-40B4-BE49-F238E27FC236}">
                <a16:creationId xmlns:a16="http://schemas.microsoft.com/office/drawing/2014/main" id="{2C975FD7-F08D-4727-8D42-48B31BAE8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23C19D6C-1F16-4A5A-A308-F1BCB6A4BD16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pt-PT" altLang="pt-PT" sz="1400"/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BB7D8207-AF5E-4E3D-AEBA-12E2BC078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C2810F4F-D989-413D-80BE-238BD393C21B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pt-PT" altLang="pt-PT" sz="1400"/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F3853865-5DA4-4E78-82CF-3AE3289893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2" name="Rectangle 4">
            <a:extLst>
              <a:ext uri="{FF2B5EF4-FFF2-40B4-BE49-F238E27FC236}">
                <a16:creationId xmlns:a16="http://schemas.microsoft.com/office/drawing/2014/main" id="{B4B030C6-8E5A-4A4F-A072-2B4440699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>
            <a:extLst>
              <a:ext uri="{FF2B5EF4-FFF2-40B4-BE49-F238E27FC236}">
                <a16:creationId xmlns:a16="http://schemas.microsoft.com/office/drawing/2014/main" id="{66EEBB9E-0424-4A00-84FA-7EC69CDA191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F68D05-334D-4F39-A1C8-5E319819CC4B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08FD2669-A198-4C1A-814B-5311F5052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FF7070A-1EA7-46FA-93AF-9AD0F2801DF7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pt-PT" altLang="pt-PT" sz="1400"/>
          </a:p>
        </p:txBody>
      </p:sp>
      <p:sp>
        <p:nvSpPr>
          <p:cNvPr id="26628" name="Text Box 2">
            <a:extLst>
              <a:ext uri="{FF2B5EF4-FFF2-40B4-BE49-F238E27FC236}">
                <a16:creationId xmlns:a16="http://schemas.microsoft.com/office/drawing/2014/main" id="{D133B3D8-1784-43D7-A5A3-05AA4E00C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E48364C2-63C1-4D61-891E-CAFC78A307D4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pt-PT" altLang="pt-PT" sz="1400"/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E4FD4F33-9D55-4A5A-BF51-A6BC8D2C30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30" name="Rectangle 4">
            <a:extLst>
              <a:ext uri="{FF2B5EF4-FFF2-40B4-BE49-F238E27FC236}">
                <a16:creationId xmlns:a16="http://schemas.microsoft.com/office/drawing/2014/main" id="{572BEAF6-4AC3-446D-8F86-CCE6763AD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>
            <a:extLst>
              <a:ext uri="{FF2B5EF4-FFF2-40B4-BE49-F238E27FC236}">
                <a16:creationId xmlns:a16="http://schemas.microsoft.com/office/drawing/2014/main" id="{C9F8CEFE-7658-4E9B-B68A-D8B1CD039C4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352751-14E4-4230-837E-515B6A0CA27C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28675" name="Text Box 1">
            <a:extLst>
              <a:ext uri="{FF2B5EF4-FFF2-40B4-BE49-F238E27FC236}">
                <a16:creationId xmlns:a16="http://schemas.microsoft.com/office/drawing/2014/main" id="{AE66C227-90B8-4E23-9328-B47C9030D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12FDD5A-783A-4D7B-8A6F-51A891335E22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pt-PT" altLang="pt-PT" sz="1400"/>
          </a:p>
        </p:txBody>
      </p:sp>
      <p:sp>
        <p:nvSpPr>
          <p:cNvPr id="28676" name="Text Box 2">
            <a:extLst>
              <a:ext uri="{FF2B5EF4-FFF2-40B4-BE49-F238E27FC236}">
                <a16:creationId xmlns:a16="http://schemas.microsoft.com/office/drawing/2014/main" id="{61CBF80E-5BF5-4531-879D-5524680C0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2DEEC9C7-2EE7-4102-8E3E-91157BF24819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pt-PT" altLang="pt-PT" sz="1400"/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F54B288C-7B4A-487B-9538-0C9B9D8848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8" name="Rectangle 4">
            <a:extLst>
              <a:ext uri="{FF2B5EF4-FFF2-40B4-BE49-F238E27FC236}">
                <a16:creationId xmlns:a16="http://schemas.microsoft.com/office/drawing/2014/main" id="{49E58CE0-B0DA-40BC-BF7F-DFED5798F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>
            <a:extLst>
              <a:ext uri="{FF2B5EF4-FFF2-40B4-BE49-F238E27FC236}">
                <a16:creationId xmlns:a16="http://schemas.microsoft.com/office/drawing/2014/main" id="{5DCD28FE-E11E-4E90-8F38-E3EA4AE3DD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B25117-7509-48B4-B0B5-0A8E3445995A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30723" name="Text Box 1">
            <a:extLst>
              <a:ext uri="{FF2B5EF4-FFF2-40B4-BE49-F238E27FC236}">
                <a16:creationId xmlns:a16="http://schemas.microsoft.com/office/drawing/2014/main" id="{634B9553-97DB-47DA-A767-61A2DD48B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AEBB94BA-9D78-4AF2-B45A-051B4C0F0DA6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pt-PT" altLang="pt-PT" sz="1400"/>
          </a:p>
        </p:txBody>
      </p:sp>
      <p:sp>
        <p:nvSpPr>
          <p:cNvPr id="30724" name="Text Box 2">
            <a:extLst>
              <a:ext uri="{FF2B5EF4-FFF2-40B4-BE49-F238E27FC236}">
                <a16:creationId xmlns:a16="http://schemas.microsoft.com/office/drawing/2014/main" id="{B78890A7-7A7C-448F-B0D8-D98BE9813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C9EE4E17-1B53-497A-9CD3-9894F021F7B9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pt-PT" altLang="pt-PT" sz="1400"/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FCCB6F74-1AAD-41C0-AB06-AF94748437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6" name="Rectangle 4">
            <a:extLst>
              <a:ext uri="{FF2B5EF4-FFF2-40B4-BE49-F238E27FC236}">
                <a16:creationId xmlns:a16="http://schemas.microsoft.com/office/drawing/2014/main" id="{3BB964E1-CE73-46F7-8FC9-8DE9E720E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>
            <a:extLst>
              <a:ext uri="{FF2B5EF4-FFF2-40B4-BE49-F238E27FC236}">
                <a16:creationId xmlns:a16="http://schemas.microsoft.com/office/drawing/2014/main" id="{8835C9F7-825D-4A5F-92C9-C8C05A370A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9AED7A-3FA9-4167-AE2E-715975EA6950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C1280043-E0B1-427E-B5DD-D1F43F008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16D9533E-69F8-4660-98CE-B965C4D88720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pt-PT" altLang="pt-PT" sz="1400"/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1955C027-50F4-49D9-91AB-6D7DD2948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2C2B936-CE43-4D2B-B237-744826A90559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pt-PT" altLang="pt-PT" sz="1400"/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40E9122D-9DBA-48C4-A485-0D89FEF16C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4" name="Rectangle 4">
            <a:extLst>
              <a:ext uri="{FF2B5EF4-FFF2-40B4-BE49-F238E27FC236}">
                <a16:creationId xmlns:a16="http://schemas.microsoft.com/office/drawing/2014/main" id="{F35166BD-4E1D-4293-A015-86B6C864D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>
            <a:extLst>
              <a:ext uri="{FF2B5EF4-FFF2-40B4-BE49-F238E27FC236}">
                <a16:creationId xmlns:a16="http://schemas.microsoft.com/office/drawing/2014/main" id="{F3F73605-DFB9-41EC-A3C2-9E8A46F72ED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42C39F-F182-4047-9CA9-971E3CC9E39B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34819" name="Text Box 1">
            <a:extLst>
              <a:ext uri="{FF2B5EF4-FFF2-40B4-BE49-F238E27FC236}">
                <a16:creationId xmlns:a16="http://schemas.microsoft.com/office/drawing/2014/main" id="{A4721EDD-7B0B-4354-BEC8-1B2A2EAD9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DBA56CE8-91D5-405A-8D31-47F943D701D7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pt-PT" altLang="pt-PT" sz="1400"/>
          </a:p>
        </p:txBody>
      </p:sp>
      <p:sp>
        <p:nvSpPr>
          <p:cNvPr id="34820" name="Text Box 2">
            <a:extLst>
              <a:ext uri="{FF2B5EF4-FFF2-40B4-BE49-F238E27FC236}">
                <a16:creationId xmlns:a16="http://schemas.microsoft.com/office/drawing/2014/main" id="{DD0F54A3-D8FD-46F6-962F-EFA774F9C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C477B5EA-7AE8-40E8-B558-580236342CE4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pt-PT" altLang="pt-PT" sz="1400"/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F84151DB-3775-4F5C-8220-BBD1224B76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2" name="Rectangle 4">
            <a:extLst>
              <a:ext uri="{FF2B5EF4-FFF2-40B4-BE49-F238E27FC236}">
                <a16:creationId xmlns:a16="http://schemas.microsoft.com/office/drawing/2014/main" id="{C811A062-FE91-4E22-BCBC-A8A0D82FA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>
            <a:extLst>
              <a:ext uri="{FF2B5EF4-FFF2-40B4-BE49-F238E27FC236}">
                <a16:creationId xmlns:a16="http://schemas.microsoft.com/office/drawing/2014/main" id="{A9F0D938-4316-4DE3-AAE4-CCE33C1E83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7901A3-EB47-4B47-ACF1-F45589CD3872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36867" name="Text Box 1">
            <a:extLst>
              <a:ext uri="{FF2B5EF4-FFF2-40B4-BE49-F238E27FC236}">
                <a16:creationId xmlns:a16="http://schemas.microsoft.com/office/drawing/2014/main" id="{3846ABEE-E334-4035-803B-5E66038D0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4BDD0546-E915-474B-91F8-F573FC502C7B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pt-PT" altLang="pt-PT" sz="1400"/>
          </a:p>
        </p:txBody>
      </p:sp>
      <p:sp>
        <p:nvSpPr>
          <p:cNvPr id="36868" name="Text Box 2">
            <a:extLst>
              <a:ext uri="{FF2B5EF4-FFF2-40B4-BE49-F238E27FC236}">
                <a16:creationId xmlns:a16="http://schemas.microsoft.com/office/drawing/2014/main" id="{606ADABA-6ED9-4983-AB8A-F606DE4DE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FE1EA57B-E778-4DB6-8E86-6AEDC4E3286B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pt-PT" altLang="pt-PT" sz="1400"/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7A5781AA-B56E-4324-9EDA-CFB6276F51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70" name="Rectangle 4">
            <a:extLst>
              <a:ext uri="{FF2B5EF4-FFF2-40B4-BE49-F238E27FC236}">
                <a16:creationId xmlns:a16="http://schemas.microsoft.com/office/drawing/2014/main" id="{41294DB2-56DA-4BEF-B6E0-7DBE16ABB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>
            <a:extLst>
              <a:ext uri="{FF2B5EF4-FFF2-40B4-BE49-F238E27FC236}">
                <a16:creationId xmlns:a16="http://schemas.microsoft.com/office/drawing/2014/main" id="{4BFB418F-D95F-47BE-9809-25EF426609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00CBA6-A9D3-45D3-BE66-D8843E2250C1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38915" name="Text Box 1">
            <a:extLst>
              <a:ext uri="{FF2B5EF4-FFF2-40B4-BE49-F238E27FC236}">
                <a16:creationId xmlns:a16="http://schemas.microsoft.com/office/drawing/2014/main" id="{1A4942AE-2EA5-4654-A38C-637CA3B28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DF3AE31-3056-4127-A0BC-094BB7CCFE43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pt-PT" altLang="pt-PT" sz="1400"/>
          </a:p>
        </p:txBody>
      </p:sp>
      <p:sp>
        <p:nvSpPr>
          <p:cNvPr id="38916" name="Text Box 2">
            <a:extLst>
              <a:ext uri="{FF2B5EF4-FFF2-40B4-BE49-F238E27FC236}">
                <a16:creationId xmlns:a16="http://schemas.microsoft.com/office/drawing/2014/main" id="{36C79BE3-DEE6-4713-A889-2C8D3148D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C9101E86-4CF9-4161-BC97-AFF091BE4681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pt-PT" altLang="pt-PT" sz="1400"/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B63F26CB-E98E-41F2-8D06-AC146C8E9C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8" name="Rectangle 4">
            <a:extLst>
              <a:ext uri="{FF2B5EF4-FFF2-40B4-BE49-F238E27FC236}">
                <a16:creationId xmlns:a16="http://schemas.microsoft.com/office/drawing/2014/main" id="{6ED6FDA0-FDF8-4C09-8AF9-0D3067939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>
            <a:extLst>
              <a:ext uri="{FF2B5EF4-FFF2-40B4-BE49-F238E27FC236}">
                <a16:creationId xmlns:a16="http://schemas.microsoft.com/office/drawing/2014/main" id="{9C09A748-3F45-4C1C-9F4F-05B5988BE99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D520B6-2D4B-41B9-84EC-B2C1BD3C6F25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40963" name="Text Box 1">
            <a:extLst>
              <a:ext uri="{FF2B5EF4-FFF2-40B4-BE49-F238E27FC236}">
                <a16:creationId xmlns:a16="http://schemas.microsoft.com/office/drawing/2014/main" id="{3692F3FC-D199-4D3D-BBC4-3E8AFDFB8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38ECCD69-01EC-410C-BBF6-015F17D7756E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pt-PT" altLang="pt-PT" sz="1400"/>
          </a:p>
        </p:txBody>
      </p:sp>
      <p:sp>
        <p:nvSpPr>
          <p:cNvPr id="40964" name="Text Box 2">
            <a:extLst>
              <a:ext uri="{FF2B5EF4-FFF2-40B4-BE49-F238E27FC236}">
                <a16:creationId xmlns:a16="http://schemas.microsoft.com/office/drawing/2014/main" id="{7E2A2344-3DF1-4586-9818-64085C09D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4EBB97A2-6CC2-41FD-96BD-ED29B9A69221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pt-PT" altLang="pt-PT" sz="1400"/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5C118CC4-2C78-420C-B412-5311C1D682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6" name="Rectangle 4">
            <a:extLst>
              <a:ext uri="{FF2B5EF4-FFF2-40B4-BE49-F238E27FC236}">
                <a16:creationId xmlns:a16="http://schemas.microsoft.com/office/drawing/2014/main" id="{89520714-6D02-4675-92EE-2A1CD7154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BB96A81D-22C3-4E6B-AF75-6B55F3B6CD7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40B3F9-7E87-4189-891D-345F6032540C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935022E5-4D92-49F1-939C-E79C74D7A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D57100F2-B79C-42C5-97B3-2C27073B3D1D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t-PT" altLang="pt-PT" sz="1400"/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25D054E8-27BE-4125-AD90-19E5D588C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02B0AB9-3E23-43DC-B6DF-D3356DD5D8B5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t-PT" altLang="pt-PT" sz="1400"/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6B2F3B07-228D-435C-A413-56669C89BD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50" name="Rectangle 4">
            <a:extLst>
              <a:ext uri="{FF2B5EF4-FFF2-40B4-BE49-F238E27FC236}">
                <a16:creationId xmlns:a16="http://schemas.microsoft.com/office/drawing/2014/main" id="{5804828D-8F20-4BF7-8A70-5D6914AE7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>
            <a:extLst>
              <a:ext uri="{FF2B5EF4-FFF2-40B4-BE49-F238E27FC236}">
                <a16:creationId xmlns:a16="http://schemas.microsoft.com/office/drawing/2014/main" id="{A315997A-79D3-43D0-A903-2644E44EC4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28B323-6E76-4FC6-8AF6-EE3BE4615AB0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43011" name="Text Box 1">
            <a:extLst>
              <a:ext uri="{FF2B5EF4-FFF2-40B4-BE49-F238E27FC236}">
                <a16:creationId xmlns:a16="http://schemas.microsoft.com/office/drawing/2014/main" id="{A213461F-00F3-4E75-9F5D-04918BD13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261C22AA-6CE5-4DA2-B1F6-5612A4AF71F6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pt-PT" altLang="pt-PT" sz="1400"/>
          </a:p>
        </p:txBody>
      </p:sp>
      <p:sp>
        <p:nvSpPr>
          <p:cNvPr id="43012" name="Text Box 2">
            <a:extLst>
              <a:ext uri="{FF2B5EF4-FFF2-40B4-BE49-F238E27FC236}">
                <a16:creationId xmlns:a16="http://schemas.microsoft.com/office/drawing/2014/main" id="{F57F7320-2424-494C-82B0-E24DDA4A4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213E8A07-87C2-430C-91CD-0825630D47D8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pt-PT" altLang="pt-PT" sz="1400"/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E5FC0752-3339-4DEB-89C1-9287CAF35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4">
            <a:extLst>
              <a:ext uri="{FF2B5EF4-FFF2-40B4-BE49-F238E27FC236}">
                <a16:creationId xmlns:a16="http://schemas.microsoft.com/office/drawing/2014/main" id="{911D4C9B-9DC5-4A18-8729-B517647953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>
            <a:extLst>
              <a:ext uri="{FF2B5EF4-FFF2-40B4-BE49-F238E27FC236}">
                <a16:creationId xmlns:a16="http://schemas.microsoft.com/office/drawing/2014/main" id="{9FEDD158-1246-4FE8-83F8-07A280761A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BA0A823-1FBC-490C-A37A-940D97CC432F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45059" name="Text Box 1">
            <a:extLst>
              <a:ext uri="{FF2B5EF4-FFF2-40B4-BE49-F238E27FC236}">
                <a16:creationId xmlns:a16="http://schemas.microsoft.com/office/drawing/2014/main" id="{5CFDB96C-3867-4AF2-8EF0-5DF84BC62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08E9D3A-85E8-4852-8275-481EA608176E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pt-PT" altLang="pt-PT" sz="1400"/>
          </a:p>
        </p:txBody>
      </p:sp>
      <p:sp>
        <p:nvSpPr>
          <p:cNvPr id="45060" name="Text Box 2">
            <a:extLst>
              <a:ext uri="{FF2B5EF4-FFF2-40B4-BE49-F238E27FC236}">
                <a16:creationId xmlns:a16="http://schemas.microsoft.com/office/drawing/2014/main" id="{F94A54A5-33B3-4A2A-823E-8B73850BE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AC7EA764-6965-49B8-90F2-28A674B331B5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pt-PT" altLang="pt-PT" sz="1400"/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A439F223-3835-40B8-9E98-C10D0E6689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56F13DBF-471F-4CDA-8471-C5F373385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>
            <a:extLst>
              <a:ext uri="{FF2B5EF4-FFF2-40B4-BE49-F238E27FC236}">
                <a16:creationId xmlns:a16="http://schemas.microsoft.com/office/drawing/2014/main" id="{48E12C32-6F48-4D4A-9609-C4EEBCE88A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200AF4-97F3-4256-85A8-0FD10C6915F5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47107" name="Text Box 1">
            <a:extLst>
              <a:ext uri="{FF2B5EF4-FFF2-40B4-BE49-F238E27FC236}">
                <a16:creationId xmlns:a16="http://schemas.microsoft.com/office/drawing/2014/main" id="{DB767A37-0E9E-45EC-9579-C3464D96E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F830B327-912B-4ABB-B5D3-99C7A30DDCDC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pt-PT" altLang="pt-PT" sz="1400"/>
          </a:p>
        </p:txBody>
      </p:sp>
      <p:sp>
        <p:nvSpPr>
          <p:cNvPr id="47108" name="Text Box 2">
            <a:extLst>
              <a:ext uri="{FF2B5EF4-FFF2-40B4-BE49-F238E27FC236}">
                <a16:creationId xmlns:a16="http://schemas.microsoft.com/office/drawing/2014/main" id="{D5012254-BD78-40E5-A778-F98717CD0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2FB06F7F-5C3C-4313-8658-68EA8D3A77E8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pt-PT" altLang="pt-PT" sz="1400"/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0B373AE9-6300-4E8B-8BD8-97D9D90A4A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10" name="Rectangle 4">
            <a:extLst>
              <a:ext uri="{FF2B5EF4-FFF2-40B4-BE49-F238E27FC236}">
                <a16:creationId xmlns:a16="http://schemas.microsoft.com/office/drawing/2014/main" id="{9455F736-713B-4ACF-89DB-ADA98E5DF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>
            <a:extLst>
              <a:ext uri="{FF2B5EF4-FFF2-40B4-BE49-F238E27FC236}">
                <a16:creationId xmlns:a16="http://schemas.microsoft.com/office/drawing/2014/main" id="{B7F49952-8CE5-4578-9D36-7332B5B14ED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D7CB3C-7E9A-4029-AF56-95677BBF1F33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49155" name="Text Box 1">
            <a:extLst>
              <a:ext uri="{FF2B5EF4-FFF2-40B4-BE49-F238E27FC236}">
                <a16:creationId xmlns:a16="http://schemas.microsoft.com/office/drawing/2014/main" id="{928846F4-6D37-4E4E-B6EF-EB1CBF8E3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079675B4-BEF4-4895-9C74-BB6AF4241AD4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pt-PT" altLang="pt-PT" sz="1400"/>
          </a:p>
        </p:txBody>
      </p:sp>
      <p:sp>
        <p:nvSpPr>
          <p:cNvPr id="49156" name="Text Box 2">
            <a:extLst>
              <a:ext uri="{FF2B5EF4-FFF2-40B4-BE49-F238E27FC236}">
                <a16:creationId xmlns:a16="http://schemas.microsoft.com/office/drawing/2014/main" id="{3D50A9E6-4D1A-44F1-88F9-9248DE6AE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C87CE009-7E4C-4BA6-8883-44F154F4BCD2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pt-PT" altLang="pt-PT" sz="1400"/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AFECC7A7-6529-478C-8692-6860AC3418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8" name="Rectangle 4">
            <a:extLst>
              <a:ext uri="{FF2B5EF4-FFF2-40B4-BE49-F238E27FC236}">
                <a16:creationId xmlns:a16="http://schemas.microsoft.com/office/drawing/2014/main" id="{E3B1B2C4-3EB2-4F7A-B07F-FF38FC495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>
            <a:extLst>
              <a:ext uri="{FF2B5EF4-FFF2-40B4-BE49-F238E27FC236}">
                <a16:creationId xmlns:a16="http://schemas.microsoft.com/office/drawing/2014/main" id="{E3400E0A-0D68-45F9-92A6-4AF6C55E5A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D52E61-EC02-4846-BD5C-51E94CE57900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51203" name="Text Box 1">
            <a:extLst>
              <a:ext uri="{FF2B5EF4-FFF2-40B4-BE49-F238E27FC236}">
                <a16:creationId xmlns:a16="http://schemas.microsoft.com/office/drawing/2014/main" id="{A68CAF9D-33C8-4171-8401-3E376CE36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3F4A1F63-4E73-4996-83B9-7693249CD2F3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pt-PT" altLang="pt-PT" sz="1400"/>
          </a:p>
        </p:txBody>
      </p:sp>
      <p:sp>
        <p:nvSpPr>
          <p:cNvPr id="51204" name="Text Box 2">
            <a:extLst>
              <a:ext uri="{FF2B5EF4-FFF2-40B4-BE49-F238E27FC236}">
                <a16:creationId xmlns:a16="http://schemas.microsoft.com/office/drawing/2014/main" id="{2DEBAEC7-88B1-47F3-B968-C5759B15F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40B8E7F8-0B1E-4BB8-B0DB-1CC8AB5BA991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pt-PT" altLang="pt-PT" sz="1400"/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2F8E71A8-14E3-4E13-BE6B-2D4253E06E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6" name="Rectangle 4">
            <a:extLst>
              <a:ext uri="{FF2B5EF4-FFF2-40B4-BE49-F238E27FC236}">
                <a16:creationId xmlns:a16="http://schemas.microsoft.com/office/drawing/2014/main" id="{5B475D3C-B3C5-4DFA-B5A5-FE7B4F596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>
            <a:extLst>
              <a:ext uri="{FF2B5EF4-FFF2-40B4-BE49-F238E27FC236}">
                <a16:creationId xmlns:a16="http://schemas.microsoft.com/office/drawing/2014/main" id="{EBE7CE70-CC68-4448-883C-9E6AD2582E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EE3991-B726-4C54-AD0A-9CE31DF391A6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53251" name="Text Box 1">
            <a:extLst>
              <a:ext uri="{FF2B5EF4-FFF2-40B4-BE49-F238E27FC236}">
                <a16:creationId xmlns:a16="http://schemas.microsoft.com/office/drawing/2014/main" id="{A64C0435-E6E3-40AE-95AF-B2AB47455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3C64E124-E4B6-4D4C-86F9-B30D42DB896A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pt-PT" altLang="pt-PT" sz="1400"/>
          </a:p>
        </p:txBody>
      </p:sp>
      <p:sp>
        <p:nvSpPr>
          <p:cNvPr id="53252" name="Text Box 2">
            <a:extLst>
              <a:ext uri="{FF2B5EF4-FFF2-40B4-BE49-F238E27FC236}">
                <a16:creationId xmlns:a16="http://schemas.microsoft.com/office/drawing/2014/main" id="{12020F28-FEC8-40F6-A949-7CE5A723D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8F8DB89F-CCB3-4D7A-A4ED-DE7DE73DDDFC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pt-PT" altLang="pt-PT" sz="1400"/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22EDBFBE-28A4-46B7-851D-EF2D28C6B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4" name="Rectangle 4">
            <a:extLst>
              <a:ext uri="{FF2B5EF4-FFF2-40B4-BE49-F238E27FC236}">
                <a16:creationId xmlns:a16="http://schemas.microsoft.com/office/drawing/2014/main" id="{A5756E5D-17C5-4090-9BFB-EAC0C1B07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8">
            <a:extLst>
              <a:ext uri="{FF2B5EF4-FFF2-40B4-BE49-F238E27FC236}">
                <a16:creationId xmlns:a16="http://schemas.microsoft.com/office/drawing/2014/main" id="{C0D0706C-DE31-4B93-A570-75A9C8B372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BBCC4C-A531-44A9-985B-C46AA173A42F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55299" name="Text Box 1">
            <a:extLst>
              <a:ext uri="{FF2B5EF4-FFF2-40B4-BE49-F238E27FC236}">
                <a16:creationId xmlns:a16="http://schemas.microsoft.com/office/drawing/2014/main" id="{B726637F-7E26-496A-9BD4-EAF354FEC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9D7DC8FE-B01A-4A7B-BC8C-0BF098974172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pt-PT" altLang="pt-PT" sz="1400"/>
          </a:p>
        </p:txBody>
      </p:sp>
      <p:sp>
        <p:nvSpPr>
          <p:cNvPr id="55300" name="Text Box 2">
            <a:extLst>
              <a:ext uri="{FF2B5EF4-FFF2-40B4-BE49-F238E27FC236}">
                <a16:creationId xmlns:a16="http://schemas.microsoft.com/office/drawing/2014/main" id="{4D1E553B-97AC-4372-9449-F9382032C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DA465B9-D713-45CA-88B9-F41B983C7527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pt-PT" altLang="pt-PT" sz="1400"/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0D8CFF0D-EA03-43EE-B576-06521B14C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2" name="Rectangle 4">
            <a:extLst>
              <a:ext uri="{FF2B5EF4-FFF2-40B4-BE49-F238E27FC236}">
                <a16:creationId xmlns:a16="http://schemas.microsoft.com/office/drawing/2014/main" id="{C4F562D0-3625-4B2B-B594-2A2BD8045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>
            <a:extLst>
              <a:ext uri="{FF2B5EF4-FFF2-40B4-BE49-F238E27FC236}">
                <a16:creationId xmlns:a16="http://schemas.microsoft.com/office/drawing/2014/main" id="{18BCEC77-8D67-4CC4-8DA7-8594E00547E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6ECBED-F842-4142-80D3-4C1F02BB45AB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57347" name="Text Box 1">
            <a:extLst>
              <a:ext uri="{FF2B5EF4-FFF2-40B4-BE49-F238E27FC236}">
                <a16:creationId xmlns:a16="http://schemas.microsoft.com/office/drawing/2014/main" id="{53148A40-31A5-4B38-ADF2-1C9AA978A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03C33DF1-D512-45CD-8902-041129190A57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pt-PT" altLang="pt-PT" sz="1400"/>
          </a:p>
        </p:txBody>
      </p:sp>
      <p:sp>
        <p:nvSpPr>
          <p:cNvPr id="57348" name="Text Box 2">
            <a:extLst>
              <a:ext uri="{FF2B5EF4-FFF2-40B4-BE49-F238E27FC236}">
                <a16:creationId xmlns:a16="http://schemas.microsoft.com/office/drawing/2014/main" id="{27C80B0D-1274-4C49-ACFE-E882E494C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762B28A-B588-49E1-BC8E-A6D73E141BDD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pt-PT" altLang="pt-PT" sz="1400"/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0A9BE10C-97C4-4D7D-B328-A822726F4A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50" name="Rectangle 4">
            <a:extLst>
              <a:ext uri="{FF2B5EF4-FFF2-40B4-BE49-F238E27FC236}">
                <a16:creationId xmlns:a16="http://schemas.microsoft.com/office/drawing/2014/main" id="{1852F84C-E9E0-4DF5-8B26-03CB6AB17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8">
            <a:extLst>
              <a:ext uri="{FF2B5EF4-FFF2-40B4-BE49-F238E27FC236}">
                <a16:creationId xmlns:a16="http://schemas.microsoft.com/office/drawing/2014/main" id="{F189C0A1-0E71-434F-8258-BE441853A1C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088EAD-BDF5-44A8-80B6-8ED6BBE84EFE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59395" name="Text Box 1">
            <a:extLst>
              <a:ext uri="{FF2B5EF4-FFF2-40B4-BE49-F238E27FC236}">
                <a16:creationId xmlns:a16="http://schemas.microsoft.com/office/drawing/2014/main" id="{8616E431-34F4-44C0-A76B-2E27640FF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F9BC1BDD-EE20-40C8-9370-8F2870DE3792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pt-PT" altLang="pt-PT" sz="1400"/>
          </a:p>
        </p:txBody>
      </p:sp>
      <p:sp>
        <p:nvSpPr>
          <p:cNvPr id="59396" name="Text Box 2">
            <a:extLst>
              <a:ext uri="{FF2B5EF4-FFF2-40B4-BE49-F238E27FC236}">
                <a16:creationId xmlns:a16="http://schemas.microsoft.com/office/drawing/2014/main" id="{F587DAA1-0F07-4EB3-AA0E-1DC070DC3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4746BB7E-795D-47AD-B743-61360B9B9B99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pt-PT" altLang="pt-PT" sz="1400"/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AA969BB3-34D8-444F-97BF-D3D34C9AE8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8" name="Rectangle 4">
            <a:extLst>
              <a:ext uri="{FF2B5EF4-FFF2-40B4-BE49-F238E27FC236}">
                <a16:creationId xmlns:a16="http://schemas.microsoft.com/office/drawing/2014/main" id="{362ED76C-E5DD-4565-9602-28808977D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8">
            <a:extLst>
              <a:ext uri="{FF2B5EF4-FFF2-40B4-BE49-F238E27FC236}">
                <a16:creationId xmlns:a16="http://schemas.microsoft.com/office/drawing/2014/main" id="{B112685D-3A98-4726-8193-B48522961DF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9EB368-61F5-474C-AED3-54D587135B72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61443" name="Text Box 1">
            <a:extLst>
              <a:ext uri="{FF2B5EF4-FFF2-40B4-BE49-F238E27FC236}">
                <a16:creationId xmlns:a16="http://schemas.microsoft.com/office/drawing/2014/main" id="{8EDD1137-5A24-467C-88C8-C36143ACF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9EE8F3CB-77E7-442E-93B0-A817824B9D1E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pt-PT" altLang="pt-PT" sz="1400"/>
          </a:p>
        </p:txBody>
      </p:sp>
      <p:sp>
        <p:nvSpPr>
          <p:cNvPr id="61444" name="Text Box 2">
            <a:extLst>
              <a:ext uri="{FF2B5EF4-FFF2-40B4-BE49-F238E27FC236}">
                <a16:creationId xmlns:a16="http://schemas.microsoft.com/office/drawing/2014/main" id="{DC46B764-D8AA-40C0-ABD9-2A522A683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095F25A5-EE77-450D-8924-25623B495B2B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pt-PT" altLang="pt-PT" sz="1400"/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949AA133-CC8A-4232-9C39-72E925B53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6" name="Rectangle 4">
            <a:extLst>
              <a:ext uri="{FF2B5EF4-FFF2-40B4-BE49-F238E27FC236}">
                <a16:creationId xmlns:a16="http://schemas.microsoft.com/office/drawing/2014/main" id="{142C5241-5823-4668-BE7E-5181D2FF1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AD4E039C-025A-47F9-8151-AD881F742FA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A1CC97-E856-4297-BB4A-EC40631FE209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:a16="http://schemas.microsoft.com/office/drawing/2014/main" id="{08B11672-375E-4562-9514-67D371513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A3AE66D0-F371-4053-87DB-A067B3870DB3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pt-PT" altLang="pt-PT" sz="1400"/>
          </a:p>
        </p:txBody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E4EDE27D-FC26-44D4-94B7-21FC61ECD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EA9A1E8F-6896-423E-84C8-2DF052D7AC6E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pt-PT" altLang="pt-PT" sz="1400"/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76087529-57A2-4A9A-B462-730F86A854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8" name="Rectangle 4">
            <a:extLst>
              <a:ext uri="{FF2B5EF4-FFF2-40B4-BE49-F238E27FC236}">
                <a16:creationId xmlns:a16="http://schemas.microsoft.com/office/drawing/2014/main" id="{1D0585A8-4A3F-41E6-BDCF-160DCDDB4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>
            <a:extLst>
              <a:ext uri="{FF2B5EF4-FFF2-40B4-BE49-F238E27FC236}">
                <a16:creationId xmlns:a16="http://schemas.microsoft.com/office/drawing/2014/main" id="{D50CC20F-0074-4AD8-8967-7D990EE8AA0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16ABC4-5C7C-4689-874A-998FECE4EBDD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63491" name="Text Box 1">
            <a:extLst>
              <a:ext uri="{FF2B5EF4-FFF2-40B4-BE49-F238E27FC236}">
                <a16:creationId xmlns:a16="http://schemas.microsoft.com/office/drawing/2014/main" id="{EAFA79BF-8E1A-4D48-97F7-D66415764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1AFBE165-4D76-4D53-9727-03E9BF87E830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pt-PT" altLang="pt-PT" sz="1400"/>
          </a:p>
        </p:txBody>
      </p:sp>
      <p:sp>
        <p:nvSpPr>
          <p:cNvPr id="63492" name="Text Box 2">
            <a:extLst>
              <a:ext uri="{FF2B5EF4-FFF2-40B4-BE49-F238E27FC236}">
                <a16:creationId xmlns:a16="http://schemas.microsoft.com/office/drawing/2014/main" id="{5342A537-B7BD-4A00-A0DF-CC74F0972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E30F0650-046A-4028-B875-775621F1599A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pt-PT" altLang="pt-PT" sz="1400"/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1547558B-F7B3-4A54-BB8F-FB9DBEBBB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4" name="Rectangle 4">
            <a:extLst>
              <a:ext uri="{FF2B5EF4-FFF2-40B4-BE49-F238E27FC236}">
                <a16:creationId xmlns:a16="http://schemas.microsoft.com/office/drawing/2014/main" id="{3D3876A8-DD03-4833-BACA-B13FE01F9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>
            <a:extLst>
              <a:ext uri="{FF2B5EF4-FFF2-40B4-BE49-F238E27FC236}">
                <a16:creationId xmlns:a16="http://schemas.microsoft.com/office/drawing/2014/main" id="{CD8A4266-5FE5-4642-9AFD-1C1A2ECCE1B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50C9B-661C-4600-A8FA-25DCE8F39D73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65539" name="Text Box 1">
            <a:extLst>
              <a:ext uri="{FF2B5EF4-FFF2-40B4-BE49-F238E27FC236}">
                <a16:creationId xmlns:a16="http://schemas.microsoft.com/office/drawing/2014/main" id="{5565BBB9-C36D-47D8-A127-328B451B1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D3E82463-7810-4BD2-862B-A8BC923539B5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pt-PT" altLang="pt-PT" sz="1400"/>
          </a:p>
        </p:txBody>
      </p:sp>
      <p:sp>
        <p:nvSpPr>
          <p:cNvPr id="65540" name="Text Box 2">
            <a:extLst>
              <a:ext uri="{FF2B5EF4-FFF2-40B4-BE49-F238E27FC236}">
                <a16:creationId xmlns:a16="http://schemas.microsoft.com/office/drawing/2014/main" id="{06B02AB6-2EAC-488C-9141-B7F6D5A7A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36AEF968-5812-462F-B7B9-967683F301DB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pt-PT" altLang="pt-PT" sz="1400"/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413F6C73-01C7-4ECD-A047-C95813E7D0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2" name="Rectangle 4">
            <a:extLst>
              <a:ext uri="{FF2B5EF4-FFF2-40B4-BE49-F238E27FC236}">
                <a16:creationId xmlns:a16="http://schemas.microsoft.com/office/drawing/2014/main" id="{5AE7ED63-5AD7-49C5-93E5-8F6A25B55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>
            <a:extLst>
              <a:ext uri="{FF2B5EF4-FFF2-40B4-BE49-F238E27FC236}">
                <a16:creationId xmlns:a16="http://schemas.microsoft.com/office/drawing/2014/main" id="{CA51A54F-93BE-43A8-BA95-C765B01B5AE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5604D6-4774-4FA2-9C54-60BE74A6806E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67587" name="Text Box 1">
            <a:extLst>
              <a:ext uri="{FF2B5EF4-FFF2-40B4-BE49-F238E27FC236}">
                <a16:creationId xmlns:a16="http://schemas.microsoft.com/office/drawing/2014/main" id="{8A4FDCB6-CB4B-47CE-9736-0DFF99F39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D94BB42-786B-4908-AA02-70154111B488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pt-PT" altLang="pt-PT" sz="1400"/>
          </a:p>
        </p:txBody>
      </p:sp>
      <p:sp>
        <p:nvSpPr>
          <p:cNvPr id="67588" name="Text Box 2">
            <a:extLst>
              <a:ext uri="{FF2B5EF4-FFF2-40B4-BE49-F238E27FC236}">
                <a16:creationId xmlns:a16="http://schemas.microsoft.com/office/drawing/2014/main" id="{D2DB2B48-46EA-4EC5-950B-DEA91B3D9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6C8D2127-DA4F-4287-8283-26C4A8D0EF1E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pt-PT" altLang="pt-PT" sz="1400"/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DCA48C53-D745-4975-B975-C2D3FF0D6D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90" name="Rectangle 4">
            <a:extLst>
              <a:ext uri="{FF2B5EF4-FFF2-40B4-BE49-F238E27FC236}">
                <a16:creationId xmlns:a16="http://schemas.microsoft.com/office/drawing/2014/main" id="{829F8D0C-3264-4543-9103-92AA21444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>
            <a:extLst>
              <a:ext uri="{FF2B5EF4-FFF2-40B4-BE49-F238E27FC236}">
                <a16:creationId xmlns:a16="http://schemas.microsoft.com/office/drawing/2014/main" id="{21984849-7096-4C3C-81D5-25776EDE556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2BB014-BAF8-4547-9571-E4A9B977C56A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69635" name="Text Box 1">
            <a:extLst>
              <a:ext uri="{FF2B5EF4-FFF2-40B4-BE49-F238E27FC236}">
                <a16:creationId xmlns:a16="http://schemas.microsoft.com/office/drawing/2014/main" id="{C5D0BF7E-4F6E-4879-9BB4-BA3DD0EB5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FFF482EE-0551-4A3D-964C-75270E354469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pt-PT" altLang="pt-PT" sz="1400"/>
          </a:p>
        </p:txBody>
      </p:sp>
      <p:sp>
        <p:nvSpPr>
          <p:cNvPr id="69636" name="Text Box 2">
            <a:extLst>
              <a:ext uri="{FF2B5EF4-FFF2-40B4-BE49-F238E27FC236}">
                <a16:creationId xmlns:a16="http://schemas.microsoft.com/office/drawing/2014/main" id="{3D14B0FE-0BBA-4260-B1F0-0E339B259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C4C6CECA-1439-459C-B453-E2BA69638D71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pt-PT" altLang="pt-PT" sz="1400"/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06DE62DF-2684-433C-8415-FA2FBC27C7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8" name="Rectangle 4">
            <a:extLst>
              <a:ext uri="{FF2B5EF4-FFF2-40B4-BE49-F238E27FC236}">
                <a16:creationId xmlns:a16="http://schemas.microsoft.com/office/drawing/2014/main" id="{0613B1CC-750E-4722-955B-E3A603DF4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>
            <a:extLst>
              <a:ext uri="{FF2B5EF4-FFF2-40B4-BE49-F238E27FC236}">
                <a16:creationId xmlns:a16="http://schemas.microsoft.com/office/drawing/2014/main" id="{1463931C-1996-4962-A8D6-4B7F54A09D4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E7CE75-60FC-4D5A-B14A-5C4785A35CFC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71683" name="Text Box 1">
            <a:extLst>
              <a:ext uri="{FF2B5EF4-FFF2-40B4-BE49-F238E27FC236}">
                <a16:creationId xmlns:a16="http://schemas.microsoft.com/office/drawing/2014/main" id="{DC902B37-C88E-4971-A0FB-FC2150674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C7AB3990-9852-4F62-853D-C051C78505F4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pt-PT" altLang="pt-PT" sz="1400"/>
          </a:p>
        </p:txBody>
      </p:sp>
      <p:sp>
        <p:nvSpPr>
          <p:cNvPr id="71684" name="Text Box 2">
            <a:extLst>
              <a:ext uri="{FF2B5EF4-FFF2-40B4-BE49-F238E27FC236}">
                <a16:creationId xmlns:a16="http://schemas.microsoft.com/office/drawing/2014/main" id="{B0CED045-DC92-4481-90CC-CEDD893C9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359D481C-41C1-43B3-BE3B-4ADCD17210EC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pt-PT" altLang="pt-PT" sz="1400"/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1EF3D261-4DC3-4B39-BF0E-17B5633E31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6" name="Rectangle 4">
            <a:extLst>
              <a:ext uri="{FF2B5EF4-FFF2-40B4-BE49-F238E27FC236}">
                <a16:creationId xmlns:a16="http://schemas.microsoft.com/office/drawing/2014/main" id="{8A30585B-8B19-48A7-9723-43E85791A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8">
            <a:extLst>
              <a:ext uri="{FF2B5EF4-FFF2-40B4-BE49-F238E27FC236}">
                <a16:creationId xmlns:a16="http://schemas.microsoft.com/office/drawing/2014/main" id="{501284EC-346A-499A-8D95-0333D0328B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613235-F5B1-4C24-9E53-740915DFFABB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73731" name="Text Box 1">
            <a:extLst>
              <a:ext uri="{FF2B5EF4-FFF2-40B4-BE49-F238E27FC236}">
                <a16:creationId xmlns:a16="http://schemas.microsoft.com/office/drawing/2014/main" id="{8B723678-675C-4975-8443-74A96D4F7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4547FDE1-7A48-4CBD-8728-8B7E8E97922C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pt-PT" altLang="pt-PT" sz="1400"/>
          </a:p>
        </p:txBody>
      </p:sp>
      <p:sp>
        <p:nvSpPr>
          <p:cNvPr id="73732" name="Text Box 2">
            <a:extLst>
              <a:ext uri="{FF2B5EF4-FFF2-40B4-BE49-F238E27FC236}">
                <a16:creationId xmlns:a16="http://schemas.microsoft.com/office/drawing/2014/main" id="{5594092B-6E3E-4C09-A7D0-9F48F0683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481E02AE-8FB9-4069-9AC1-2AB5DFD9E14A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pt-PT" altLang="pt-PT" sz="1400"/>
          </a:p>
        </p:txBody>
      </p:sp>
      <p:sp>
        <p:nvSpPr>
          <p:cNvPr id="73733" name="Rectangle 3">
            <a:extLst>
              <a:ext uri="{FF2B5EF4-FFF2-40B4-BE49-F238E27FC236}">
                <a16:creationId xmlns:a16="http://schemas.microsoft.com/office/drawing/2014/main" id="{B133C611-08B9-4D2F-B9E1-30BD0B94E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4" name="Rectangle 4">
            <a:extLst>
              <a:ext uri="{FF2B5EF4-FFF2-40B4-BE49-F238E27FC236}">
                <a16:creationId xmlns:a16="http://schemas.microsoft.com/office/drawing/2014/main" id="{DA6C3336-DCDD-46AD-A056-2EA1DCF47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>
            <a:extLst>
              <a:ext uri="{FF2B5EF4-FFF2-40B4-BE49-F238E27FC236}">
                <a16:creationId xmlns:a16="http://schemas.microsoft.com/office/drawing/2014/main" id="{D1AF2DA6-FCBF-4FCB-8F91-EFE7372BE50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385B60-777A-48DD-8EE1-F810C5BE507A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75779" name="Text Box 1">
            <a:extLst>
              <a:ext uri="{FF2B5EF4-FFF2-40B4-BE49-F238E27FC236}">
                <a16:creationId xmlns:a16="http://schemas.microsoft.com/office/drawing/2014/main" id="{479892F0-5932-4240-AF99-1DC67D1C4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A57B2E25-F637-48F5-AA8B-87CAD8CCA051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pt-PT" altLang="pt-PT" sz="1400"/>
          </a:p>
        </p:txBody>
      </p:sp>
      <p:sp>
        <p:nvSpPr>
          <p:cNvPr id="75780" name="Text Box 2">
            <a:extLst>
              <a:ext uri="{FF2B5EF4-FFF2-40B4-BE49-F238E27FC236}">
                <a16:creationId xmlns:a16="http://schemas.microsoft.com/office/drawing/2014/main" id="{9D8DB685-69F6-4E38-ABA8-8502510A5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4725BE9-9966-46F8-AB65-FC4A9F8059A8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pt-PT" altLang="pt-PT" sz="1400"/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5267FD04-8733-46FC-A5C3-005A4D070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2" name="Rectangle 4">
            <a:extLst>
              <a:ext uri="{FF2B5EF4-FFF2-40B4-BE49-F238E27FC236}">
                <a16:creationId xmlns:a16="http://schemas.microsoft.com/office/drawing/2014/main" id="{61E31C5A-A85F-4DD3-9FFB-BE7E7EA6C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8">
            <a:extLst>
              <a:ext uri="{FF2B5EF4-FFF2-40B4-BE49-F238E27FC236}">
                <a16:creationId xmlns:a16="http://schemas.microsoft.com/office/drawing/2014/main" id="{F48D9860-2ADD-45E6-8378-6652FAE83D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0FDD98-D0D8-4619-99A0-06A9F7FBE740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77827" name="Text Box 1">
            <a:extLst>
              <a:ext uri="{FF2B5EF4-FFF2-40B4-BE49-F238E27FC236}">
                <a16:creationId xmlns:a16="http://schemas.microsoft.com/office/drawing/2014/main" id="{B0675CBC-064E-4DF8-8A5A-CAD4A2415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8CD05675-B17C-40D5-A4B1-834373ACE7C0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pt-PT" altLang="pt-PT" sz="1400"/>
          </a:p>
        </p:txBody>
      </p:sp>
      <p:sp>
        <p:nvSpPr>
          <p:cNvPr id="77828" name="Text Box 2">
            <a:extLst>
              <a:ext uri="{FF2B5EF4-FFF2-40B4-BE49-F238E27FC236}">
                <a16:creationId xmlns:a16="http://schemas.microsoft.com/office/drawing/2014/main" id="{E9831B8A-F3C6-4E0E-A037-9F9F9EB2A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C919482A-7D44-4C7A-A642-96C878F9735C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pt-PT" altLang="pt-PT" sz="1400"/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0C393DC1-495F-4A88-B7DF-3C84E63D73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30" name="Rectangle 4">
            <a:extLst>
              <a:ext uri="{FF2B5EF4-FFF2-40B4-BE49-F238E27FC236}">
                <a16:creationId xmlns:a16="http://schemas.microsoft.com/office/drawing/2014/main" id="{3B2C860B-C005-4797-B746-2C023FA50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>
            <a:extLst>
              <a:ext uri="{FF2B5EF4-FFF2-40B4-BE49-F238E27FC236}">
                <a16:creationId xmlns:a16="http://schemas.microsoft.com/office/drawing/2014/main" id="{C8C12BDA-E70E-4A1C-A5EB-867177BDBFF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39C976-0E83-4BF0-93B7-877B04D72B87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79875" name="Text Box 1">
            <a:extLst>
              <a:ext uri="{FF2B5EF4-FFF2-40B4-BE49-F238E27FC236}">
                <a16:creationId xmlns:a16="http://schemas.microsoft.com/office/drawing/2014/main" id="{84BDC353-4490-4F16-BC3C-5844687E6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D3D83D2-B485-482E-9F1B-C0A11FA0A813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pt-PT" altLang="pt-PT" sz="1400"/>
          </a:p>
        </p:txBody>
      </p:sp>
      <p:sp>
        <p:nvSpPr>
          <p:cNvPr id="79876" name="Text Box 2">
            <a:extLst>
              <a:ext uri="{FF2B5EF4-FFF2-40B4-BE49-F238E27FC236}">
                <a16:creationId xmlns:a16="http://schemas.microsoft.com/office/drawing/2014/main" id="{7DE7847F-D729-4AD1-8E10-EFF34FFA1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0A761629-B2D9-48DD-937A-112BFF7521C8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pt-PT" altLang="pt-PT" sz="1400"/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213D7A8F-82C7-4269-927F-7183C1F28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8" name="Rectangle 4">
            <a:extLst>
              <a:ext uri="{FF2B5EF4-FFF2-40B4-BE49-F238E27FC236}">
                <a16:creationId xmlns:a16="http://schemas.microsoft.com/office/drawing/2014/main" id="{90D5F6C6-2574-43A7-AB84-64C386C85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>
            <a:extLst>
              <a:ext uri="{FF2B5EF4-FFF2-40B4-BE49-F238E27FC236}">
                <a16:creationId xmlns:a16="http://schemas.microsoft.com/office/drawing/2014/main" id="{1D484B0A-63BF-4E3B-AC00-1159DA5DFE7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8A5D26-A8AE-4610-B9E6-110E9F1F8C71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81923" name="Text Box 1">
            <a:extLst>
              <a:ext uri="{FF2B5EF4-FFF2-40B4-BE49-F238E27FC236}">
                <a16:creationId xmlns:a16="http://schemas.microsoft.com/office/drawing/2014/main" id="{B0ADC7F9-8C6D-46A9-954B-68B7438BA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4B3A1990-B7DE-46E1-AACD-17C846B4B552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pt-PT" altLang="pt-PT" sz="1400"/>
          </a:p>
        </p:txBody>
      </p:sp>
      <p:sp>
        <p:nvSpPr>
          <p:cNvPr id="81924" name="Text Box 2">
            <a:extLst>
              <a:ext uri="{FF2B5EF4-FFF2-40B4-BE49-F238E27FC236}">
                <a16:creationId xmlns:a16="http://schemas.microsoft.com/office/drawing/2014/main" id="{F384DDA0-65C7-4FA0-84EC-18E2F2845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4ABE8A3F-9E39-445C-A690-23207F85CCE4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pt-PT" altLang="pt-PT" sz="1400"/>
          </a:p>
        </p:txBody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F0388050-111C-411A-9CAF-E05366EAF1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6" name="Rectangle 4">
            <a:extLst>
              <a:ext uri="{FF2B5EF4-FFF2-40B4-BE49-F238E27FC236}">
                <a16:creationId xmlns:a16="http://schemas.microsoft.com/office/drawing/2014/main" id="{2246C476-911D-491E-BDAF-A78BCA628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>
            <a:extLst>
              <a:ext uri="{FF2B5EF4-FFF2-40B4-BE49-F238E27FC236}">
                <a16:creationId xmlns:a16="http://schemas.microsoft.com/office/drawing/2014/main" id="{500C08DA-C3BE-4D50-BE32-5D73CCF0AE0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43EF72-8666-4CC1-A24B-40B437F7E1D1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1F1D8824-8E9A-4F72-8E45-D40F47E18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A5AEE0B9-7B68-413F-84F4-79C7425EE829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pt-PT" altLang="pt-PT" sz="1400"/>
          </a:p>
        </p:txBody>
      </p:sp>
      <p:sp>
        <p:nvSpPr>
          <p:cNvPr id="10244" name="Text Box 2">
            <a:extLst>
              <a:ext uri="{FF2B5EF4-FFF2-40B4-BE49-F238E27FC236}">
                <a16:creationId xmlns:a16="http://schemas.microsoft.com/office/drawing/2014/main" id="{DA8CED6D-2D88-474F-8502-70411E47C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D9424FE2-8744-4F33-8CDA-96AFD995602B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pt-PT" altLang="pt-PT" sz="1400"/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87EC4848-27F1-4453-A611-9DF488987D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6" name="Rectangle 4">
            <a:extLst>
              <a:ext uri="{FF2B5EF4-FFF2-40B4-BE49-F238E27FC236}">
                <a16:creationId xmlns:a16="http://schemas.microsoft.com/office/drawing/2014/main" id="{C5AB7162-CEBD-4273-8F24-54560CB38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8">
            <a:extLst>
              <a:ext uri="{FF2B5EF4-FFF2-40B4-BE49-F238E27FC236}">
                <a16:creationId xmlns:a16="http://schemas.microsoft.com/office/drawing/2014/main" id="{CDF863DF-C5BC-439B-87A6-8932FA03A3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8BC014-03EE-4B28-A291-F0970C195397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83971" name="Text Box 1">
            <a:extLst>
              <a:ext uri="{FF2B5EF4-FFF2-40B4-BE49-F238E27FC236}">
                <a16:creationId xmlns:a16="http://schemas.microsoft.com/office/drawing/2014/main" id="{45A921A0-3E7C-4FA2-A039-163A7B2DD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E586FD30-7490-4229-BBE1-9CCA4742E5ED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pt-PT" altLang="pt-PT" sz="1400"/>
          </a:p>
        </p:txBody>
      </p:sp>
      <p:sp>
        <p:nvSpPr>
          <p:cNvPr id="83972" name="Text Box 2">
            <a:extLst>
              <a:ext uri="{FF2B5EF4-FFF2-40B4-BE49-F238E27FC236}">
                <a16:creationId xmlns:a16="http://schemas.microsoft.com/office/drawing/2014/main" id="{AEE91EF0-3BEB-437A-892D-E3C8AF24A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E2D5F4C-1320-46B0-9626-028D9B2D3C30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pt-PT" altLang="pt-PT" sz="1400"/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658EE210-ACE1-4278-AC9C-9E75472C5F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4" name="Rectangle 4">
            <a:extLst>
              <a:ext uri="{FF2B5EF4-FFF2-40B4-BE49-F238E27FC236}">
                <a16:creationId xmlns:a16="http://schemas.microsoft.com/office/drawing/2014/main" id="{3FE94150-23D0-4251-80A4-229082359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>
            <a:extLst>
              <a:ext uri="{FF2B5EF4-FFF2-40B4-BE49-F238E27FC236}">
                <a16:creationId xmlns:a16="http://schemas.microsoft.com/office/drawing/2014/main" id="{57057A16-6BD7-496E-AC09-1A6A5008D29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AED120-1E80-4BC9-B99B-CE4E977ADC4C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86019" name="Text Box 1">
            <a:extLst>
              <a:ext uri="{FF2B5EF4-FFF2-40B4-BE49-F238E27FC236}">
                <a16:creationId xmlns:a16="http://schemas.microsoft.com/office/drawing/2014/main" id="{B96D54ED-AB50-47A4-80CB-07B74694E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0786AAAA-C3C1-4005-9A2B-60460516A187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pt-PT" altLang="pt-PT" sz="1400"/>
          </a:p>
        </p:txBody>
      </p:sp>
      <p:sp>
        <p:nvSpPr>
          <p:cNvPr id="86020" name="Text Box 2">
            <a:extLst>
              <a:ext uri="{FF2B5EF4-FFF2-40B4-BE49-F238E27FC236}">
                <a16:creationId xmlns:a16="http://schemas.microsoft.com/office/drawing/2014/main" id="{4B3568B6-7733-471B-B3BF-79F40D1F0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1E36FE3F-4D49-4157-A0C7-9F102955928D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pt-PT" altLang="pt-PT" sz="1400"/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E91019E7-787A-4BAF-A416-33D07D5BCB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2" name="Rectangle 4">
            <a:extLst>
              <a:ext uri="{FF2B5EF4-FFF2-40B4-BE49-F238E27FC236}">
                <a16:creationId xmlns:a16="http://schemas.microsoft.com/office/drawing/2014/main" id="{0263EB37-F411-4893-9A83-E364296A6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>
            <a:extLst>
              <a:ext uri="{FF2B5EF4-FFF2-40B4-BE49-F238E27FC236}">
                <a16:creationId xmlns:a16="http://schemas.microsoft.com/office/drawing/2014/main" id="{C6D13D39-77F2-420A-BADA-A762A38A82D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79180A-A586-465B-A451-DBAAA4DFB25C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88067" name="Text Box 1">
            <a:extLst>
              <a:ext uri="{FF2B5EF4-FFF2-40B4-BE49-F238E27FC236}">
                <a16:creationId xmlns:a16="http://schemas.microsoft.com/office/drawing/2014/main" id="{DC650997-96FB-4046-AD36-CAED30F10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996A3A99-CA6A-43EB-989C-39CB980312E8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pt-PT" altLang="pt-PT" sz="1400"/>
          </a:p>
        </p:txBody>
      </p:sp>
      <p:sp>
        <p:nvSpPr>
          <p:cNvPr id="88068" name="Text Box 2">
            <a:extLst>
              <a:ext uri="{FF2B5EF4-FFF2-40B4-BE49-F238E27FC236}">
                <a16:creationId xmlns:a16="http://schemas.microsoft.com/office/drawing/2014/main" id="{63E66230-9A36-4DF8-90FB-11585C69E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D385CF11-73CE-4283-86D3-7FD52329E844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pt-PT" altLang="pt-PT" sz="1400"/>
          </a:p>
        </p:txBody>
      </p:sp>
      <p:sp>
        <p:nvSpPr>
          <p:cNvPr id="88069" name="Rectangle 3">
            <a:extLst>
              <a:ext uri="{FF2B5EF4-FFF2-40B4-BE49-F238E27FC236}">
                <a16:creationId xmlns:a16="http://schemas.microsoft.com/office/drawing/2014/main" id="{4128EAA1-65B4-4DB2-A28F-F520A114A4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70" name="Rectangle 4">
            <a:extLst>
              <a:ext uri="{FF2B5EF4-FFF2-40B4-BE49-F238E27FC236}">
                <a16:creationId xmlns:a16="http://schemas.microsoft.com/office/drawing/2014/main" id="{1EFCC4E4-F4F3-4A91-9CE7-1DBA171EA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8">
            <a:extLst>
              <a:ext uri="{FF2B5EF4-FFF2-40B4-BE49-F238E27FC236}">
                <a16:creationId xmlns:a16="http://schemas.microsoft.com/office/drawing/2014/main" id="{0E6750F5-91D0-4FB8-BACC-7F64CEC9221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D11B16-702C-4B95-8962-97E5B67B285D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90115" name="Text Box 1">
            <a:extLst>
              <a:ext uri="{FF2B5EF4-FFF2-40B4-BE49-F238E27FC236}">
                <a16:creationId xmlns:a16="http://schemas.microsoft.com/office/drawing/2014/main" id="{07532532-4067-4030-81C7-F271E50BA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0D5D6727-F88A-46DF-8474-3E0A72A91848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pt-PT" altLang="pt-PT" sz="1400"/>
          </a:p>
        </p:txBody>
      </p:sp>
      <p:sp>
        <p:nvSpPr>
          <p:cNvPr id="90116" name="Text Box 2">
            <a:extLst>
              <a:ext uri="{FF2B5EF4-FFF2-40B4-BE49-F238E27FC236}">
                <a16:creationId xmlns:a16="http://schemas.microsoft.com/office/drawing/2014/main" id="{6EC65A1D-2404-4ECF-9A2C-A055FB096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0332F078-1573-46A7-9DCB-DB68D250F5C5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pt-PT" altLang="pt-PT" sz="1400"/>
          </a:p>
        </p:txBody>
      </p:sp>
      <p:sp>
        <p:nvSpPr>
          <p:cNvPr id="90117" name="Rectangle 3">
            <a:extLst>
              <a:ext uri="{FF2B5EF4-FFF2-40B4-BE49-F238E27FC236}">
                <a16:creationId xmlns:a16="http://schemas.microsoft.com/office/drawing/2014/main" id="{BE52FF5E-9E1C-4F15-BBB4-5CD00087AE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8" name="Rectangle 4">
            <a:extLst>
              <a:ext uri="{FF2B5EF4-FFF2-40B4-BE49-F238E27FC236}">
                <a16:creationId xmlns:a16="http://schemas.microsoft.com/office/drawing/2014/main" id="{704D8661-8B2B-4A7E-9D80-042913678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>
            <a:extLst>
              <a:ext uri="{FF2B5EF4-FFF2-40B4-BE49-F238E27FC236}">
                <a16:creationId xmlns:a16="http://schemas.microsoft.com/office/drawing/2014/main" id="{A45AD906-21A4-4881-ABD1-7423B2B1CA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2BE0F8-A1EC-4D99-8CA4-9A86DFC8A0CC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92163" name="Text Box 1">
            <a:extLst>
              <a:ext uri="{FF2B5EF4-FFF2-40B4-BE49-F238E27FC236}">
                <a16:creationId xmlns:a16="http://schemas.microsoft.com/office/drawing/2014/main" id="{CBE0BB54-4B87-4018-AD63-9F5D2499D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071F095-3668-4541-94A4-6AFD1FF48F7C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pt-PT" altLang="pt-PT" sz="1400"/>
          </a:p>
        </p:txBody>
      </p:sp>
      <p:sp>
        <p:nvSpPr>
          <p:cNvPr id="92164" name="Text Box 2">
            <a:extLst>
              <a:ext uri="{FF2B5EF4-FFF2-40B4-BE49-F238E27FC236}">
                <a16:creationId xmlns:a16="http://schemas.microsoft.com/office/drawing/2014/main" id="{3856CFDA-849A-4517-AFA2-E141D429E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6E920EA8-A10C-4D69-ABBE-70ED718880C5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pt-PT" altLang="pt-PT" sz="1400"/>
          </a:p>
        </p:txBody>
      </p:sp>
      <p:sp>
        <p:nvSpPr>
          <p:cNvPr id="92165" name="Rectangle 3">
            <a:extLst>
              <a:ext uri="{FF2B5EF4-FFF2-40B4-BE49-F238E27FC236}">
                <a16:creationId xmlns:a16="http://schemas.microsoft.com/office/drawing/2014/main" id="{BBE83841-9934-424E-91C0-B54C4E7039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6" name="Rectangle 4">
            <a:extLst>
              <a:ext uri="{FF2B5EF4-FFF2-40B4-BE49-F238E27FC236}">
                <a16:creationId xmlns:a16="http://schemas.microsoft.com/office/drawing/2014/main" id="{EE28F040-BB4E-404B-8E94-90D2CDF23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8">
            <a:extLst>
              <a:ext uri="{FF2B5EF4-FFF2-40B4-BE49-F238E27FC236}">
                <a16:creationId xmlns:a16="http://schemas.microsoft.com/office/drawing/2014/main" id="{6F8E580B-94CC-400F-8633-9D7A4C836A8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FB58EA-B2E7-4306-8BAE-D085F9366AB8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94211" name="Text Box 1">
            <a:extLst>
              <a:ext uri="{FF2B5EF4-FFF2-40B4-BE49-F238E27FC236}">
                <a16:creationId xmlns:a16="http://schemas.microsoft.com/office/drawing/2014/main" id="{6E08BB53-B77F-44F3-9EE0-7B9445D2D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920BC2AB-360D-4A36-9FDC-2B975256366C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pt-PT" altLang="pt-PT" sz="1400"/>
          </a:p>
        </p:txBody>
      </p:sp>
      <p:sp>
        <p:nvSpPr>
          <p:cNvPr id="94212" name="Text Box 2">
            <a:extLst>
              <a:ext uri="{FF2B5EF4-FFF2-40B4-BE49-F238E27FC236}">
                <a16:creationId xmlns:a16="http://schemas.microsoft.com/office/drawing/2014/main" id="{ED88B579-788F-44C8-B62C-4C9C111B0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6F61E941-37A1-415B-AB98-F86221242AB3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pt-PT" altLang="pt-PT" sz="1400"/>
          </a:p>
        </p:txBody>
      </p:sp>
      <p:sp>
        <p:nvSpPr>
          <p:cNvPr id="94213" name="Rectangle 3">
            <a:extLst>
              <a:ext uri="{FF2B5EF4-FFF2-40B4-BE49-F238E27FC236}">
                <a16:creationId xmlns:a16="http://schemas.microsoft.com/office/drawing/2014/main" id="{3F0FAE8C-695D-4E21-8EEE-A1E9696578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4" name="Rectangle 4">
            <a:extLst>
              <a:ext uri="{FF2B5EF4-FFF2-40B4-BE49-F238E27FC236}">
                <a16:creationId xmlns:a16="http://schemas.microsoft.com/office/drawing/2014/main" id="{A35D5EF2-A78E-46D9-9D45-54BFB9738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8">
            <a:extLst>
              <a:ext uri="{FF2B5EF4-FFF2-40B4-BE49-F238E27FC236}">
                <a16:creationId xmlns:a16="http://schemas.microsoft.com/office/drawing/2014/main" id="{97B0C29D-6022-4BCC-880C-DA10EFE567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76D266-9016-49E7-B9D8-C4005B0B96E1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96259" name="Text Box 1">
            <a:extLst>
              <a:ext uri="{FF2B5EF4-FFF2-40B4-BE49-F238E27FC236}">
                <a16:creationId xmlns:a16="http://schemas.microsoft.com/office/drawing/2014/main" id="{85BF6EB2-E819-47B1-B930-6A5F9A8B7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A0E8BA2-FC9D-44D8-B81E-5CF7811B32BD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pt-PT" altLang="pt-PT" sz="1400"/>
          </a:p>
        </p:txBody>
      </p:sp>
      <p:sp>
        <p:nvSpPr>
          <p:cNvPr id="96260" name="Text Box 2">
            <a:extLst>
              <a:ext uri="{FF2B5EF4-FFF2-40B4-BE49-F238E27FC236}">
                <a16:creationId xmlns:a16="http://schemas.microsoft.com/office/drawing/2014/main" id="{C002DBEB-774C-47D9-A1D3-DE3BB05B3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3AD833CD-7737-40B4-A27A-884D61E7DE5F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pt-PT" altLang="pt-PT" sz="1400"/>
          </a:p>
        </p:txBody>
      </p:sp>
      <p:sp>
        <p:nvSpPr>
          <p:cNvPr id="96261" name="Rectangle 3">
            <a:extLst>
              <a:ext uri="{FF2B5EF4-FFF2-40B4-BE49-F238E27FC236}">
                <a16:creationId xmlns:a16="http://schemas.microsoft.com/office/drawing/2014/main" id="{A7349688-1BC0-47EF-A1E1-ABC3FA1B9E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2" name="Rectangle 4">
            <a:extLst>
              <a:ext uri="{FF2B5EF4-FFF2-40B4-BE49-F238E27FC236}">
                <a16:creationId xmlns:a16="http://schemas.microsoft.com/office/drawing/2014/main" id="{DE771BEE-5655-424D-8C79-09BEA45D5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8">
            <a:extLst>
              <a:ext uri="{FF2B5EF4-FFF2-40B4-BE49-F238E27FC236}">
                <a16:creationId xmlns:a16="http://schemas.microsoft.com/office/drawing/2014/main" id="{14A5DB3F-FAEC-4075-80F9-33CFE6CDAE3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67616B-0F5E-487D-92AC-D691879BCCDD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98307" name="Text Box 1">
            <a:extLst>
              <a:ext uri="{FF2B5EF4-FFF2-40B4-BE49-F238E27FC236}">
                <a16:creationId xmlns:a16="http://schemas.microsoft.com/office/drawing/2014/main" id="{93508717-413E-41ED-952B-9A79831A4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AB790F12-E5C8-42A0-8EA4-C6213BE4C620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pt-PT" altLang="pt-PT" sz="1400"/>
          </a:p>
        </p:txBody>
      </p:sp>
      <p:sp>
        <p:nvSpPr>
          <p:cNvPr id="98308" name="Text Box 2">
            <a:extLst>
              <a:ext uri="{FF2B5EF4-FFF2-40B4-BE49-F238E27FC236}">
                <a16:creationId xmlns:a16="http://schemas.microsoft.com/office/drawing/2014/main" id="{79891A20-6107-48B2-B509-1997BC055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F8761F40-8E92-4F38-81FF-F0C269A6A592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pt-PT" altLang="pt-PT" sz="1400"/>
          </a:p>
        </p:txBody>
      </p:sp>
      <p:sp>
        <p:nvSpPr>
          <p:cNvPr id="98309" name="Rectangle 3">
            <a:extLst>
              <a:ext uri="{FF2B5EF4-FFF2-40B4-BE49-F238E27FC236}">
                <a16:creationId xmlns:a16="http://schemas.microsoft.com/office/drawing/2014/main" id="{57166882-1F4B-457B-91D3-07E5060E10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10" name="Rectangle 4">
            <a:extLst>
              <a:ext uri="{FF2B5EF4-FFF2-40B4-BE49-F238E27FC236}">
                <a16:creationId xmlns:a16="http://schemas.microsoft.com/office/drawing/2014/main" id="{515B49BC-5676-4909-8FFF-A6023C95A7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8">
            <a:extLst>
              <a:ext uri="{FF2B5EF4-FFF2-40B4-BE49-F238E27FC236}">
                <a16:creationId xmlns:a16="http://schemas.microsoft.com/office/drawing/2014/main" id="{C448716A-E95C-4E25-88C5-43B3DB445F0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E2168E-5F02-40EE-94CE-12AA49E7C731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00355" name="Text Box 1">
            <a:extLst>
              <a:ext uri="{FF2B5EF4-FFF2-40B4-BE49-F238E27FC236}">
                <a16:creationId xmlns:a16="http://schemas.microsoft.com/office/drawing/2014/main" id="{B8F65BD2-F2CC-4516-B25A-EDB663DC1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FCF13107-C879-4263-8908-AABC0EB4500F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pt-PT" altLang="pt-PT" sz="1400"/>
          </a:p>
        </p:txBody>
      </p:sp>
      <p:sp>
        <p:nvSpPr>
          <p:cNvPr id="100356" name="Text Box 2">
            <a:extLst>
              <a:ext uri="{FF2B5EF4-FFF2-40B4-BE49-F238E27FC236}">
                <a16:creationId xmlns:a16="http://schemas.microsoft.com/office/drawing/2014/main" id="{06ACFC3B-78F1-4A0E-929A-21426F585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C130729-BA96-4165-A7E1-0F9F0E0AA8EF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pt-PT" altLang="pt-PT" sz="1400"/>
          </a:p>
        </p:txBody>
      </p:sp>
      <p:sp>
        <p:nvSpPr>
          <p:cNvPr id="100357" name="Rectangle 3">
            <a:extLst>
              <a:ext uri="{FF2B5EF4-FFF2-40B4-BE49-F238E27FC236}">
                <a16:creationId xmlns:a16="http://schemas.microsoft.com/office/drawing/2014/main" id="{D381BCE7-AB41-4414-AC12-4239FD58C6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8" name="Rectangle 4">
            <a:extLst>
              <a:ext uri="{FF2B5EF4-FFF2-40B4-BE49-F238E27FC236}">
                <a16:creationId xmlns:a16="http://schemas.microsoft.com/office/drawing/2014/main" id="{03D0E486-8472-4CC3-9289-322F020D0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8">
            <a:extLst>
              <a:ext uri="{FF2B5EF4-FFF2-40B4-BE49-F238E27FC236}">
                <a16:creationId xmlns:a16="http://schemas.microsoft.com/office/drawing/2014/main" id="{F51C5519-C99B-46E6-9EC6-7C15D00D542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C42227-C95D-4B8B-B083-EDC58833BA3B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02403" name="Text Box 1">
            <a:extLst>
              <a:ext uri="{FF2B5EF4-FFF2-40B4-BE49-F238E27FC236}">
                <a16:creationId xmlns:a16="http://schemas.microsoft.com/office/drawing/2014/main" id="{B99A1D45-26C9-4ABC-96A8-B559AF887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3683781D-E196-4F3E-B28C-2223988C07C0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pt-PT" altLang="pt-PT" sz="1400"/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7AC23733-9483-4966-93B7-C29B6C8ED8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5" name="Rectangle 3">
            <a:extLst>
              <a:ext uri="{FF2B5EF4-FFF2-40B4-BE49-F238E27FC236}">
                <a16:creationId xmlns:a16="http://schemas.microsoft.com/office/drawing/2014/main" id="{D613EED4-39CA-4360-8118-05AB43861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>
            <a:extLst>
              <a:ext uri="{FF2B5EF4-FFF2-40B4-BE49-F238E27FC236}">
                <a16:creationId xmlns:a16="http://schemas.microsoft.com/office/drawing/2014/main" id="{4D3E9B42-17EB-4691-AE19-805D2FB7811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4A4363-0BA6-4E9C-A0F7-503C5BA9EEEE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2291" name="Text Box 1">
            <a:extLst>
              <a:ext uri="{FF2B5EF4-FFF2-40B4-BE49-F238E27FC236}">
                <a16:creationId xmlns:a16="http://schemas.microsoft.com/office/drawing/2014/main" id="{0C9D210B-E1EE-47B1-9A1F-B5FE8940C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92CBB3EC-6A9F-4C3C-A1A3-F4D689BFC6A2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pt-PT" altLang="pt-PT" sz="1400"/>
          </a:p>
        </p:txBody>
      </p:sp>
      <p:sp>
        <p:nvSpPr>
          <p:cNvPr id="12292" name="Text Box 2">
            <a:extLst>
              <a:ext uri="{FF2B5EF4-FFF2-40B4-BE49-F238E27FC236}">
                <a16:creationId xmlns:a16="http://schemas.microsoft.com/office/drawing/2014/main" id="{1D5F54F7-CEBF-4327-A8A2-DE1A2C06D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A0CA0AB-5D46-48F8-8A02-D55BFCE7E5EA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pt-PT" altLang="pt-PT" sz="1400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134358DC-65AF-4F05-95E8-3B98CA5598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4" name="Rectangle 4">
            <a:extLst>
              <a:ext uri="{FF2B5EF4-FFF2-40B4-BE49-F238E27FC236}">
                <a16:creationId xmlns:a16="http://schemas.microsoft.com/office/drawing/2014/main" id="{3AB1B1E6-77D2-489E-A248-764416FC1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8">
            <a:extLst>
              <a:ext uri="{FF2B5EF4-FFF2-40B4-BE49-F238E27FC236}">
                <a16:creationId xmlns:a16="http://schemas.microsoft.com/office/drawing/2014/main" id="{6082EDCC-5779-4A09-8E8E-D12FA3712A2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0A52A4-71DF-482B-940B-EB5DF7AEF649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04451" name="Text Box 1">
            <a:extLst>
              <a:ext uri="{FF2B5EF4-FFF2-40B4-BE49-F238E27FC236}">
                <a16:creationId xmlns:a16="http://schemas.microsoft.com/office/drawing/2014/main" id="{25857A27-CB9E-4A62-8C3C-67A21E485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DCEB7C89-8B9E-4C8D-AEE5-5F0D2043FB26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pt-PT" altLang="pt-PT" sz="1400"/>
          </a:p>
        </p:txBody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CD5C43B0-B6CE-42D4-A826-85F6C4CD3D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3" name="Rectangle 3">
            <a:extLst>
              <a:ext uri="{FF2B5EF4-FFF2-40B4-BE49-F238E27FC236}">
                <a16:creationId xmlns:a16="http://schemas.microsoft.com/office/drawing/2014/main" id="{3E7B1008-40E6-4909-8C9B-3133A3DF9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8">
            <a:extLst>
              <a:ext uri="{FF2B5EF4-FFF2-40B4-BE49-F238E27FC236}">
                <a16:creationId xmlns:a16="http://schemas.microsoft.com/office/drawing/2014/main" id="{0A13A37E-E964-40C4-8A56-7BF6B36A3DB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A93202-2271-45CD-BCC1-6D90D56A4D79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06499" name="Text Box 1">
            <a:extLst>
              <a:ext uri="{FF2B5EF4-FFF2-40B4-BE49-F238E27FC236}">
                <a16:creationId xmlns:a16="http://schemas.microsoft.com/office/drawing/2014/main" id="{ED86A7F1-3EA9-41A5-9F7D-5D012FB27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FB55B5CC-D272-48EE-90AC-316280946FBE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pt-PT" altLang="pt-PT" sz="1400"/>
          </a:p>
        </p:txBody>
      </p:sp>
      <p:sp>
        <p:nvSpPr>
          <p:cNvPr id="106500" name="Rectangle 2">
            <a:extLst>
              <a:ext uri="{FF2B5EF4-FFF2-40B4-BE49-F238E27FC236}">
                <a16:creationId xmlns:a16="http://schemas.microsoft.com/office/drawing/2014/main" id="{FD36A5D1-6CBF-4237-9957-7BD809A68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1" name="Rectangle 3">
            <a:extLst>
              <a:ext uri="{FF2B5EF4-FFF2-40B4-BE49-F238E27FC236}">
                <a16:creationId xmlns:a16="http://schemas.microsoft.com/office/drawing/2014/main" id="{D4AB008F-A4A0-43F8-BD8C-A9F786D22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8">
            <a:extLst>
              <a:ext uri="{FF2B5EF4-FFF2-40B4-BE49-F238E27FC236}">
                <a16:creationId xmlns:a16="http://schemas.microsoft.com/office/drawing/2014/main" id="{3E155078-7794-4CBD-A0B3-D98B76042B1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170426-2191-4DBE-8833-B9B29E5CA63F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08547" name="Text Box 1">
            <a:extLst>
              <a:ext uri="{FF2B5EF4-FFF2-40B4-BE49-F238E27FC236}">
                <a16:creationId xmlns:a16="http://schemas.microsoft.com/office/drawing/2014/main" id="{47F14106-AAF0-459B-8675-3B99A4E03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FFFD3A22-4687-4664-BC1C-19923AEEA8FC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pt-PT" altLang="pt-PT" sz="1400"/>
          </a:p>
        </p:txBody>
      </p:sp>
      <p:sp>
        <p:nvSpPr>
          <p:cNvPr id="108548" name="Rectangle 2">
            <a:extLst>
              <a:ext uri="{FF2B5EF4-FFF2-40B4-BE49-F238E27FC236}">
                <a16:creationId xmlns:a16="http://schemas.microsoft.com/office/drawing/2014/main" id="{FF9F3F81-E73E-4FE2-B98C-9AC34EE42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9" name="Rectangle 3">
            <a:extLst>
              <a:ext uri="{FF2B5EF4-FFF2-40B4-BE49-F238E27FC236}">
                <a16:creationId xmlns:a16="http://schemas.microsoft.com/office/drawing/2014/main" id="{CC157368-EA83-45C9-BBF6-5B785EBDE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8">
            <a:extLst>
              <a:ext uri="{FF2B5EF4-FFF2-40B4-BE49-F238E27FC236}">
                <a16:creationId xmlns:a16="http://schemas.microsoft.com/office/drawing/2014/main" id="{C22187B4-C492-45E5-BFA0-DC15366EFCC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501E73-A38E-4945-AB8A-1431ADFCA29D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10595" name="Text Box 1">
            <a:extLst>
              <a:ext uri="{FF2B5EF4-FFF2-40B4-BE49-F238E27FC236}">
                <a16:creationId xmlns:a16="http://schemas.microsoft.com/office/drawing/2014/main" id="{E4083176-8C1A-4BC5-AE58-F0A4DE32A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9B712E19-3805-4FD4-B4E7-A6991661B367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pt-PT" altLang="pt-PT" sz="1400"/>
          </a:p>
        </p:txBody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4668D9E6-0205-4B48-84BA-1DFB242DA7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Rectangle 3">
            <a:extLst>
              <a:ext uri="{FF2B5EF4-FFF2-40B4-BE49-F238E27FC236}">
                <a16:creationId xmlns:a16="http://schemas.microsoft.com/office/drawing/2014/main" id="{88AB5C18-E4DD-4EBE-885F-715501470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8">
            <a:extLst>
              <a:ext uri="{FF2B5EF4-FFF2-40B4-BE49-F238E27FC236}">
                <a16:creationId xmlns:a16="http://schemas.microsoft.com/office/drawing/2014/main" id="{2309DC4B-A6DE-4754-9D3B-44D554B986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609FFF-4A60-4729-AC70-BD812AB44163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12643" name="Text Box 1">
            <a:extLst>
              <a:ext uri="{FF2B5EF4-FFF2-40B4-BE49-F238E27FC236}">
                <a16:creationId xmlns:a16="http://schemas.microsoft.com/office/drawing/2014/main" id="{A566ADCE-1B69-402E-B72D-05306747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DCF668D4-BE38-409F-8C3E-B8BB3242B2F2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pt-PT" altLang="pt-PT" sz="1400"/>
          </a:p>
        </p:txBody>
      </p:sp>
      <p:sp>
        <p:nvSpPr>
          <p:cNvPr id="112644" name="Rectangle 2">
            <a:extLst>
              <a:ext uri="{FF2B5EF4-FFF2-40B4-BE49-F238E27FC236}">
                <a16:creationId xmlns:a16="http://schemas.microsoft.com/office/drawing/2014/main" id="{6DABEBD5-0A91-4E19-9C1D-3BB9902C8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5" name="Rectangle 3">
            <a:extLst>
              <a:ext uri="{FF2B5EF4-FFF2-40B4-BE49-F238E27FC236}">
                <a16:creationId xmlns:a16="http://schemas.microsoft.com/office/drawing/2014/main" id="{04BC79A6-F542-4EEA-A891-AE61F5CDC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>
            <a:extLst>
              <a:ext uri="{FF2B5EF4-FFF2-40B4-BE49-F238E27FC236}">
                <a16:creationId xmlns:a16="http://schemas.microsoft.com/office/drawing/2014/main" id="{B7F49952-8CE5-4578-9D36-7332B5B14ED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D7CB3C-7E9A-4029-AF56-95677BBF1F33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49155" name="Text Box 1">
            <a:extLst>
              <a:ext uri="{FF2B5EF4-FFF2-40B4-BE49-F238E27FC236}">
                <a16:creationId xmlns:a16="http://schemas.microsoft.com/office/drawing/2014/main" id="{928846F4-6D37-4E4E-B6EF-EB1CBF8E3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079675B4-BEF4-4895-9C74-BB6AF4241AD4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pt-PT" altLang="pt-PT" sz="1400"/>
          </a:p>
        </p:txBody>
      </p:sp>
      <p:sp>
        <p:nvSpPr>
          <p:cNvPr id="49156" name="Text Box 2">
            <a:extLst>
              <a:ext uri="{FF2B5EF4-FFF2-40B4-BE49-F238E27FC236}">
                <a16:creationId xmlns:a16="http://schemas.microsoft.com/office/drawing/2014/main" id="{3D50A9E6-4D1A-44F1-88F9-9248DE6AE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C87CE009-7E4C-4BA6-8883-44F154F4BCD2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pt-PT" altLang="pt-PT" sz="1400"/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AFECC7A7-6529-478C-8692-6860AC3418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8" name="Rectangle 4">
            <a:extLst>
              <a:ext uri="{FF2B5EF4-FFF2-40B4-BE49-F238E27FC236}">
                <a16:creationId xmlns:a16="http://schemas.microsoft.com/office/drawing/2014/main" id="{E3B1B2C4-3EB2-4F7A-B07F-FF38FC495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9144150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8">
            <a:extLst>
              <a:ext uri="{FF2B5EF4-FFF2-40B4-BE49-F238E27FC236}">
                <a16:creationId xmlns:a16="http://schemas.microsoft.com/office/drawing/2014/main" id="{2309DC4B-A6DE-4754-9D3B-44D554B986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609FFF-4A60-4729-AC70-BD812AB44163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12643" name="Text Box 1">
            <a:extLst>
              <a:ext uri="{FF2B5EF4-FFF2-40B4-BE49-F238E27FC236}">
                <a16:creationId xmlns:a16="http://schemas.microsoft.com/office/drawing/2014/main" id="{A566ADCE-1B69-402E-B72D-05306747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DCF668D4-BE38-409F-8C3E-B8BB3242B2F2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pt-PT" altLang="pt-PT" sz="1400"/>
          </a:p>
        </p:txBody>
      </p:sp>
      <p:sp>
        <p:nvSpPr>
          <p:cNvPr id="112644" name="Rectangle 2">
            <a:extLst>
              <a:ext uri="{FF2B5EF4-FFF2-40B4-BE49-F238E27FC236}">
                <a16:creationId xmlns:a16="http://schemas.microsoft.com/office/drawing/2014/main" id="{6DABEBD5-0A91-4E19-9C1D-3BB9902C8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5" name="Rectangle 3">
            <a:extLst>
              <a:ext uri="{FF2B5EF4-FFF2-40B4-BE49-F238E27FC236}">
                <a16:creationId xmlns:a16="http://schemas.microsoft.com/office/drawing/2014/main" id="{04BC79A6-F542-4EEA-A891-AE61F5CDC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5415359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8">
            <a:extLst>
              <a:ext uri="{FF2B5EF4-FFF2-40B4-BE49-F238E27FC236}">
                <a16:creationId xmlns:a16="http://schemas.microsoft.com/office/drawing/2014/main" id="{2309DC4B-A6DE-4754-9D3B-44D554B986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609FFF-4A60-4729-AC70-BD812AB44163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12643" name="Text Box 1">
            <a:extLst>
              <a:ext uri="{FF2B5EF4-FFF2-40B4-BE49-F238E27FC236}">
                <a16:creationId xmlns:a16="http://schemas.microsoft.com/office/drawing/2014/main" id="{A566ADCE-1B69-402E-B72D-05306747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DCF668D4-BE38-409F-8C3E-B8BB3242B2F2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pt-PT" altLang="pt-PT" sz="1400"/>
          </a:p>
        </p:txBody>
      </p:sp>
      <p:sp>
        <p:nvSpPr>
          <p:cNvPr id="112644" name="Rectangle 2">
            <a:extLst>
              <a:ext uri="{FF2B5EF4-FFF2-40B4-BE49-F238E27FC236}">
                <a16:creationId xmlns:a16="http://schemas.microsoft.com/office/drawing/2014/main" id="{6DABEBD5-0A91-4E19-9C1D-3BB9902C8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5" name="Rectangle 3">
            <a:extLst>
              <a:ext uri="{FF2B5EF4-FFF2-40B4-BE49-F238E27FC236}">
                <a16:creationId xmlns:a16="http://schemas.microsoft.com/office/drawing/2014/main" id="{04BC79A6-F542-4EEA-A891-AE61F5CDC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0651778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8">
            <a:extLst>
              <a:ext uri="{FF2B5EF4-FFF2-40B4-BE49-F238E27FC236}">
                <a16:creationId xmlns:a16="http://schemas.microsoft.com/office/drawing/2014/main" id="{2309DC4B-A6DE-4754-9D3B-44D554B986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609FFF-4A60-4729-AC70-BD812AB44163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12643" name="Text Box 1">
            <a:extLst>
              <a:ext uri="{FF2B5EF4-FFF2-40B4-BE49-F238E27FC236}">
                <a16:creationId xmlns:a16="http://schemas.microsoft.com/office/drawing/2014/main" id="{A566ADCE-1B69-402E-B72D-05306747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DCF668D4-BE38-409F-8C3E-B8BB3242B2F2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pt-PT" altLang="pt-PT" sz="1400"/>
          </a:p>
        </p:txBody>
      </p:sp>
      <p:sp>
        <p:nvSpPr>
          <p:cNvPr id="112644" name="Rectangle 2">
            <a:extLst>
              <a:ext uri="{FF2B5EF4-FFF2-40B4-BE49-F238E27FC236}">
                <a16:creationId xmlns:a16="http://schemas.microsoft.com/office/drawing/2014/main" id="{6DABEBD5-0A91-4E19-9C1D-3BB9902C8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5" name="Rectangle 3">
            <a:extLst>
              <a:ext uri="{FF2B5EF4-FFF2-40B4-BE49-F238E27FC236}">
                <a16:creationId xmlns:a16="http://schemas.microsoft.com/office/drawing/2014/main" id="{04BC79A6-F542-4EEA-A891-AE61F5CDC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592900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8">
            <a:extLst>
              <a:ext uri="{FF2B5EF4-FFF2-40B4-BE49-F238E27FC236}">
                <a16:creationId xmlns:a16="http://schemas.microsoft.com/office/drawing/2014/main" id="{985A0148-2770-46C5-9375-619DFD45613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2F1291-CB04-45AC-BECE-21531273B62A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14691" name="Rectangle 1">
            <a:extLst>
              <a:ext uri="{FF2B5EF4-FFF2-40B4-BE49-F238E27FC236}">
                <a16:creationId xmlns:a16="http://schemas.microsoft.com/office/drawing/2014/main" id="{CEC66EA6-AE7A-44B4-8D34-F25D97EDA7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52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id="{047891DE-E774-47A2-B234-4282537C5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>
            <a:extLst>
              <a:ext uri="{FF2B5EF4-FFF2-40B4-BE49-F238E27FC236}">
                <a16:creationId xmlns:a16="http://schemas.microsoft.com/office/drawing/2014/main" id="{E9070D7D-1F0B-42C3-8EC7-6FBDCCD6291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D11382-9E4F-4F3B-A976-78B53EF0C66C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4339" name="Text Box 1">
            <a:extLst>
              <a:ext uri="{FF2B5EF4-FFF2-40B4-BE49-F238E27FC236}">
                <a16:creationId xmlns:a16="http://schemas.microsoft.com/office/drawing/2014/main" id="{6010204D-2EEC-45D1-92DC-1238E6241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7FE2C97-9ED1-4F98-ADB7-048DCBD72D50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pt-PT" altLang="pt-PT" sz="1400"/>
          </a:p>
        </p:txBody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4DC47CB4-C691-4BC3-B689-50FEBA7D2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FF82183D-DA78-4CE8-A718-FA60766F2F68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pt-PT" altLang="pt-PT" sz="1400"/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19BB9CF3-779D-4872-B1D8-A5705C0295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Rectangle 4">
            <a:extLst>
              <a:ext uri="{FF2B5EF4-FFF2-40B4-BE49-F238E27FC236}">
                <a16:creationId xmlns:a16="http://schemas.microsoft.com/office/drawing/2014/main" id="{B26F8AC6-BF21-4124-8803-A4ADE4FD0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8">
            <a:extLst>
              <a:ext uri="{FF2B5EF4-FFF2-40B4-BE49-F238E27FC236}">
                <a16:creationId xmlns:a16="http://schemas.microsoft.com/office/drawing/2014/main" id="{488C5395-6E4A-4454-8976-3A8AA2DAF96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5E7980-CF2A-4A36-B257-F206557E1480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16739" name="Rectangle 1">
            <a:extLst>
              <a:ext uri="{FF2B5EF4-FFF2-40B4-BE49-F238E27FC236}">
                <a16:creationId xmlns:a16="http://schemas.microsoft.com/office/drawing/2014/main" id="{38CC57E0-58C6-49D8-BCA1-57A2E32E0D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52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D8428A58-8353-445E-87C5-E118FB950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8">
            <a:extLst>
              <a:ext uri="{FF2B5EF4-FFF2-40B4-BE49-F238E27FC236}">
                <a16:creationId xmlns:a16="http://schemas.microsoft.com/office/drawing/2014/main" id="{85B6D5D7-5BC1-46CA-9C90-61E06ACD4DD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259818-F9F7-4DBC-A32E-298FD71AB919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18787" name="Rectangle 1">
            <a:extLst>
              <a:ext uri="{FF2B5EF4-FFF2-40B4-BE49-F238E27FC236}">
                <a16:creationId xmlns:a16="http://schemas.microsoft.com/office/drawing/2014/main" id="{66C3ECFB-6B81-48E7-B386-FB30C7BCEA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52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>
            <a:extLst>
              <a:ext uri="{FF2B5EF4-FFF2-40B4-BE49-F238E27FC236}">
                <a16:creationId xmlns:a16="http://schemas.microsoft.com/office/drawing/2014/main" id="{E2E13975-9779-43C8-841A-3F234792D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8">
            <a:extLst>
              <a:ext uri="{FF2B5EF4-FFF2-40B4-BE49-F238E27FC236}">
                <a16:creationId xmlns:a16="http://schemas.microsoft.com/office/drawing/2014/main" id="{C8483FC2-BE5D-4293-9907-B6C4E85375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0A80D1-2D10-43E6-AEC2-F387632A8ECE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20835" name="Rectangle 1">
            <a:extLst>
              <a:ext uri="{FF2B5EF4-FFF2-40B4-BE49-F238E27FC236}">
                <a16:creationId xmlns:a16="http://schemas.microsoft.com/office/drawing/2014/main" id="{362ECA2D-6F53-41AE-A812-0FAEB4E0D2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52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6" name="Rectangle 2">
            <a:extLst>
              <a:ext uri="{FF2B5EF4-FFF2-40B4-BE49-F238E27FC236}">
                <a16:creationId xmlns:a16="http://schemas.microsoft.com/office/drawing/2014/main" id="{49879173-CCF5-4AF2-8CEF-85DBAFF0C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8">
            <a:extLst>
              <a:ext uri="{FF2B5EF4-FFF2-40B4-BE49-F238E27FC236}">
                <a16:creationId xmlns:a16="http://schemas.microsoft.com/office/drawing/2014/main" id="{B922F32F-AE05-4CA5-BEF7-8FD68FF1664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FA27BD-F2CC-4B6A-847E-8FB825052B34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22883" name="Rectangle 1">
            <a:extLst>
              <a:ext uri="{FF2B5EF4-FFF2-40B4-BE49-F238E27FC236}">
                <a16:creationId xmlns:a16="http://schemas.microsoft.com/office/drawing/2014/main" id="{5B13C481-C994-4BC8-AD72-8B51CA9B4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52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4" name="Rectangle 2">
            <a:extLst>
              <a:ext uri="{FF2B5EF4-FFF2-40B4-BE49-F238E27FC236}">
                <a16:creationId xmlns:a16="http://schemas.microsoft.com/office/drawing/2014/main" id="{A2D29458-DC3E-468E-A0FC-C5302B9B1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8">
            <a:extLst>
              <a:ext uri="{FF2B5EF4-FFF2-40B4-BE49-F238E27FC236}">
                <a16:creationId xmlns:a16="http://schemas.microsoft.com/office/drawing/2014/main" id="{499804C1-7917-4164-9CD1-7FF6DB31C03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AF57FF-1CFF-45F3-AC90-58035096EE3A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24931" name="Rectangle 1">
            <a:extLst>
              <a:ext uri="{FF2B5EF4-FFF2-40B4-BE49-F238E27FC236}">
                <a16:creationId xmlns:a16="http://schemas.microsoft.com/office/drawing/2014/main" id="{D3FCB198-DD20-4C40-AF58-772585DE0A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52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2" name="Rectangle 2">
            <a:extLst>
              <a:ext uri="{FF2B5EF4-FFF2-40B4-BE49-F238E27FC236}">
                <a16:creationId xmlns:a16="http://schemas.microsoft.com/office/drawing/2014/main" id="{A88F125B-3997-4D3A-8BC1-B2A8E9C7C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8">
            <a:extLst>
              <a:ext uri="{FF2B5EF4-FFF2-40B4-BE49-F238E27FC236}">
                <a16:creationId xmlns:a16="http://schemas.microsoft.com/office/drawing/2014/main" id="{259CFE51-16E4-42F2-838A-1DA5916B933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955EB6-B1AB-4130-A560-83159C690085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26979" name="Rectangle 1">
            <a:extLst>
              <a:ext uri="{FF2B5EF4-FFF2-40B4-BE49-F238E27FC236}">
                <a16:creationId xmlns:a16="http://schemas.microsoft.com/office/drawing/2014/main" id="{00EA88C6-432D-45B6-A4FB-E7CB513CEF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52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>
            <a:extLst>
              <a:ext uri="{FF2B5EF4-FFF2-40B4-BE49-F238E27FC236}">
                <a16:creationId xmlns:a16="http://schemas.microsoft.com/office/drawing/2014/main" id="{172723EB-1148-4F08-A57E-E6EEC3054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8">
            <a:extLst>
              <a:ext uri="{FF2B5EF4-FFF2-40B4-BE49-F238E27FC236}">
                <a16:creationId xmlns:a16="http://schemas.microsoft.com/office/drawing/2014/main" id="{CD188262-6D9A-46D0-9B0F-D91EF2320E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93AC2D-6D2A-4614-B44F-5DB16C80E364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29027" name="Rectangle 1">
            <a:extLst>
              <a:ext uri="{FF2B5EF4-FFF2-40B4-BE49-F238E27FC236}">
                <a16:creationId xmlns:a16="http://schemas.microsoft.com/office/drawing/2014/main" id="{4B1F2967-4E5C-4B20-9DCE-4D4E8AD6F9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52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>
            <a:extLst>
              <a:ext uri="{FF2B5EF4-FFF2-40B4-BE49-F238E27FC236}">
                <a16:creationId xmlns:a16="http://schemas.microsoft.com/office/drawing/2014/main" id="{ACD44C92-67B2-45D0-9F63-A614D5C51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8">
            <a:extLst>
              <a:ext uri="{FF2B5EF4-FFF2-40B4-BE49-F238E27FC236}">
                <a16:creationId xmlns:a16="http://schemas.microsoft.com/office/drawing/2014/main" id="{8A5EBC6D-3982-426A-8601-8E2298E8EB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8FB890-6784-4868-AB1E-40EDF744A419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31075" name="Rectangle 1">
            <a:extLst>
              <a:ext uri="{FF2B5EF4-FFF2-40B4-BE49-F238E27FC236}">
                <a16:creationId xmlns:a16="http://schemas.microsoft.com/office/drawing/2014/main" id="{8485614D-D45E-43A5-A877-A4600D76CF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52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6" name="Rectangle 2">
            <a:extLst>
              <a:ext uri="{FF2B5EF4-FFF2-40B4-BE49-F238E27FC236}">
                <a16:creationId xmlns:a16="http://schemas.microsoft.com/office/drawing/2014/main" id="{616D6BA5-EFE7-44BC-8AF4-6D8DDD828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8">
            <a:extLst>
              <a:ext uri="{FF2B5EF4-FFF2-40B4-BE49-F238E27FC236}">
                <a16:creationId xmlns:a16="http://schemas.microsoft.com/office/drawing/2014/main" id="{B13CC99C-5A43-4B30-9D3D-7D14C481DA0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492A8A-58FC-43FA-A9AC-B3EBCD6F206F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33123" name="Rectangle 1">
            <a:extLst>
              <a:ext uri="{FF2B5EF4-FFF2-40B4-BE49-F238E27FC236}">
                <a16:creationId xmlns:a16="http://schemas.microsoft.com/office/drawing/2014/main" id="{19E2A3B7-15B6-4EE8-A0E7-219583C837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52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4" name="Rectangle 2">
            <a:extLst>
              <a:ext uri="{FF2B5EF4-FFF2-40B4-BE49-F238E27FC236}">
                <a16:creationId xmlns:a16="http://schemas.microsoft.com/office/drawing/2014/main" id="{C6C4B133-DB64-4CB4-977E-711FB045F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8">
            <a:extLst>
              <a:ext uri="{FF2B5EF4-FFF2-40B4-BE49-F238E27FC236}">
                <a16:creationId xmlns:a16="http://schemas.microsoft.com/office/drawing/2014/main" id="{C8EFE97C-7D25-4D74-BCAE-C1511460581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BCBA1B-7B19-44CC-BD4E-B4947C0B2C08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35171" name="Rectangle 1">
            <a:extLst>
              <a:ext uri="{FF2B5EF4-FFF2-40B4-BE49-F238E27FC236}">
                <a16:creationId xmlns:a16="http://schemas.microsoft.com/office/drawing/2014/main" id="{2ED5ABD0-D71D-4459-BB0A-95059FC64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52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2" name="Rectangle 2">
            <a:extLst>
              <a:ext uri="{FF2B5EF4-FFF2-40B4-BE49-F238E27FC236}">
                <a16:creationId xmlns:a16="http://schemas.microsoft.com/office/drawing/2014/main" id="{CEB5FE8F-EE45-4BAA-BB05-D88E5F19F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677BD325-AA1E-4C3B-B6CD-E2F92D42514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C333B0-9866-4A07-B941-290E00CF3D71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6387" name="Text Box 1">
            <a:extLst>
              <a:ext uri="{FF2B5EF4-FFF2-40B4-BE49-F238E27FC236}">
                <a16:creationId xmlns:a16="http://schemas.microsoft.com/office/drawing/2014/main" id="{E83F21E3-EF2B-4F96-BD4C-4D5C4950C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AF143154-EBFB-44B0-88CF-E1AFA616BB70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pt-PT" altLang="pt-PT" sz="1400"/>
          </a:p>
        </p:txBody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54D8F5A9-C3A0-4737-A9E2-8BD3AD5A5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C5C44A3C-AB6D-40FB-950C-9108E121379D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pt-PT" altLang="pt-PT" sz="1400"/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6607014C-06E1-4BF8-8D63-273CA9B6EF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4">
            <a:extLst>
              <a:ext uri="{FF2B5EF4-FFF2-40B4-BE49-F238E27FC236}">
                <a16:creationId xmlns:a16="http://schemas.microsoft.com/office/drawing/2014/main" id="{A60DF218-0188-4943-87E1-6DF71A100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8">
            <a:extLst>
              <a:ext uri="{FF2B5EF4-FFF2-40B4-BE49-F238E27FC236}">
                <a16:creationId xmlns:a16="http://schemas.microsoft.com/office/drawing/2014/main" id="{A51F1EA1-40BD-48AD-8D8A-81B402627AF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9B5556-D904-4BA5-80ED-53E0C5F83FE6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37219" name="Rectangle 1">
            <a:extLst>
              <a:ext uri="{FF2B5EF4-FFF2-40B4-BE49-F238E27FC236}">
                <a16:creationId xmlns:a16="http://schemas.microsoft.com/office/drawing/2014/main" id="{00444686-A73B-4CD1-BFB4-AAF0FF4BE2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52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20" name="Rectangle 2">
            <a:extLst>
              <a:ext uri="{FF2B5EF4-FFF2-40B4-BE49-F238E27FC236}">
                <a16:creationId xmlns:a16="http://schemas.microsoft.com/office/drawing/2014/main" id="{214CE96B-3507-48C5-B85C-DF74C9855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8">
            <a:extLst>
              <a:ext uri="{FF2B5EF4-FFF2-40B4-BE49-F238E27FC236}">
                <a16:creationId xmlns:a16="http://schemas.microsoft.com/office/drawing/2014/main" id="{B67B3BD7-856C-4E7C-A184-E03F6D99080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56F323-78C0-40B1-892F-098DB4AB9B9A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39267" name="Rectangle 1">
            <a:extLst>
              <a:ext uri="{FF2B5EF4-FFF2-40B4-BE49-F238E27FC236}">
                <a16:creationId xmlns:a16="http://schemas.microsoft.com/office/drawing/2014/main" id="{C6A3DA89-1A91-49FA-A0D4-8DBCD8F99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52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8" name="Rectangle 2">
            <a:extLst>
              <a:ext uri="{FF2B5EF4-FFF2-40B4-BE49-F238E27FC236}">
                <a16:creationId xmlns:a16="http://schemas.microsoft.com/office/drawing/2014/main" id="{176CCD71-EE28-409E-AC25-A1EFB5D86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8">
            <a:extLst>
              <a:ext uri="{FF2B5EF4-FFF2-40B4-BE49-F238E27FC236}">
                <a16:creationId xmlns:a16="http://schemas.microsoft.com/office/drawing/2014/main" id="{89BC8CA3-9DA5-40C3-B7DE-850F308647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E35F4B-AF18-431B-AC85-D35EA45E8982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41315" name="Rectangle 1">
            <a:extLst>
              <a:ext uri="{FF2B5EF4-FFF2-40B4-BE49-F238E27FC236}">
                <a16:creationId xmlns:a16="http://schemas.microsoft.com/office/drawing/2014/main" id="{0B5CC7CB-4FBF-4C94-B44A-01F4B4B72C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52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6" name="Rectangle 2">
            <a:extLst>
              <a:ext uri="{FF2B5EF4-FFF2-40B4-BE49-F238E27FC236}">
                <a16:creationId xmlns:a16="http://schemas.microsoft.com/office/drawing/2014/main" id="{49A1AABA-B1AE-47FF-B348-739BFEBBF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8">
            <a:extLst>
              <a:ext uri="{FF2B5EF4-FFF2-40B4-BE49-F238E27FC236}">
                <a16:creationId xmlns:a16="http://schemas.microsoft.com/office/drawing/2014/main" id="{3AEBCF5C-6CCC-40C7-9EB2-308ABE1B953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773A11-C4C9-453D-9704-6EE81976450D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43363" name="Rectangle 1">
            <a:extLst>
              <a:ext uri="{FF2B5EF4-FFF2-40B4-BE49-F238E27FC236}">
                <a16:creationId xmlns:a16="http://schemas.microsoft.com/office/drawing/2014/main" id="{C5CAE4FD-2E04-4331-9DCB-AE4E8C447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52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4" name="Rectangle 2">
            <a:extLst>
              <a:ext uri="{FF2B5EF4-FFF2-40B4-BE49-F238E27FC236}">
                <a16:creationId xmlns:a16="http://schemas.microsoft.com/office/drawing/2014/main" id="{46F959A9-7162-4A31-8C6C-82508DD3E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8">
            <a:extLst>
              <a:ext uri="{FF2B5EF4-FFF2-40B4-BE49-F238E27FC236}">
                <a16:creationId xmlns:a16="http://schemas.microsoft.com/office/drawing/2014/main" id="{4F5714D5-75AC-4061-8DE2-D8815A6E0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DE480B-6B0E-4AAA-A26D-AEB6DE55D3EA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45411" name="Rectangle 1">
            <a:extLst>
              <a:ext uri="{FF2B5EF4-FFF2-40B4-BE49-F238E27FC236}">
                <a16:creationId xmlns:a16="http://schemas.microsoft.com/office/drawing/2014/main" id="{4530560D-5E9E-4E46-B3AF-B28B2ED2C5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52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2" name="Rectangle 2">
            <a:extLst>
              <a:ext uri="{FF2B5EF4-FFF2-40B4-BE49-F238E27FC236}">
                <a16:creationId xmlns:a16="http://schemas.microsoft.com/office/drawing/2014/main" id="{2BED0730-2F0C-477D-A013-77AB3D658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8">
            <a:extLst>
              <a:ext uri="{FF2B5EF4-FFF2-40B4-BE49-F238E27FC236}">
                <a16:creationId xmlns:a16="http://schemas.microsoft.com/office/drawing/2014/main" id="{C5975BB1-304C-4AFE-86ED-3079B1799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8D306D-15B7-4066-B636-39F18B583664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47459" name="Rectangle 1">
            <a:extLst>
              <a:ext uri="{FF2B5EF4-FFF2-40B4-BE49-F238E27FC236}">
                <a16:creationId xmlns:a16="http://schemas.microsoft.com/office/drawing/2014/main" id="{9310570B-7A10-4899-A3F1-2428E4BCA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52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60" name="Rectangle 2">
            <a:extLst>
              <a:ext uri="{FF2B5EF4-FFF2-40B4-BE49-F238E27FC236}">
                <a16:creationId xmlns:a16="http://schemas.microsoft.com/office/drawing/2014/main" id="{E07B4C04-5DE1-4799-B5AB-8D5F835FA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8">
            <a:extLst>
              <a:ext uri="{FF2B5EF4-FFF2-40B4-BE49-F238E27FC236}">
                <a16:creationId xmlns:a16="http://schemas.microsoft.com/office/drawing/2014/main" id="{A5F77D83-FD5E-4A57-91AA-2301687B8D1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23FD79-4A23-4CD2-A5D1-7644A7C9C5B0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49507" name="Rectangle 1">
            <a:extLst>
              <a:ext uri="{FF2B5EF4-FFF2-40B4-BE49-F238E27FC236}">
                <a16:creationId xmlns:a16="http://schemas.microsoft.com/office/drawing/2014/main" id="{08BE8486-FAA4-4360-A691-2BECC09C8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52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8" name="Rectangle 2">
            <a:extLst>
              <a:ext uri="{FF2B5EF4-FFF2-40B4-BE49-F238E27FC236}">
                <a16:creationId xmlns:a16="http://schemas.microsoft.com/office/drawing/2014/main" id="{09678F2A-FAEF-4BFA-9726-82DD76574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8">
            <a:extLst>
              <a:ext uri="{FF2B5EF4-FFF2-40B4-BE49-F238E27FC236}">
                <a16:creationId xmlns:a16="http://schemas.microsoft.com/office/drawing/2014/main" id="{F238D9BA-0AD6-40EF-AEEB-8D68D59E647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47E24D-C696-4BF5-BFCC-5D893F8668F0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51555" name="Rectangle 1">
            <a:extLst>
              <a:ext uri="{FF2B5EF4-FFF2-40B4-BE49-F238E27FC236}">
                <a16:creationId xmlns:a16="http://schemas.microsoft.com/office/drawing/2014/main" id="{10B8E18E-55F7-41EF-96A8-9ADF1EAA25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1937" cy="40052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6" name="Rectangle 2">
            <a:extLst>
              <a:ext uri="{FF2B5EF4-FFF2-40B4-BE49-F238E27FC236}">
                <a16:creationId xmlns:a16="http://schemas.microsoft.com/office/drawing/2014/main" id="{0E7B94D3-4B3C-4098-8651-B54F64BBD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EF167ED2-9809-4D8A-AD96-72CA68E74E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85AFD5-7EBD-4776-B4AF-C7E9DA067C6B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18435" name="Text Box 1">
            <a:extLst>
              <a:ext uri="{FF2B5EF4-FFF2-40B4-BE49-F238E27FC236}">
                <a16:creationId xmlns:a16="http://schemas.microsoft.com/office/drawing/2014/main" id="{10CAF930-3F10-44D9-ACB2-D79020B60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75CD81F-34D6-4182-B255-D0E37335F71F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pt-PT" altLang="pt-PT" sz="1400"/>
          </a:p>
        </p:txBody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5ED14636-27DD-4782-A69E-BD0BE3EAF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4CEF8971-E2BC-435B-AC8B-776EA29857D1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pt-PT" altLang="pt-PT" sz="1400"/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99F9527C-DDB4-4F77-84E7-D3EC13777E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Rectangle 4">
            <a:extLst>
              <a:ext uri="{FF2B5EF4-FFF2-40B4-BE49-F238E27FC236}">
                <a16:creationId xmlns:a16="http://schemas.microsoft.com/office/drawing/2014/main" id="{F8653343-A874-4C1B-ABC5-0AA3BEEB7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>
            <a:extLst>
              <a:ext uri="{FF2B5EF4-FFF2-40B4-BE49-F238E27FC236}">
                <a16:creationId xmlns:a16="http://schemas.microsoft.com/office/drawing/2014/main" id="{CA593C76-4563-4BC9-B5EA-DFBB9295E74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A9B993B-9737-45E0-BDD2-6839243A3877}" type="slidenum">
              <a:rPr lang="pt-PT" altLang="pt-PT" sz="1400" smtClean="0"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pt-PT" altLang="pt-PT" sz="1400">
              <a:ea typeface="Arial Unicode MS" panose="020B0604020202020204" pitchFamily="34" charset="-128"/>
            </a:endParaRPr>
          </a:p>
        </p:txBody>
      </p:sp>
      <p:sp>
        <p:nvSpPr>
          <p:cNvPr id="20483" name="Text Box 1">
            <a:extLst>
              <a:ext uri="{FF2B5EF4-FFF2-40B4-BE49-F238E27FC236}">
                <a16:creationId xmlns:a16="http://schemas.microsoft.com/office/drawing/2014/main" id="{771A306B-CA3A-458B-9243-B5A3D2E4B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44341B28-E15B-4428-82BA-B2091FE3EF1A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pt-PT" altLang="pt-PT" sz="1400"/>
          </a:p>
        </p:txBody>
      </p:sp>
      <p:sp>
        <p:nvSpPr>
          <p:cNvPr id="20484" name="Text Box 2">
            <a:extLst>
              <a:ext uri="{FF2B5EF4-FFF2-40B4-BE49-F238E27FC236}">
                <a16:creationId xmlns:a16="http://schemas.microsoft.com/office/drawing/2014/main" id="{2C7EB09F-668E-4286-BBDD-65D672293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BF85B809-F3C4-4D08-8051-B5D80CF658DD}" type="slidenum">
              <a:rPr lang="pt-PT" altLang="pt-PT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pt-PT" altLang="pt-PT" sz="1400"/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1A4ED48A-6AEA-4B3D-AAAF-D49A45D73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4">
            <a:extLst>
              <a:ext uri="{FF2B5EF4-FFF2-40B4-BE49-F238E27FC236}">
                <a16:creationId xmlns:a16="http://schemas.microsoft.com/office/drawing/2014/main" id="{18A618FB-3745-4C58-815A-5174158D3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61D9BE-3D50-4595-8423-DD0DE50D1D5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1A993-9115-4B80-B84A-C8BB659798DF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2233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1DF6C40-14AB-40AA-9FF1-BD888B216F8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AACE6-86E0-41D8-A7EC-19BA62925B00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50971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5362" cy="6451600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16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60B25F-55A7-4A6D-87D0-67D8A817008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48A61-C647-4730-88FD-31EC35433BC3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0847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4B3EA3-7C7F-4FB1-A916-9764090B159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E166F-B962-443C-8FFA-B90CF14CD9D9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2582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DC8FFE9-9A3D-4B71-84D8-0E795A10BE2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C1A9C-AB36-48BB-AF58-C983227FD850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71308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6112" cy="49847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111750" y="1768475"/>
            <a:ext cx="4457700" cy="49847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58CDD1-F43B-4630-A3A6-C511C8C247D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424A7-0354-45E8-9C5D-087AE2CC3350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80834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AEA6D09-8A31-4132-A931-0557E0DD5EF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CC342-D700-4D72-807B-9AC11615B92F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080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EC48778-7D56-4CB2-947B-2C5870E74AC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CADAA-E497-43CB-B3F3-1D4263A776ED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9967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EDC6BD7-E815-4941-B700-AF0BFFC3BF0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3A38-BF76-4A12-8D6F-B70C5A6532AE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28050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E3F9BB-7D00-475F-8928-7FDCD1F1DC0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FAD0B-A5E2-4B85-BA54-AE235B3E6600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99864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259A3E-20C4-48F1-95BD-44D41F2CD6E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FD7C5-B382-4613-8FAB-5DC0FF9FB2DB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93009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162C2CC7-4704-4521-AA33-9A2543CC6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Faça clique para editar o formato do texto do título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E6752320-988B-46C3-ACCF-8304535C9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6212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PT"/>
              <a:t>Faça clique para editar o formato do texto do destaque</a:t>
            </a:r>
          </a:p>
          <a:p>
            <a:pPr lvl="1"/>
            <a:r>
              <a:rPr lang="en-GB" altLang="pt-PT"/>
              <a:t>Segundo nível de destaque</a:t>
            </a:r>
          </a:p>
          <a:p>
            <a:pPr lvl="2"/>
            <a:r>
              <a:rPr lang="en-GB" altLang="pt-PT"/>
              <a:t>Terceiro nível de destaque</a:t>
            </a:r>
          </a:p>
          <a:p>
            <a:pPr lvl="3"/>
            <a:r>
              <a:rPr lang="en-GB" altLang="pt-PT"/>
              <a:t>Quarto nível de destaque</a:t>
            </a:r>
          </a:p>
          <a:p>
            <a:pPr lvl="4"/>
            <a:r>
              <a:rPr lang="en-GB" altLang="pt-PT"/>
              <a:t>Quinto nível de destaque</a:t>
            </a:r>
          </a:p>
          <a:p>
            <a:pPr lvl="4"/>
            <a:r>
              <a:rPr lang="en-GB" altLang="pt-PT"/>
              <a:t>Sexto nível de destaque</a:t>
            </a:r>
          </a:p>
          <a:p>
            <a:pPr lvl="4"/>
            <a:r>
              <a:rPr lang="en-GB" altLang="pt-PT"/>
              <a:t>Sétimo nível de destaque</a:t>
            </a:r>
          </a:p>
          <a:p>
            <a:pPr lvl="4"/>
            <a:r>
              <a:rPr lang="en-GB" altLang="pt-PT"/>
              <a:t>Oitavo nível de destaque</a:t>
            </a:r>
          </a:p>
          <a:p>
            <a:pPr lvl="4"/>
            <a:r>
              <a:rPr lang="en-GB" altLang="pt-PT"/>
              <a:t>Nono nível de destaque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E22AC7DA-4EB8-446D-87BA-4C96EBF22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PT" altLang="pt-PT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8AA91250-E5FD-444A-8EEC-48A5E4494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PT" altLang="pt-PT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853A8F77-9FF0-485D-A4AC-F33E505AB99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31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ea typeface="+mn-ea"/>
              </a:defRPr>
            </a:lvl1pPr>
          </a:lstStyle>
          <a:p>
            <a:pPr>
              <a:defRPr/>
            </a:pPr>
            <a:fld id="{5888C6DF-CE60-4AD3-8929-55E5092BFB35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Arial Unicode MS" panose="020B0604020202020204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6pPr>
      <a:lvl7pPr marL="29718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7pPr>
      <a:lvl8pPr marL="34290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8pPr>
      <a:lvl9pPr marL="3886200" indent="-228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 Unicode MS" panose="020B0604020202020204" pitchFamily="34" charset="-128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FA67A5F8-EAAA-4E62-81C0-46F5C1B5A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21" y="681038"/>
            <a:ext cx="9070975" cy="607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pt-PT" altLang="pt-PT" sz="9600" dirty="0"/>
              <a:t>JavaScript</a:t>
            </a:r>
            <a:endParaRPr lang="pt-PT" altLang="pt-PT" dirty="0"/>
          </a:p>
          <a:p>
            <a:pPr algn="ctr" eaLnBrk="1">
              <a:spcAft>
                <a:spcPct val="0"/>
              </a:spcAft>
              <a:buClrTx/>
              <a:buFontTx/>
              <a:buNone/>
            </a:pPr>
            <a:endParaRPr lang="pt-PT" altLang="pt-PT" dirty="0"/>
          </a:p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pt-PT" altLang="pt-PT" dirty="0"/>
              <a:t>Parte 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5F70963E-9C9C-46D6-9F6E-413366786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06413"/>
            <a:ext cx="9070975" cy="681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44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447675" indent="-342900" eaLnBrk="1">
              <a:buFont typeface="Arial" panose="020B0604020202020204" pitchFamily="34" charset="0"/>
              <a:buChar char="•"/>
            </a:pPr>
            <a:r>
              <a:rPr lang="pt-PT" altLang="pt-PT" sz="2200" dirty="0"/>
              <a:t>No </a:t>
            </a:r>
            <a:r>
              <a:rPr lang="pt-PT" altLang="pt-PT" sz="2200" dirty="0">
                <a:solidFill>
                  <a:srgbClr val="FF0000"/>
                </a:solidFill>
              </a:rPr>
              <a:t>body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dirty="0">
                <a:latin typeface="Courier New" panose="02070309020205020404" pitchFamily="49" charset="0"/>
              </a:rPr>
              <a:t>&lt;body&gt;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dirty="0">
                <a:latin typeface="Courier New" panose="02070309020205020404" pitchFamily="49" charset="0"/>
              </a:rPr>
              <a:t>&lt;h2&gt;JavaScript no body&lt;/h2&gt;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dirty="0">
                <a:latin typeface="Courier New" panose="02070309020205020404" pitchFamily="49" charset="0"/>
              </a:rPr>
              <a:t>&lt;p id="demo2"&gt;Outro parágrafo.&lt;/p&gt;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dirty="0">
                <a:latin typeface="Courier New" panose="02070309020205020404" pitchFamily="49" charset="0"/>
              </a:rPr>
              <a:t>&lt;</a:t>
            </a:r>
            <a:r>
              <a:rPr lang="pt-PT" altLang="pt-PT" sz="2200" dirty="0" err="1">
                <a:latin typeface="Courier New" panose="02070309020205020404" pitchFamily="49" charset="0"/>
              </a:rPr>
              <a:t>button</a:t>
            </a:r>
            <a:r>
              <a:rPr lang="pt-PT" altLang="pt-PT" sz="2200" dirty="0">
                <a:latin typeface="Courier New" panose="02070309020205020404" pitchFamily="49" charset="0"/>
              </a:rPr>
              <a:t> </a:t>
            </a:r>
            <a:r>
              <a:rPr lang="pt-PT" altLang="pt-PT" sz="2200" dirty="0" err="1">
                <a:latin typeface="Courier New" panose="02070309020205020404" pitchFamily="49" charset="0"/>
              </a:rPr>
              <a:t>type</a:t>
            </a:r>
            <a:r>
              <a:rPr lang="pt-PT" altLang="pt-PT" sz="2200" dirty="0">
                <a:latin typeface="Courier New" panose="02070309020205020404" pitchFamily="49" charset="0"/>
              </a:rPr>
              <a:t>="</a:t>
            </a:r>
            <a:r>
              <a:rPr lang="pt-PT" altLang="pt-PT" sz="2200" dirty="0" err="1">
                <a:latin typeface="Courier New" panose="02070309020205020404" pitchFamily="49" charset="0"/>
              </a:rPr>
              <a:t>button</a:t>
            </a:r>
            <a:r>
              <a:rPr lang="pt-PT" altLang="pt-PT" sz="2200" dirty="0">
                <a:latin typeface="Courier New" panose="02070309020205020404" pitchFamily="49" charset="0"/>
              </a:rPr>
              <a:t>" </a:t>
            </a:r>
            <a:r>
              <a:rPr lang="pt-PT" altLang="pt-PT" sz="2200" dirty="0" err="1">
                <a:latin typeface="Courier New" panose="02070309020205020404" pitchFamily="49" charset="0"/>
              </a:rPr>
              <a:t>onclick</a:t>
            </a:r>
            <a:r>
              <a:rPr lang="pt-PT" altLang="pt-PT" sz="2200" dirty="0">
                <a:latin typeface="Courier New" panose="02070309020205020404" pitchFamily="49" charset="0"/>
              </a:rPr>
              <a:t>="funcao2()"&gt;Clique&lt;/</a:t>
            </a:r>
            <a:r>
              <a:rPr lang="pt-PT" altLang="pt-PT" sz="2200" dirty="0" err="1">
                <a:latin typeface="Courier New" panose="02070309020205020404" pitchFamily="49" charset="0"/>
              </a:rPr>
              <a:t>button</a:t>
            </a:r>
            <a:r>
              <a:rPr lang="pt-PT" altLang="pt-PT" sz="2200" dirty="0">
                <a:latin typeface="Courier New" panose="02070309020205020404" pitchFamily="49" charset="0"/>
              </a:rPr>
              <a:t>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dirty="0" err="1">
                <a:latin typeface="Courier New" panose="02070309020205020404" pitchFamily="49" charset="0"/>
              </a:rPr>
              <a:t>function</a:t>
            </a:r>
            <a:r>
              <a:rPr lang="pt-PT" altLang="pt-PT" sz="2200" dirty="0">
                <a:latin typeface="Courier New" panose="02070309020205020404" pitchFamily="49" charset="0"/>
              </a:rPr>
              <a:t> funcao2() {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2200" dirty="0">
                <a:latin typeface="Courier New" panose="02070309020205020404" pitchFamily="49" charset="0"/>
              </a:rPr>
              <a:t>("demo2").</a:t>
            </a:r>
            <a:r>
              <a:rPr lang="pt-PT" altLang="pt-PT" sz="22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2200" dirty="0">
                <a:latin typeface="Courier New" panose="02070309020205020404" pitchFamily="49" charset="0"/>
              </a:rPr>
              <a:t> = "Outro parágrafo mudado.";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dirty="0">
                <a:latin typeface="Courier New" panose="02070309020205020404" pitchFamily="49" charset="0"/>
              </a:rPr>
              <a:t>}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dirty="0">
                <a:latin typeface="Courier New" panose="02070309020205020404" pitchFamily="49" charset="0"/>
              </a:rPr>
              <a:t>&lt;/script&gt;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dirty="0">
                <a:latin typeface="Courier New" panose="02070309020205020404" pitchFamily="49" charset="0"/>
              </a:rPr>
              <a:t>&lt;/body&gt;</a:t>
            </a:r>
            <a:r>
              <a:rPr lang="pt-PT" altLang="pt-PT" sz="1800" dirty="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BFFDF6F0-7329-4B14-B6CC-FB8723EED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17500"/>
            <a:ext cx="9070975" cy="706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>
                <a:solidFill>
                  <a:srgbClr val="FF0000"/>
                </a:solidFill>
              </a:rPr>
              <a:t>Externo</a:t>
            </a:r>
            <a:r>
              <a:rPr lang="pt-PT" altLang="pt-PT" dirty="0"/>
              <a:t>: crie um ficheiro e grave-o como </a:t>
            </a:r>
            <a:r>
              <a:rPr lang="pt-PT" altLang="pt-PT" dirty="0">
                <a:solidFill>
                  <a:srgbClr val="FF0000"/>
                </a:solidFill>
              </a:rPr>
              <a:t>meuScript.js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b="1" dirty="0" err="1">
                <a:latin typeface="Courier New" panose="02070309020205020404" pitchFamily="49" charset="0"/>
              </a:rPr>
              <a:t>function</a:t>
            </a:r>
            <a:r>
              <a:rPr lang="pt-PT" altLang="pt-PT" sz="2200" b="1" dirty="0">
                <a:latin typeface="Courier New" panose="02070309020205020404" pitchFamily="49" charset="0"/>
              </a:rPr>
              <a:t> funcao3() {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b="1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2200" b="1" dirty="0">
                <a:latin typeface="Courier New" panose="02070309020205020404" pitchFamily="49" charset="0"/>
              </a:rPr>
              <a:t>("demo3").</a:t>
            </a:r>
            <a:r>
              <a:rPr lang="pt-PT" altLang="pt-PT" sz="2200" b="1" dirty="0" err="1">
                <a:latin typeface="Courier New" panose="02070309020205020404" pitchFamily="49" charset="0"/>
              </a:rPr>
              <a:t>innerHTML</a:t>
            </a:r>
            <a:r>
              <a:rPr lang="pt-PT" altLang="pt-PT" sz="2200" b="1" dirty="0">
                <a:latin typeface="Courier New" panose="02070309020205020404" pitchFamily="49" charset="0"/>
              </a:rPr>
              <a:t> = "Mais um parágrafo mudado";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b="1" dirty="0">
                <a:latin typeface="Courier New" panose="02070309020205020404" pitchFamily="49" charset="0"/>
              </a:rPr>
              <a:t>}</a:t>
            </a:r>
          </a:p>
          <a:p>
            <a:pPr marL="561975" indent="-457200" eaLnBrk="1">
              <a:buClrTx/>
              <a:buFont typeface="Arial" panose="020B0604020202020204" pitchFamily="34" charset="0"/>
              <a:buChar char="•"/>
            </a:pPr>
            <a:r>
              <a:rPr lang="pt-PT" altLang="pt-PT" dirty="0"/>
              <a:t>Depois, no HTML &gt; body: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dirty="0">
                <a:latin typeface="Courier New" panose="02070309020205020404" pitchFamily="49" charset="0"/>
              </a:rPr>
              <a:t>&lt;h2&gt;</a:t>
            </a:r>
            <a:r>
              <a:rPr lang="pt-PT" altLang="pt-PT" sz="2200" dirty="0" err="1">
                <a:latin typeface="Courier New" panose="02070309020205020404" pitchFamily="49" charset="0"/>
              </a:rPr>
              <a:t>JavaScript</a:t>
            </a:r>
            <a:r>
              <a:rPr lang="pt-PT" altLang="pt-PT" sz="2200" dirty="0">
                <a:latin typeface="Courier New" panose="02070309020205020404" pitchFamily="49" charset="0"/>
              </a:rPr>
              <a:t> externo&lt;/h2&gt;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dirty="0">
                <a:latin typeface="Courier New" panose="02070309020205020404" pitchFamily="49" charset="0"/>
              </a:rPr>
              <a:t>&lt;p id="demo3"&gt;Mais um parágrafo&lt;/p&gt;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dirty="0">
                <a:latin typeface="Courier New" panose="02070309020205020404" pitchFamily="49" charset="0"/>
              </a:rPr>
              <a:t>&lt;</a:t>
            </a:r>
            <a:r>
              <a:rPr lang="pt-PT" altLang="pt-PT" sz="2200" dirty="0" err="1">
                <a:latin typeface="Courier New" panose="02070309020205020404" pitchFamily="49" charset="0"/>
              </a:rPr>
              <a:t>button</a:t>
            </a:r>
            <a:r>
              <a:rPr lang="pt-PT" altLang="pt-PT" sz="2200" dirty="0">
                <a:latin typeface="Courier New" panose="02070309020205020404" pitchFamily="49" charset="0"/>
              </a:rPr>
              <a:t> </a:t>
            </a:r>
            <a:r>
              <a:rPr lang="pt-PT" altLang="pt-PT" sz="2200" dirty="0" err="1">
                <a:latin typeface="Courier New" panose="02070309020205020404" pitchFamily="49" charset="0"/>
              </a:rPr>
              <a:t>type</a:t>
            </a:r>
            <a:r>
              <a:rPr lang="pt-PT" altLang="pt-PT" sz="2200" dirty="0">
                <a:latin typeface="Courier New" panose="02070309020205020404" pitchFamily="49" charset="0"/>
              </a:rPr>
              <a:t>="</a:t>
            </a:r>
            <a:r>
              <a:rPr lang="pt-PT" altLang="pt-PT" sz="2200" dirty="0" err="1">
                <a:latin typeface="Courier New" panose="02070309020205020404" pitchFamily="49" charset="0"/>
              </a:rPr>
              <a:t>button</a:t>
            </a:r>
            <a:r>
              <a:rPr lang="pt-PT" altLang="pt-PT" sz="2200" dirty="0">
                <a:latin typeface="Courier New" panose="02070309020205020404" pitchFamily="49" charset="0"/>
              </a:rPr>
              <a:t>" </a:t>
            </a:r>
            <a:r>
              <a:rPr lang="pt-PT" altLang="pt-PT" sz="2200" dirty="0" err="1">
                <a:latin typeface="Courier New" panose="02070309020205020404" pitchFamily="49" charset="0"/>
              </a:rPr>
              <a:t>onclick</a:t>
            </a:r>
            <a:r>
              <a:rPr lang="pt-PT" altLang="pt-PT" sz="2200" dirty="0">
                <a:latin typeface="Courier New" panose="02070309020205020404" pitchFamily="49" charset="0"/>
              </a:rPr>
              <a:t>="funcao3()"&gt;Clique&lt;/</a:t>
            </a:r>
            <a:r>
              <a:rPr lang="pt-PT" altLang="pt-PT" sz="2200" dirty="0" err="1">
                <a:latin typeface="Courier New" panose="02070309020205020404" pitchFamily="49" charset="0"/>
              </a:rPr>
              <a:t>button</a:t>
            </a:r>
            <a:r>
              <a:rPr lang="pt-PT" altLang="pt-PT" sz="2200" dirty="0">
                <a:latin typeface="Courier New" panose="02070309020205020404" pitchFamily="49" charset="0"/>
              </a:rPr>
              <a:t>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dirty="0">
                <a:latin typeface="Courier New" panose="02070309020205020404" pitchFamily="49" charset="0"/>
              </a:rPr>
              <a:t>&lt;p&gt;(funcao3 está no ficheiro meuScript.js)&lt;/p&gt;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dirty="0">
                <a:latin typeface="Courier New" panose="02070309020205020404" pitchFamily="49" charset="0"/>
              </a:rPr>
              <a:t>&lt;script </a:t>
            </a:r>
            <a:r>
              <a:rPr lang="pt-PT" altLang="pt-PT" sz="2200" dirty="0" err="1">
                <a:latin typeface="Courier New" panose="02070309020205020404" pitchFamily="49" charset="0"/>
              </a:rPr>
              <a:t>src</a:t>
            </a:r>
            <a:r>
              <a:rPr lang="pt-PT" altLang="pt-PT" sz="2200" dirty="0">
                <a:latin typeface="Courier New" panose="02070309020205020404" pitchFamily="49" charset="0"/>
              </a:rPr>
              <a:t>="meuScript.js"&gt;&lt;/script&gt;</a:t>
            </a:r>
          </a:p>
          <a:p>
            <a:pPr marL="561975" indent="-457200" eaLnBrk="1">
              <a:buClrTx/>
              <a:buFont typeface="Arial" panose="020B0604020202020204" pitchFamily="34" charset="0"/>
              <a:buChar char="•"/>
            </a:pPr>
            <a:r>
              <a:rPr lang="pt-PT" altLang="pt-PT" dirty="0"/>
              <a:t>Verifique que se mudar a linha de script para o </a:t>
            </a:r>
            <a:r>
              <a:rPr lang="pt-PT" altLang="pt-PT" dirty="0" err="1"/>
              <a:t>head</a:t>
            </a:r>
            <a:r>
              <a:rPr lang="pt-PT" altLang="pt-PT" dirty="0"/>
              <a:t> continua a funcionar.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AFDFC380-5F66-41E6-B4CF-0F204B4F7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19113"/>
            <a:ext cx="9070975" cy="641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31800" indent="-320675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r>
              <a:rPr lang="pt-PT" altLang="pt-PT" dirty="0">
                <a:solidFill>
                  <a:srgbClr val="FF0000"/>
                </a:solidFill>
              </a:rPr>
              <a:t>Vantagens</a:t>
            </a:r>
            <a:r>
              <a:rPr lang="pt-PT" altLang="pt-PT" dirty="0"/>
              <a:t> de </a:t>
            </a:r>
            <a:r>
              <a:rPr lang="pt-PT" altLang="pt-PT" dirty="0" err="1"/>
              <a:t>JavaScript</a:t>
            </a:r>
            <a:r>
              <a:rPr lang="pt-PT" altLang="pt-PT" dirty="0"/>
              <a:t> Externo</a:t>
            </a:r>
          </a:p>
          <a:p>
            <a:pPr marL="56832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A colocação de scripts em arquivos externos possui algumas vantagens:</a:t>
            </a:r>
          </a:p>
          <a:p>
            <a:pPr marL="568325" indent="-457200" eaLnBrk="1">
              <a:buFont typeface="Arial" panose="020B0604020202020204" pitchFamily="34" charset="0"/>
              <a:buChar char="•"/>
            </a:pPr>
            <a:r>
              <a:rPr lang="pt-PT" altLang="pt-PT" dirty="0">
                <a:solidFill>
                  <a:srgbClr val="FF0000"/>
                </a:solidFill>
              </a:rPr>
              <a:t>Separa</a:t>
            </a:r>
            <a:r>
              <a:rPr lang="pt-PT" altLang="pt-PT" dirty="0"/>
              <a:t> HTML e código</a:t>
            </a:r>
          </a:p>
          <a:p>
            <a:pPr marL="56832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Isso torna o HTML e o </a:t>
            </a:r>
            <a:r>
              <a:rPr lang="pt-PT" altLang="pt-PT" dirty="0" err="1"/>
              <a:t>JavaScript</a:t>
            </a:r>
            <a:r>
              <a:rPr lang="pt-PT" altLang="pt-PT" dirty="0"/>
              <a:t> mais fáceis de ler e </a:t>
            </a:r>
            <a:r>
              <a:rPr lang="pt-PT" altLang="pt-PT" dirty="0">
                <a:solidFill>
                  <a:srgbClr val="FF0000"/>
                </a:solidFill>
              </a:rPr>
              <a:t>manter</a:t>
            </a:r>
          </a:p>
          <a:p>
            <a:pPr marL="56832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Arquivos de </a:t>
            </a:r>
            <a:r>
              <a:rPr lang="pt-PT" altLang="pt-PT" dirty="0" err="1"/>
              <a:t>JavaScript</a:t>
            </a:r>
            <a:r>
              <a:rPr lang="pt-PT" altLang="pt-PT" dirty="0"/>
              <a:t> em </a:t>
            </a:r>
            <a:r>
              <a:rPr lang="pt-PT" altLang="pt-PT" dirty="0">
                <a:solidFill>
                  <a:srgbClr val="FF0000"/>
                </a:solidFill>
              </a:rPr>
              <a:t>cache</a:t>
            </a:r>
            <a:r>
              <a:rPr lang="pt-PT" altLang="pt-PT" dirty="0"/>
              <a:t> podem acelerar carregamento de página</a:t>
            </a:r>
          </a:p>
          <a:p>
            <a:pPr marL="56832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Para adicionar vários arquivos de script a uma página, use várias </a:t>
            </a:r>
            <a:r>
              <a:rPr lang="pt-PT" altLang="pt-PT" dirty="0" err="1"/>
              <a:t>tags</a:t>
            </a:r>
            <a:r>
              <a:rPr lang="pt-PT" altLang="pt-PT" dirty="0"/>
              <a:t> de script: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dirty="0">
                <a:latin typeface="Courier New" panose="02070309020205020404" pitchFamily="49" charset="0"/>
              </a:rPr>
              <a:t>&lt;script </a:t>
            </a:r>
            <a:r>
              <a:rPr lang="pt-PT" altLang="pt-PT" sz="2200" dirty="0" err="1">
                <a:latin typeface="Courier New" panose="02070309020205020404" pitchFamily="49" charset="0"/>
              </a:rPr>
              <a:t>src</a:t>
            </a:r>
            <a:r>
              <a:rPr lang="pt-PT" altLang="pt-PT" sz="2200" dirty="0">
                <a:latin typeface="Courier New" panose="02070309020205020404" pitchFamily="49" charset="0"/>
              </a:rPr>
              <a:t>="meuScript1.js"&gt;&lt;/script&gt;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dirty="0">
                <a:latin typeface="Courier New" panose="02070309020205020404" pitchFamily="49" charset="0"/>
              </a:rPr>
              <a:t>&lt;script </a:t>
            </a:r>
            <a:r>
              <a:rPr lang="pt-PT" altLang="pt-PT" sz="2200" dirty="0" err="1">
                <a:latin typeface="Courier New" panose="02070309020205020404" pitchFamily="49" charset="0"/>
              </a:rPr>
              <a:t>src</a:t>
            </a:r>
            <a:r>
              <a:rPr lang="pt-PT" altLang="pt-PT" sz="2200" dirty="0">
                <a:latin typeface="Courier New" panose="02070309020205020404" pitchFamily="49" charset="0"/>
              </a:rPr>
              <a:t>="meuScript2.js"&gt;&lt;/script&gt;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BD7E1D4A-3A8F-4948-9C9B-A47BF2537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pt-PT" altLang="pt-PT" sz="4400"/>
              <a:t>Output de JavaScript</a:t>
            </a:r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160E4330-4717-44FC-B63D-82F9DB9F1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768475"/>
            <a:ext cx="9070975" cy="527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JavaScript pode "exibir" dados de diferentes maneiras: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Escrevendo em um elemento HTML, usando </a:t>
            </a:r>
            <a:r>
              <a:rPr lang="pt-PT" altLang="pt-PT" dirty="0" err="1">
                <a:solidFill>
                  <a:srgbClr val="FF0000"/>
                </a:solidFill>
              </a:rPr>
              <a:t>innerHTML</a:t>
            </a:r>
            <a:r>
              <a:rPr lang="pt-PT" altLang="pt-PT" dirty="0"/>
              <a:t>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Escrevendo na saída HTML usando </a:t>
            </a:r>
            <a:r>
              <a:rPr lang="pt-PT" altLang="pt-PT" dirty="0" err="1">
                <a:solidFill>
                  <a:srgbClr val="FF0000"/>
                </a:solidFill>
              </a:rPr>
              <a:t>document.write</a:t>
            </a:r>
            <a:r>
              <a:rPr lang="pt-PT" altLang="pt-PT" dirty="0">
                <a:solidFill>
                  <a:srgbClr val="FF0000"/>
                </a:solidFill>
              </a:rPr>
              <a:t> ()</a:t>
            </a:r>
            <a:r>
              <a:rPr lang="pt-PT" altLang="pt-PT" dirty="0"/>
              <a:t>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Escrevendo em uma caixa de alerta, usando </a:t>
            </a:r>
            <a:r>
              <a:rPr lang="pt-PT" altLang="pt-PT" dirty="0" err="1">
                <a:solidFill>
                  <a:srgbClr val="FF0000"/>
                </a:solidFill>
              </a:rPr>
              <a:t>window.alert</a:t>
            </a:r>
            <a:r>
              <a:rPr lang="pt-PT" altLang="pt-PT" dirty="0">
                <a:solidFill>
                  <a:srgbClr val="FF0000"/>
                </a:solidFill>
              </a:rPr>
              <a:t> ()</a:t>
            </a:r>
            <a:r>
              <a:rPr lang="pt-PT" altLang="pt-PT" dirty="0"/>
              <a:t>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Escrevendo na consola do navegador, usando </a:t>
            </a:r>
            <a:r>
              <a:rPr lang="pt-PT" altLang="pt-PT" dirty="0">
                <a:solidFill>
                  <a:srgbClr val="FF0000"/>
                </a:solidFill>
              </a:rPr>
              <a:t>console.log ()</a:t>
            </a:r>
            <a:r>
              <a:rPr lang="pt-PT" altLang="pt-PT"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F236C6FC-098C-47E1-99AE-D81AE2B0B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82600"/>
            <a:ext cx="9070975" cy="627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Usando </a:t>
            </a:r>
            <a:r>
              <a:rPr lang="pt-PT" altLang="pt-PT" dirty="0" err="1">
                <a:solidFill>
                  <a:srgbClr val="FF0000"/>
                </a:solidFill>
              </a:rPr>
              <a:t>innerHTML</a:t>
            </a:r>
            <a:endParaRPr lang="pt-PT" altLang="pt-PT" dirty="0">
              <a:solidFill>
                <a:srgbClr val="FF0000"/>
              </a:solidFill>
            </a:endParaRP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Para </a:t>
            </a:r>
            <a:r>
              <a:rPr lang="pt-PT" altLang="pt-PT" dirty="0" err="1"/>
              <a:t>acessar</a:t>
            </a:r>
            <a:r>
              <a:rPr lang="pt-PT" altLang="pt-PT" dirty="0"/>
              <a:t> um elemento HTML, o JavaScript pode usar o método </a:t>
            </a:r>
            <a:r>
              <a:rPr lang="pt-PT" altLang="pt-PT" dirty="0" err="1">
                <a:solidFill>
                  <a:srgbClr val="FF0000"/>
                </a:solidFill>
              </a:rPr>
              <a:t>document.getElementById</a:t>
            </a:r>
            <a:r>
              <a:rPr lang="pt-PT" altLang="pt-PT" dirty="0">
                <a:solidFill>
                  <a:srgbClr val="FF0000"/>
                </a:solidFill>
              </a:rPr>
              <a:t> (id)</a:t>
            </a:r>
            <a:r>
              <a:rPr lang="pt-PT" altLang="pt-PT" dirty="0"/>
              <a:t>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O atributo id define o elemento HTML. A propriedade </a:t>
            </a:r>
            <a:r>
              <a:rPr lang="pt-PT" altLang="pt-PT" dirty="0" err="1"/>
              <a:t>innerHTML</a:t>
            </a:r>
            <a:r>
              <a:rPr lang="pt-PT" altLang="pt-PT" dirty="0"/>
              <a:t> define o conteúdo HTML: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dirty="0">
                <a:latin typeface="Courier New" panose="02070309020205020404" pitchFamily="49" charset="0"/>
              </a:rPr>
              <a:t>&lt;p id="demo4"&gt;&lt;/p&gt;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2200" dirty="0">
                <a:latin typeface="Courier New" panose="02070309020205020404" pitchFamily="49" charset="0"/>
              </a:rPr>
              <a:t>("demo4").</a:t>
            </a:r>
            <a:r>
              <a:rPr lang="pt-PT" altLang="pt-PT" sz="22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2200" dirty="0">
                <a:latin typeface="Courier New" panose="02070309020205020404" pitchFamily="49" charset="0"/>
              </a:rPr>
              <a:t> = 5 + 6;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200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8440F8D1-FA7C-4217-8053-36C8DF37A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57213"/>
            <a:ext cx="9070975" cy="620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Usando </a:t>
            </a:r>
            <a:r>
              <a:rPr lang="pt-PT" altLang="pt-PT" dirty="0" err="1">
                <a:solidFill>
                  <a:srgbClr val="FF0000"/>
                </a:solidFill>
              </a:rPr>
              <a:t>document.write</a:t>
            </a:r>
            <a:r>
              <a:rPr lang="pt-PT" altLang="pt-PT" dirty="0">
                <a:solidFill>
                  <a:srgbClr val="FF0000"/>
                </a:solidFill>
              </a:rPr>
              <a:t> ()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Para fins de teste, e apenas para estes, é conveniente usar </a:t>
            </a:r>
            <a:r>
              <a:rPr lang="pt-PT" altLang="pt-PT" dirty="0" err="1"/>
              <a:t>document.write</a:t>
            </a:r>
            <a:r>
              <a:rPr lang="pt-PT" altLang="pt-PT" dirty="0"/>
              <a:t> ():</a:t>
            </a:r>
          </a:p>
          <a:p>
            <a:pPr marL="104775" indent="0" eaLnBrk="1">
              <a:lnSpc>
                <a:spcPct val="89000"/>
              </a:lnSpc>
              <a:buClrTx/>
            </a:pPr>
            <a:r>
              <a:rPr lang="pt-PT" altLang="pt-PT" sz="2600" dirty="0">
                <a:latin typeface="Courier New" panose="02070309020205020404" pitchFamily="49" charset="0"/>
              </a:rPr>
              <a:t>&lt;script&gt;</a:t>
            </a:r>
          </a:p>
          <a:p>
            <a:pPr marL="104775" indent="0" eaLnBrk="1">
              <a:lnSpc>
                <a:spcPct val="89000"/>
              </a:lnSpc>
              <a:buClrTx/>
            </a:pPr>
            <a:r>
              <a:rPr lang="pt-PT" altLang="pt-PT" sz="2600" dirty="0" err="1">
                <a:latin typeface="Courier New" panose="02070309020205020404" pitchFamily="49" charset="0"/>
              </a:rPr>
              <a:t>document.write</a:t>
            </a:r>
            <a:r>
              <a:rPr lang="pt-PT" altLang="pt-PT" sz="2600" dirty="0">
                <a:latin typeface="Courier New" panose="02070309020205020404" pitchFamily="49" charset="0"/>
              </a:rPr>
              <a:t>(7 + 6);</a:t>
            </a:r>
          </a:p>
          <a:p>
            <a:pPr marL="104775" indent="0" eaLnBrk="1">
              <a:lnSpc>
                <a:spcPct val="89000"/>
              </a:lnSpc>
              <a:buClrTx/>
            </a:pPr>
            <a:r>
              <a:rPr lang="pt-PT" altLang="pt-PT" sz="2600" dirty="0">
                <a:latin typeface="Courier New" panose="02070309020205020404" pitchFamily="49" charset="0"/>
              </a:rPr>
              <a:t>&lt;/script&gt;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Usando </a:t>
            </a:r>
            <a:r>
              <a:rPr lang="pt-PT" altLang="pt-PT" dirty="0" err="1"/>
              <a:t>document.write</a:t>
            </a:r>
            <a:r>
              <a:rPr lang="pt-PT" altLang="pt-PT" dirty="0"/>
              <a:t> () depois de um documento HTML estar totalmente carregado, irá excluir todo o HTML existente: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600" dirty="0">
                <a:latin typeface="Courier New" panose="02070309020205020404" pitchFamily="49" charset="0"/>
              </a:rPr>
              <a:t>&lt;</a:t>
            </a:r>
            <a:r>
              <a:rPr lang="pt-PT" altLang="pt-PT" sz="2600" dirty="0" err="1">
                <a:latin typeface="Courier New" panose="02070309020205020404" pitchFamily="49" charset="0"/>
              </a:rPr>
              <a:t>button</a:t>
            </a:r>
            <a:r>
              <a:rPr lang="pt-PT" altLang="pt-PT" sz="2600" dirty="0">
                <a:latin typeface="Courier New" panose="02070309020205020404" pitchFamily="49" charset="0"/>
              </a:rPr>
              <a:t> </a:t>
            </a:r>
            <a:r>
              <a:rPr lang="pt-PT" altLang="pt-PT" sz="2600" dirty="0" err="1">
                <a:latin typeface="Courier New" panose="02070309020205020404" pitchFamily="49" charset="0"/>
              </a:rPr>
              <a:t>onclick</a:t>
            </a:r>
            <a:r>
              <a:rPr lang="pt-PT" altLang="pt-PT" sz="2600" dirty="0">
                <a:latin typeface="Courier New" panose="02070309020205020404" pitchFamily="49" charset="0"/>
              </a:rPr>
              <a:t>="</a:t>
            </a:r>
            <a:r>
              <a:rPr lang="pt-PT" altLang="pt-PT" sz="2600" dirty="0" err="1">
                <a:latin typeface="Courier New" panose="02070309020205020404" pitchFamily="49" charset="0"/>
              </a:rPr>
              <a:t>document.write</a:t>
            </a:r>
            <a:r>
              <a:rPr lang="pt-PT" altLang="pt-PT" sz="2600" dirty="0">
                <a:latin typeface="Courier New" panose="02070309020205020404" pitchFamily="49" charset="0"/>
              </a:rPr>
              <a:t>(5 + 9)"&gt;</a:t>
            </a:r>
            <a:r>
              <a:rPr lang="pt-PT" altLang="pt-PT" sz="2600" dirty="0" err="1">
                <a:latin typeface="Courier New" panose="02070309020205020404" pitchFamily="49" charset="0"/>
              </a:rPr>
              <a:t>document.write</a:t>
            </a:r>
            <a:r>
              <a:rPr lang="pt-PT" altLang="pt-PT" sz="2600" dirty="0">
                <a:latin typeface="Courier New" panose="02070309020205020404" pitchFamily="49" charset="0"/>
              </a:rPr>
              <a:t>&lt;/</a:t>
            </a:r>
            <a:r>
              <a:rPr lang="pt-PT" altLang="pt-PT" sz="2600" dirty="0" err="1">
                <a:latin typeface="Courier New" panose="02070309020205020404" pitchFamily="49" charset="0"/>
              </a:rPr>
              <a:t>button</a:t>
            </a:r>
            <a:r>
              <a:rPr lang="pt-PT" altLang="pt-PT" sz="2600" dirty="0">
                <a:latin typeface="Courier New" panose="02070309020205020404" pitchFamily="49" charset="0"/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BC87E754-188A-488A-BFEF-28040AC11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31813"/>
            <a:ext cx="9070975" cy="692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Usando </a:t>
            </a:r>
            <a:r>
              <a:rPr lang="pt-PT" altLang="pt-PT" dirty="0" err="1">
                <a:solidFill>
                  <a:srgbClr val="FF0000"/>
                </a:solidFill>
              </a:rPr>
              <a:t>window.alert</a:t>
            </a:r>
            <a:r>
              <a:rPr lang="pt-PT" altLang="pt-PT" dirty="0">
                <a:solidFill>
                  <a:srgbClr val="FF0000"/>
                </a:solidFill>
              </a:rPr>
              <a:t> ()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Você pode usar uma caixa de alerta para exibir dados:</a:t>
            </a:r>
          </a:p>
          <a:p>
            <a:pPr marL="104775" indent="0" eaLnBrk="1">
              <a:lnSpc>
                <a:spcPct val="89000"/>
              </a:lnSpc>
              <a:buClrTx/>
            </a:pPr>
            <a:r>
              <a:rPr lang="pt-PT" altLang="pt-PT" dirty="0">
                <a:latin typeface="Courier New" panose="02070309020205020404" pitchFamily="49" charset="0"/>
              </a:rPr>
              <a:t>&lt;</a:t>
            </a:r>
            <a:r>
              <a:rPr lang="pt-PT" altLang="pt-PT" dirty="0" err="1">
                <a:latin typeface="Courier New" panose="02070309020205020404" pitchFamily="49" charset="0"/>
              </a:rPr>
              <a:t>button</a:t>
            </a:r>
            <a:r>
              <a:rPr lang="pt-PT" altLang="pt-PT" dirty="0">
                <a:latin typeface="Courier New" panose="02070309020205020404" pitchFamily="49" charset="0"/>
              </a:rPr>
              <a:t> </a:t>
            </a:r>
            <a:r>
              <a:rPr lang="pt-PT" altLang="pt-PT" dirty="0" err="1">
                <a:latin typeface="Courier New" panose="02070309020205020404" pitchFamily="49" charset="0"/>
              </a:rPr>
              <a:t>onclick</a:t>
            </a:r>
            <a:r>
              <a:rPr lang="pt-PT" altLang="pt-PT" dirty="0">
                <a:latin typeface="Courier New" panose="02070309020205020404" pitchFamily="49" charset="0"/>
              </a:rPr>
              <a:t>="</a:t>
            </a:r>
            <a:r>
              <a:rPr lang="pt-PT" altLang="pt-PT" dirty="0" err="1">
                <a:latin typeface="Courier New" panose="02070309020205020404" pitchFamily="49" charset="0"/>
              </a:rPr>
              <a:t>window.alert</a:t>
            </a:r>
            <a:r>
              <a:rPr lang="pt-PT" altLang="pt-PT" dirty="0">
                <a:latin typeface="Courier New" panose="02070309020205020404" pitchFamily="49" charset="0"/>
              </a:rPr>
              <a:t>(3 + 6)"&gt;</a:t>
            </a:r>
            <a:r>
              <a:rPr lang="pt-PT" altLang="pt-PT" dirty="0" err="1">
                <a:latin typeface="Courier New" panose="02070309020205020404" pitchFamily="49" charset="0"/>
              </a:rPr>
              <a:t>window.alert</a:t>
            </a:r>
            <a:r>
              <a:rPr lang="pt-PT" altLang="pt-PT" dirty="0">
                <a:latin typeface="Courier New" panose="02070309020205020404" pitchFamily="49" charset="0"/>
              </a:rPr>
              <a:t>&lt;/</a:t>
            </a:r>
            <a:r>
              <a:rPr lang="pt-PT" altLang="pt-PT" dirty="0" err="1">
                <a:latin typeface="Courier New" panose="02070309020205020404" pitchFamily="49" charset="0"/>
              </a:rPr>
              <a:t>button</a:t>
            </a:r>
            <a:r>
              <a:rPr lang="pt-PT" altLang="pt-PT" dirty="0">
                <a:latin typeface="Courier New" panose="02070309020205020404" pitchFamily="49" charset="0"/>
              </a:rPr>
              <a:t>&gt;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Usando </a:t>
            </a:r>
            <a:r>
              <a:rPr lang="pt-PT" altLang="pt-PT" dirty="0">
                <a:solidFill>
                  <a:srgbClr val="FF0000"/>
                </a:solidFill>
              </a:rPr>
              <a:t>console.log ()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Para fins de depuração, você pode usar o método console.log () para exibir dados.</a:t>
            </a:r>
          </a:p>
          <a:p>
            <a:pPr marL="104775" indent="0" eaLnBrk="1">
              <a:lnSpc>
                <a:spcPct val="89000"/>
              </a:lnSpc>
              <a:buClrTx/>
            </a:pPr>
            <a:r>
              <a:rPr lang="pt-PT" altLang="pt-PT" dirty="0">
                <a:latin typeface="Courier New" panose="02070309020205020404" pitchFamily="49" charset="0"/>
              </a:rPr>
              <a:t>&lt;script&gt;</a:t>
            </a:r>
          </a:p>
          <a:p>
            <a:pPr marL="104775" indent="0" eaLnBrk="1">
              <a:lnSpc>
                <a:spcPct val="89000"/>
              </a:lnSpc>
              <a:buClrTx/>
            </a:pPr>
            <a:r>
              <a:rPr lang="pt-PT" altLang="pt-PT" dirty="0">
                <a:latin typeface="Courier New" panose="02070309020205020404" pitchFamily="49" charset="0"/>
              </a:rPr>
              <a:t>console.log(4 + 6);</a:t>
            </a:r>
          </a:p>
          <a:p>
            <a:pPr marL="104775" indent="0" eaLnBrk="1">
              <a:lnSpc>
                <a:spcPct val="89000"/>
              </a:lnSpc>
              <a:buClrTx/>
            </a:pPr>
            <a:r>
              <a:rPr lang="pt-PT" altLang="pt-PT" dirty="0">
                <a:latin typeface="Courier New" panose="02070309020205020404" pitchFamily="49" charset="0"/>
              </a:rPr>
              <a:t>&lt;/script&gt;</a:t>
            </a:r>
          </a:p>
          <a:p>
            <a:pPr eaLnBrk="1">
              <a:buClrTx/>
              <a:buFontTx/>
              <a:buNone/>
            </a:pPr>
            <a:endParaRPr lang="pt-PT" altLang="pt-PT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3CF43726-7CB1-4545-BFB5-FE7403C67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pt-PT" altLang="pt-PT" sz="4400"/>
              <a:t>Sintaxe do JavaScript</a:t>
            </a:r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86AA5DDB-5988-43B6-8530-061BC7A22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1552575"/>
            <a:ext cx="9070975" cy="593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447675" indent="-342900" eaLnBrk="1">
              <a:buFont typeface="Arial" panose="020B0604020202020204" pitchFamily="34" charset="0"/>
              <a:buChar char="•"/>
            </a:pPr>
            <a:r>
              <a:rPr lang="pt-PT" altLang="pt-PT" sz="2400" dirty="0">
                <a:solidFill>
                  <a:srgbClr val="FF0000"/>
                </a:solidFill>
              </a:rPr>
              <a:t>JavaScript </a:t>
            </a:r>
            <a:r>
              <a:rPr lang="pt-PT" altLang="pt-PT" sz="2400" dirty="0" err="1">
                <a:solidFill>
                  <a:srgbClr val="FF0000"/>
                </a:solidFill>
              </a:rPr>
              <a:t>Statements</a:t>
            </a:r>
            <a:r>
              <a:rPr lang="pt-PT" altLang="pt-PT" sz="2400" dirty="0"/>
              <a:t> são "instruções" para serem "executadas" pelo navegador da Web. Já vimos exemplos.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4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2400" dirty="0">
                <a:latin typeface="Courier New" panose="02070309020205020404" pitchFamily="49" charset="0"/>
              </a:rPr>
              <a:t>("demo4").</a:t>
            </a:r>
            <a:r>
              <a:rPr lang="pt-PT" altLang="pt-PT" sz="24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2400" dirty="0">
                <a:latin typeface="Courier New" panose="02070309020205020404" pitchFamily="49" charset="0"/>
              </a:rPr>
              <a:t> =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400" dirty="0">
                <a:latin typeface="Courier New" panose="02070309020205020404" pitchFamily="49" charset="0"/>
              </a:rPr>
              <a:t>5 + 6;</a:t>
            </a:r>
          </a:p>
          <a:p>
            <a:pPr marL="447675" indent="-342900" eaLnBrk="1">
              <a:buFont typeface="Arial" panose="020B0604020202020204" pitchFamily="34" charset="0"/>
              <a:buChar char="•"/>
            </a:pPr>
            <a:r>
              <a:rPr lang="pt-PT" altLang="pt-PT" sz="2400" dirty="0"/>
              <a:t>A maioria dos </a:t>
            </a:r>
            <a:r>
              <a:rPr lang="pt-PT" altLang="pt-PT" sz="2400" dirty="0">
                <a:solidFill>
                  <a:srgbClr val="FF0000"/>
                </a:solidFill>
              </a:rPr>
              <a:t>JavaScript </a:t>
            </a:r>
            <a:r>
              <a:rPr lang="pt-PT" altLang="pt-PT" sz="2400" dirty="0" err="1">
                <a:solidFill>
                  <a:srgbClr val="FF0000"/>
                </a:solidFill>
              </a:rPr>
              <a:t>Programs</a:t>
            </a:r>
            <a:r>
              <a:rPr lang="pt-PT" altLang="pt-PT" sz="2400" dirty="0"/>
              <a:t> contém muitas instruções, que são executadas, uma a uma, na mesma ordem em que estão escritas.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400" dirty="0">
                <a:latin typeface="Courier New" panose="02070309020205020404" pitchFamily="49" charset="0"/>
              </a:rPr>
              <a:t>&lt;p id="demo5"&gt;&lt;/p&gt;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400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400" dirty="0">
                <a:latin typeface="Courier New" panose="02070309020205020404" pitchFamily="49" charset="0"/>
              </a:rPr>
              <a:t>var x, y, z;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400" dirty="0">
                <a:latin typeface="Courier New" panose="02070309020205020404" pitchFamily="49" charset="0"/>
              </a:rPr>
              <a:t>x = 5; y = 6; z = x + y;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4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2400" dirty="0">
                <a:latin typeface="Courier New" panose="02070309020205020404" pitchFamily="49" charset="0"/>
              </a:rPr>
              <a:t>("demo5").</a:t>
            </a:r>
            <a:r>
              <a:rPr lang="pt-PT" altLang="pt-PT" sz="24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2400" dirty="0">
                <a:latin typeface="Courier New" panose="02070309020205020404" pitchFamily="49" charset="0"/>
              </a:rPr>
              <a:t> = z;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400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>
            <a:extLst>
              <a:ext uri="{FF2B5EF4-FFF2-40B4-BE49-F238E27FC236}">
                <a16:creationId xmlns:a16="http://schemas.microsoft.com/office/drawing/2014/main" id="{78B2D1CF-D54D-436E-AEC9-4A1BD6E3A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57213"/>
            <a:ext cx="9070975" cy="620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>
                <a:solidFill>
                  <a:srgbClr val="FF0000"/>
                </a:solidFill>
              </a:rPr>
              <a:t>Comentários</a:t>
            </a:r>
            <a:r>
              <a:rPr lang="pt-PT" altLang="pt-PT" dirty="0"/>
              <a:t> em JavaScript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// Comentário de uma linha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/*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Comentário de várias linhas Comentário de várias linhas Comentário de várias linhas Comentário de várias linhas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:a16="http://schemas.microsoft.com/office/drawing/2014/main" id="{B90D04D9-CCEA-446F-9A70-A2DA6D9E9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68325"/>
            <a:ext cx="9070975" cy="700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JavaScript </a:t>
            </a:r>
            <a:r>
              <a:rPr lang="pt-PT" altLang="pt-PT" dirty="0" err="1">
                <a:solidFill>
                  <a:srgbClr val="FF0000"/>
                </a:solidFill>
              </a:rPr>
              <a:t>Identifiers</a:t>
            </a:r>
            <a:endParaRPr lang="pt-PT" altLang="pt-PT" dirty="0">
              <a:solidFill>
                <a:srgbClr val="FF0000"/>
              </a:solidFill>
            </a:endParaRP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Todas as variáveis ​​JavaScript devem ser identificadas com nomes exclusivos.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Esses nomes exclusivos são chamados de identificadores.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Os identificadores podem ser nomes curtos (como x e y) ou nomes descritivos (idade, soma, </a:t>
            </a:r>
            <a:r>
              <a:rPr lang="pt-PT" altLang="pt-PT" dirty="0" err="1"/>
              <a:t>totalVolume</a:t>
            </a:r>
            <a:r>
              <a:rPr lang="pt-PT" altLang="pt-PT" dirty="0"/>
              <a:t>).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As regras gerais para a construção de nomes para variáveis ​​(identificadores exclusivos) são: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Os nomes podem conter </a:t>
            </a:r>
            <a:r>
              <a:rPr lang="pt-PT" altLang="pt-PT" dirty="0">
                <a:solidFill>
                  <a:srgbClr val="FF0000"/>
                </a:solidFill>
              </a:rPr>
              <a:t>letras</a:t>
            </a:r>
            <a:r>
              <a:rPr lang="pt-PT" altLang="pt-PT" dirty="0"/>
              <a:t>, </a:t>
            </a:r>
            <a:r>
              <a:rPr lang="pt-PT" altLang="pt-PT" dirty="0">
                <a:solidFill>
                  <a:srgbClr val="FF0000"/>
                </a:solidFill>
              </a:rPr>
              <a:t>dígitos</a:t>
            </a:r>
            <a:r>
              <a:rPr lang="pt-PT" altLang="pt-PT" dirty="0"/>
              <a:t>, </a:t>
            </a:r>
            <a:r>
              <a:rPr lang="pt-PT" altLang="pt-PT" dirty="0">
                <a:solidFill>
                  <a:srgbClr val="FF0000"/>
                </a:solidFill>
              </a:rPr>
              <a:t>sublinhados</a:t>
            </a:r>
            <a:r>
              <a:rPr lang="pt-PT" altLang="pt-PT" dirty="0"/>
              <a:t> </a:t>
            </a:r>
            <a:r>
              <a:rPr lang="pt-PT" altLang="pt-PT" dirty="0">
                <a:solidFill>
                  <a:srgbClr val="FF0000"/>
                </a:solidFill>
              </a:rPr>
              <a:t>_</a:t>
            </a:r>
            <a:r>
              <a:rPr lang="pt-PT" altLang="pt-PT" dirty="0"/>
              <a:t> e </a:t>
            </a:r>
            <a:r>
              <a:rPr lang="pt-PT" altLang="pt-PT" dirty="0">
                <a:solidFill>
                  <a:srgbClr val="FF0000"/>
                </a:solidFill>
              </a:rPr>
              <a:t>cifrão $</a:t>
            </a:r>
            <a:r>
              <a:rPr lang="pt-PT" altLang="pt-PT" dirty="0"/>
              <a:t>.</a:t>
            </a:r>
          </a:p>
          <a:p>
            <a:pPr eaLnBrk="1">
              <a:buClrTx/>
              <a:buFontTx/>
              <a:buNone/>
            </a:pPr>
            <a:endParaRPr lang="pt-PT" altLang="pt-P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152D5193-D41C-4EE7-B6FF-77CCCE431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pt-PT" altLang="pt-PT" sz="4400"/>
              <a:t>Introdução a JavaScript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A50A188B-192E-4DA1-AAA9-F1BEC3F4B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481138"/>
            <a:ext cx="9070975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 anchor="t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Criada em 1995 por </a:t>
            </a:r>
            <a:r>
              <a:rPr lang="pt-PT" altLang="pt-PT" dirty="0" err="1"/>
              <a:t>Brendan</a:t>
            </a:r>
            <a:r>
              <a:rPr lang="pt-PT" altLang="pt-PT" dirty="0"/>
              <a:t> </a:t>
            </a:r>
            <a:r>
              <a:rPr lang="pt-PT" altLang="pt-PT" dirty="0" err="1"/>
              <a:t>Eich</a:t>
            </a:r>
            <a:r>
              <a:rPr lang="pt-PT" altLang="pt-PT" dirty="0"/>
              <a:t> e lançada pela primeira vez com o browser Netscape 2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>
                <a:latin typeface="Arial"/>
                <a:ea typeface="Arial Unicode MS"/>
                <a:cs typeface="Arial Unicode MS"/>
              </a:rPr>
              <a:t>Inicialmente chamada de </a:t>
            </a:r>
            <a:r>
              <a:rPr lang="pt-PT" altLang="pt-PT" dirty="0" err="1">
                <a:solidFill>
                  <a:srgbClr val="FF0000"/>
                </a:solidFill>
                <a:latin typeface="Arial"/>
                <a:ea typeface="Arial Unicode MS"/>
                <a:cs typeface="Arial Unicode MS"/>
              </a:rPr>
              <a:t>LiveScript</a:t>
            </a:r>
            <a:r>
              <a:rPr lang="pt-PT" altLang="pt-PT" dirty="0">
                <a:latin typeface="Arial"/>
                <a:ea typeface="Arial Unicode MS"/>
                <a:cs typeface="Arial Unicode MS"/>
              </a:rPr>
              <a:t>, foi rebatizada, em uma decisão de marketing mal feita, para tentar crescer sobre a popularidade da linguagem </a:t>
            </a:r>
            <a:r>
              <a:rPr lang="pt-PT" altLang="pt-PT" dirty="0">
                <a:solidFill>
                  <a:srgbClr val="FF0000"/>
                </a:solidFill>
                <a:latin typeface="Arial"/>
                <a:ea typeface="Arial Unicode MS"/>
                <a:cs typeface="Arial Unicode MS"/>
              </a:rPr>
              <a:t>Java</a:t>
            </a:r>
            <a:r>
              <a:rPr lang="pt-PT" altLang="pt-PT" dirty="0">
                <a:latin typeface="Arial"/>
                <a:ea typeface="Arial Unicode MS"/>
                <a:cs typeface="Arial Unicode MS"/>
              </a:rPr>
              <a:t> da </a:t>
            </a:r>
            <a:r>
              <a:rPr lang="pt-PT" altLang="pt-PT" dirty="0" err="1">
                <a:latin typeface="Arial"/>
                <a:ea typeface="Arial Unicode MS"/>
                <a:cs typeface="Arial Unicode MS"/>
              </a:rPr>
              <a:t>Sun</a:t>
            </a:r>
            <a:r>
              <a:rPr lang="pt-PT" altLang="pt-PT" dirty="0">
                <a:latin typeface="Arial"/>
                <a:ea typeface="Arial Unicode MS"/>
                <a:cs typeface="Arial Unicode MS"/>
              </a:rPr>
              <a:t> </a:t>
            </a:r>
            <a:r>
              <a:rPr lang="pt-PT" altLang="pt-PT" dirty="0" err="1">
                <a:latin typeface="Arial"/>
                <a:ea typeface="Arial Unicode MS"/>
                <a:cs typeface="Arial Unicode MS"/>
              </a:rPr>
              <a:t>Microsystem</a:t>
            </a:r>
            <a:r>
              <a:rPr lang="pt-PT" altLang="pt-PT" dirty="0">
                <a:latin typeface="Arial"/>
                <a:ea typeface="Arial Unicode MS"/>
                <a:cs typeface="Arial Unicode MS"/>
              </a:rPr>
              <a:t> - apesar das duas terem muito pouco em comum. Esta tem sido uma fonte de </a:t>
            </a:r>
            <a:r>
              <a:rPr lang="pt-PT" altLang="pt-PT" dirty="0">
                <a:solidFill>
                  <a:srgbClr val="FF0000"/>
                </a:solidFill>
                <a:latin typeface="Arial"/>
                <a:ea typeface="Arial Unicode MS"/>
                <a:cs typeface="Arial Unicode MS"/>
              </a:rPr>
              <a:t>confusão</a:t>
            </a:r>
            <a:r>
              <a:rPr lang="pt-PT" altLang="pt-PT" dirty="0">
                <a:latin typeface="Arial"/>
                <a:ea typeface="Arial Unicode MS"/>
                <a:cs typeface="Arial Unicode MS"/>
              </a:rPr>
              <a:t> desde então.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A Microsoft lançou uma versão compatível com a maior parte da linguagem, chamada de </a:t>
            </a:r>
            <a:r>
              <a:rPr lang="pt-PT" altLang="pt-PT" dirty="0" err="1">
                <a:solidFill>
                  <a:srgbClr val="FF0000"/>
                </a:solidFill>
              </a:rPr>
              <a:t>JScript</a:t>
            </a:r>
            <a:r>
              <a:rPr lang="pt-PT" altLang="pt-PT" dirty="0"/>
              <a:t>, junto com o IE.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>
            <a:extLst>
              <a:ext uri="{FF2B5EF4-FFF2-40B4-BE49-F238E27FC236}">
                <a16:creationId xmlns:a16="http://schemas.microsoft.com/office/drawing/2014/main" id="{03690F48-55B1-4EA4-A3EB-9E277A947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57213"/>
            <a:ext cx="9070975" cy="620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Os identificadores de JavaScript </a:t>
            </a:r>
            <a:r>
              <a:rPr lang="pt-PT" altLang="pt-PT" dirty="0">
                <a:solidFill>
                  <a:srgbClr val="FF0000"/>
                </a:solidFill>
              </a:rPr>
              <a:t>diferenciam maiúsculas de minúsculas</a:t>
            </a:r>
            <a:r>
              <a:rPr lang="pt-PT" altLang="pt-PT" dirty="0"/>
              <a:t>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Os nomes devem </a:t>
            </a:r>
            <a:r>
              <a:rPr lang="pt-PT" altLang="pt-PT" dirty="0">
                <a:solidFill>
                  <a:srgbClr val="FF0000"/>
                </a:solidFill>
              </a:rPr>
              <a:t>começar com uma letra,       $ ou _ 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Os nomes são </a:t>
            </a:r>
            <a:r>
              <a:rPr lang="pt-PT" altLang="pt-PT" dirty="0">
                <a:solidFill>
                  <a:srgbClr val="FF0000"/>
                </a:solidFill>
              </a:rPr>
              <a:t>sensíveis a maiúsculas e minúsculas</a:t>
            </a:r>
            <a:r>
              <a:rPr lang="pt-PT" altLang="pt-PT" dirty="0"/>
              <a:t> (y e Y são variáveis diferentes)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As </a:t>
            </a:r>
            <a:r>
              <a:rPr lang="pt-PT" altLang="pt-PT" dirty="0">
                <a:solidFill>
                  <a:srgbClr val="FF0000"/>
                </a:solidFill>
              </a:rPr>
              <a:t>palavras reservadas </a:t>
            </a:r>
            <a:r>
              <a:rPr lang="pt-PT" altLang="pt-PT" dirty="0"/>
              <a:t>(como as </a:t>
            </a:r>
            <a:r>
              <a:rPr lang="pt-PT" altLang="pt-PT" dirty="0" err="1"/>
              <a:t>keywords</a:t>
            </a:r>
            <a:r>
              <a:rPr lang="pt-PT" altLang="pt-PT" dirty="0"/>
              <a:t>) </a:t>
            </a:r>
            <a:r>
              <a:rPr lang="pt-PT" altLang="pt-PT" dirty="0">
                <a:solidFill>
                  <a:srgbClr val="FF0000"/>
                </a:solidFill>
              </a:rPr>
              <a:t>não</a:t>
            </a:r>
            <a:r>
              <a:rPr lang="pt-PT" altLang="pt-PT" dirty="0"/>
              <a:t> podem ser usadas como nomes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>
            <a:extLst>
              <a:ext uri="{FF2B5EF4-FFF2-40B4-BE49-F238E27FC236}">
                <a16:creationId xmlns:a16="http://schemas.microsoft.com/office/drawing/2014/main" id="{BF8BE65A-C681-4986-8171-5AF101F00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46088"/>
            <a:ext cx="9070975" cy="631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Em JavaScript, o sinal de igual </a:t>
            </a:r>
            <a:r>
              <a:rPr lang="pt-PT" altLang="pt-PT" dirty="0">
                <a:solidFill>
                  <a:srgbClr val="FF0000"/>
                </a:solidFill>
              </a:rPr>
              <a:t>=</a:t>
            </a:r>
            <a:r>
              <a:rPr lang="pt-PT" altLang="pt-PT" dirty="0"/>
              <a:t> é um operador de "atribuição", não um operador "igual a".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O operador "igual a" é escrito como </a:t>
            </a:r>
            <a:r>
              <a:rPr lang="pt-PT" altLang="pt-PT" dirty="0">
                <a:solidFill>
                  <a:srgbClr val="FF0000"/>
                </a:solidFill>
              </a:rPr>
              <a:t>==</a:t>
            </a:r>
            <a:r>
              <a:rPr lang="pt-PT" altLang="pt-PT" dirty="0"/>
              <a:t> 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Outros operadores de atribuição são </a:t>
            </a:r>
            <a:r>
              <a:rPr lang="pt-PT" altLang="pt-PT" dirty="0">
                <a:solidFill>
                  <a:srgbClr val="FF0000"/>
                </a:solidFill>
              </a:rPr>
              <a:t>+=</a:t>
            </a:r>
            <a:r>
              <a:rPr lang="pt-PT" altLang="pt-PT" dirty="0"/>
              <a:t> 	x = x + y , </a:t>
            </a:r>
            <a:r>
              <a:rPr lang="pt-PT" altLang="pt-PT" dirty="0">
                <a:solidFill>
                  <a:srgbClr val="FF0000"/>
                </a:solidFill>
              </a:rPr>
              <a:t>-=</a:t>
            </a:r>
            <a:r>
              <a:rPr lang="pt-PT" altLang="pt-PT" dirty="0"/>
              <a:t>	 x = x – y , </a:t>
            </a:r>
            <a:r>
              <a:rPr lang="pt-PT" altLang="pt-PT" dirty="0">
                <a:solidFill>
                  <a:srgbClr val="FF0000"/>
                </a:solidFill>
              </a:rPr>
              <a:t>*=</a:t>
            </a:r>
            <a:r>
              <a:rPr lang="pt-PT" altLang="pt-PT" dirty="0"/>
              <a:t>	x = x * y , </a:t>
            </a:r>
            <a:r>
              <a:rPr lang="pt-PT" altLang="pt-PT" dirty="0">
                <a:solidFill>
                  <a:srgbClr val="FF0000"/>
                </a:solidFill>
              </a:rPr>
              <a:t>/=</a:t>
            </a:r>
            <a:r>
              <a:rPr lang="pt-PT" altLang="pt-PT" dirty="0"/>
              <a:t>	x = x / y </a:t>
            </a:r>
            <a:r>
              <a:rPr lang="pt-PT" altLang="pt-PT" dirty="0">
                <a:solidFill>
                  <a:srgbClr val="FF0000"/>
                </a:solidFill>
              </a:rPr>
              <a:t>%=</a:t>
            </a:r>
            <a:r>
              <a:rPr lang="pt-PT" altLang="pt-PT" dirty="0"/>
              <a:t>	x = x % y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Outros operadores aritméticos são os de soma </a:t>
            </a:r>
            <a:r>
              <a:rPr lang="pt-PT" altLang="pt-PT" dirty="0">
                <a:solidFill>
                  <a:srgbClr val="FF0000"/>
                </a:solidFill>
              </a:rPr>
              <a:t>+</a:t>
            </a:r>
            <a:r>
              <a:rPr lang="pt-PT" altLang="pt-PT" dirty="0">
                <a:solidFill>
                  <a:schemeClr val="tx1"/>
                </a:solidFill>
              </a:rPr>
              <a:t>,</a:t>
            </a:r>
            <a:r>
              <a:rPr lang="pt-PT" altLang="pt-PT" dirty="0"/>
              <a:t> diferença </a:t>
            </a:r>
            <a:r>
              <a:rPr lang="pt-PT" altLang="pt-PT" dirty="0">
                <a:solidFill>
                  <a:srgbClr val="FF0000"/>
                </a:solidFill>
              </a:rPr>
              <a:t>-</a:t>
            </a:r>
            <a:r>
              <a:rPr lang="pt-PT" altLang="pt-PT" dirty="0"/>
              <a:t> , multiplicação </a:t>
            </a:r>
            <a:r>
              <a:rPr lang="pt-PT" altLang="pt-PT" dirty="0">
                <a:solidFill>
                  <a:srgbClr val="FF0000"/>
                </a:solidFill>
              </a:rPr>
              <a:t>*</a:t>
            </a:r>
            <a:r>
              <a:rPr lang="pt-PT" altLang="pt-PT" dirty="0"/>
              <a:t> , divisão </a:t>
            </a:r>
            <a:r>
              <a:rPr lang="pt-PT" altLang="pt-PT" dirty="0">
                <a:solidFill>
                  <a:srgbClr val="FF0000"/>
                </a:solidFill>
              </a:rPr>
              <a:t>/</a:t>
            </a:r>
            <a:r>
              <a:rPr lang="pt-PT" altLang="pt-PT" dirty="0"/>
              <a:t> , módulo</a:t>
            </a:r>
            <a:r>
              <a:rPr lang="pt-PT" altLang="pt-PT" dirty="0">
                <a:solidFill>
                  <a:srgbClr val="FF0000"/>
                </a:solidFill>
              </a:rPr>
              <a:t> % </a:t>
            </a:r>
            <a:r>
              <a:rPr lang="pt-PT" altLang="pt-PT" dirty="0"/>
              <a:t>, incremento </a:t>
            </a:r>
            <a:r>
              <a:rPr lang="pt-PT" altLang="pt-PT" dirty="0">
                <a:solidFill>
                  <a:srgbClr val="FF0000"/>
                </a:solidFill>
              </a:rPr>
              <a:t>++</a:t>
            </a:r>
            <a:r>
              <a:rPr lang="pt-PT" altLang="pt-PT" dirty="0"/>
              <a:t> e decremento </a:t>
            </a:r>
            <a:r>
              <a:rPr lang="pt-PT" altLang="pt-PT" dirty="0">
                <a:solidFill>
                  <a:srgbClr val="FF0000"/>
                </a:solidFill>
              </a:rPr>
              <a:t>--</a:t>
            </a:r>
            <a:r>
              <a:rPr lang="pt-PT" altLang="pt-PT" dirty="0"/>
              <a:t> 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:a16="http://schemas.microsoft.com/office/drawing/2014/main" id="{5D0F1189-DA13-4370-A73F-43AA88960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46088"/>
            <a:ext cx="9070975" cy="631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7550" algn="l"/>
                <a:tab pos="1441450" algn="l"/>
                <a:tab pos="2165350" algn="l"/>
                <a:tab pos="2889250" algn="l"/>
                <a:tab pos="3613150" algn="l"/>
                <a:tab pos="4337050" algn="l"/>
                <a:tab pos="5060950" algn="l"/>
                <a:tab pos="5784850" algn="l"/>
                <a:tab pos="6508750" algn="l"/>
                <a:tab pos="7232650" algn="l"/>
                <a:tab pos="7956550" algn="l"/>
                <a:tab pos="8680450" algn="l"/>
                <a:tab pos="8978900" algn="l"/>
                <a:tab pos="9428163" algn="l"/>
                <a:tab pos="9877425" algn="l"/>
                <a:tab pos="10326688" algn="l"/>
                <a:tab pos="10775950" algn="l"/>
                <a:tab pos="107791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7550" algn="l"/>
                <a:tab pos="1441450" algn="l"/>
                <a:tab pos="2165350" algn="l"/>
                <a:tab pos="2889250" algn="l"/>
                <a:tab pos="3613150" algn="l"/>
                <a:tab pos="4337050" algn="l"/>
                <a:tab pos="5060950" algn="l"/>
                <a:tab pos="5784850" algn="l"/>
                <a:tab pos="6508750" algn="l"/>
                <a:tab pos="7232650" algn="l"/>
                <a:tab pos="7956550" algn="l"/>
                <a:tab pos="8680450" algn="l"/>
                <a:tab pos="8978900" algn="l"/>
                <a:tab pos="9428163" algn="l"/>
                <a:tab pos="9877425" algn="l"/>
                <a:tab pos="10326688" algn="l"/>
                <a:tab pos="10775950" algn="l"/>
                <a:tab pos="107791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7550" algn="l"/>
                <a:tab pos="1441450" algn="l"/>
                <a:tab pos="2165350" algn="l"/>
                <a:tab pos="2889250" algn="l"/>
                <a:tab pos="3613150" algn="l"/>
                <a:tab pos="4337050" algn="l"/>
                <a:tab pos="5060950" algn="l"/>
                <a:tab pos="5784850" algn="l"/>
                <a:tab pos="6508750" algn="l"/>
                <a:tab pos="7232650" algn="l"/>
                <a:tab pos="7956550" algn="l"/>
                <a:tab pos="8680450" algn="l"/>
                <a:tab pos="8978900" algn="l"/>
                <a:tab pos="9428163" algn="l"/>
                <a:tab pos="9877425" algn="l"/>
                <a:tab pos="10326688" algn="l"/>
                <a:tab pos="10775950" algn="l"/>
                <a:tab pos="107791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7550" algn="l"/>
                <a:tab pos="1441450" algn="l"/>
                <a:tab pos="2165350" algn="l"/>
                <a:tab pos="2889250" algn="l"/>
                <a:tab pos="3613150" algn="l"/>
                <a:tab pos="4337050" algn="l"/>
                <a:tab pos="5060950" algn="l"/>
                <a:tab pos="5784850" algn="l"/>
                <a:tab pos="6508750" algn="l"/>
                <a:tab pos="7232650" algn="l"/>
                <a:tab pos="7956550" algn="l"/>
                <a:tab pos="8680450" algn="l"/>
                <a:tab pos="8978900" algn="l"/>
                <a:tab pos="9428163" algn="l"/>
                <a:tab pos="987742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7550" algn="l"/>
                <a:tab pos="1441450" algn="l"/>
                <a:tab pos="2165350" algn="l"/>
                <a:tab pos="2889250" algn="l"/>
                <a:tab pos="3613150" algn="l"/>
                <a:tab pos="4337050" algn="l"/>
                <a:tab pos="5060950" algn="l"/>
                <a:tab pos="5784850" algn="l"/>
                <a:tab pos="6508750" algn="l"/>
                <a:tab pos="7232650" algn="l"/>
                <a:tab pos="7956550" algn="l"/>
                <a:tab pos="8680450" algn="l"/>
                <a:tab pos="8978900" algn="l"/>
                <a:tab pos="9428163" algn="l"/>
                <a:tab pos="987742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7550" algn="l"/>
                <a:tab pos="1441450" algn="l"/>
                <a:tab pos="2165350" algn="l"/>
                <a:tab pos="2889250" algn="l"/>
                <a:tab pos="3613150" algn="l"/>
                <a:tab pos="4337050" algn="l"/>
                <a:tab pos="5060950" algn="l"/>
                <a:tab pos="5784850" algn="l"/>
                <a:tab pos="6508750" algn="l"/>
                <a:tab pos="7232650" algn="l"/>
                <a:tab pos="7956550" algn="l"/>
                <a:tab pos="8680450" algn="l"/>
                <a:tab pos="8978900" algn="l"/>
                <a:tab pos="9428163" algn="l"/>
                <a:tab pos="987742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7550" algn="l"/>
                <a:tab pos="1441450" algn="l"/>
                <a:tab pos="2165350" algn="l"/>
                <a:tab pos="2889250" algn="l"/>
                <a:tab pos="3613150" algn="l"/>
                <a:tab pos="4337050" algn="l"/>
                <a:tab pos="5060950" algn="l"/>
                <a:tab pos="5784850" algn="l"/>
                <a:tab pos="6508750" algn="l"/>
                <a:tab pos="7232650" algn="l"/>
                <a:tab pos="7956550" algn="l"/>
                <a:tab pos="8680450" algn="l"/>
                <a:tab pos="8978900" algn="l"/>
                <a:tab pos="9428163" algn="l"/>
                <a:tab pos="987742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7550" algn="l"/>
                <a:tab pos="1441450" algn="l"/>
                <a:tab pos="2165350" algn="l"/>
                <a:tab pos="2889250" algn="l"/>
                <a:tab pos="3613150" algn="l"/>
                <a:tab pos="4337050" algn="l"/>
                <a:tab pos="5060950" algn="l"/>
                <a:tab pos="5784850" algn="l"/>
                <a:tab pos="6508750" algn="l"/>
                <a:tab pos="7232650" algn="l"/>
                <a:tab pos="7956550" algn="l"/>
                <a:tab pos="8680450" algn="l"/>
                <a:tab pos="8978900" algn="l"/>
                <a:tab pos="9428163" algn="l"/>
                <a:tab pos="987742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17550" algn="l"/>
                <a:tab pos="1441450" algn="l"/>
                <a:tab pos="2165350" algn="l"/>
                <a:tab pos="2889250" algn="l"/>
                <a:tab pos="3613150" algn="l"/>
                <a:tab pos="4337050" algn="l"/>
                <a:tab pos="5060950" algn="l"/>
                <a:tab pos="5784850" algn="l"/>
                <a:tab pos="6508750" algn="l"/>
                <a:tab pos="7232650" algn="l"/>
                <a:tab pos="7956550" algn="l"/>
                <a:tab pos="8680450" algn="l"/>
                <a:tab pos="8978900" algn="l"/>
                <a:tab pos="9428163" algn="l"/>
                <a:tab pos="9877425" algn="l"/>
                <a:tab pos="10326688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Operadores de comparação são </a:t>
            </a:r>
            <a:r>
              <a:rPr lang="pt-PT" altLang="pt-PT" dirty="0">
                <a:solidFill>
                  <a:srgbClr val="FF0000"/>
                </a:solidFill>
              </a:rPr>
              <a:t>==</a:t>
            </a:r>
            <a:r>
              <a:rPr lang="pt-PT" altLang="pt-PT" dirty="0"/>
              <a:t>	igual a, </a:t>
            </a:r>
            <a:r>
              <a:rPr lang="pt-PT" altLang="pt-PT" dirty="0">
                <a:solidFill>
                  <a:srgbClr val="FF0000"/>
                </a:solidFill>
              </a:rPr>
              <a:t>===</a:t>
            </a:r>
            <a:r>
              <a:rPr lang="pt-PT" altLang="pt-PT" dirty="0"/>
              <a:t>	igual valor e do mesmo tipo, </a:t>
            </a:r>
            <a:r>
              <a:rPr lang="pt-PT" altLang="pt-PT" dirty="0">
                <a:solidFill>
                  <a:srgbClr val="FF0000"/>
                </a:solidFill>
              </a:rPr>
              <a:t>!=</a:t>
            </a:r>
            <a:r>
              <a:rPr lang="pt-PT" altLang="pt-PT" dirty="0"/>
              <a:t>	diferente </a:t>
            </a:r>
            <a:r>
              <a:rPr lang="pt-PT" altLang="pt-PT" dirty="0">
                <a:solidFill>
                  <a:srgbClr val="FF0000"/>
                </a:solidFill>
              </a:rPr>
              <a:t>!==</a:t>
            </a:r>
            <a:r>
              <a:rPr lang="pt-PT" altLang="pt-PT" dirty="0"/>
              <a:t>	valor diferente ou tipo diferente, </a:t>
            </a:r>
            <a:r>
              <a:rPr lang="pt-PT" altLang="pt-PT" dirty="0">
                <a:solidFill>
                  <a:srgbClr val="FF0000"/>
                </a:solidFill>
              </a:rPr>
              <a:t>&gt; </a:t>
            </a:r>
            <a:r>
              <a:rPr lang="pt-PT" altLang="pt-PT" dirty="0"/>
              <a:t>maior, </a:t>
            </a:r>
            <a:r>
              <a:rPr lang="pt-PT" altLang="pt-PT" dirty="0">
                <a:solidFill>
                  <a:srgbClr val="FF0000"/>
                </a:solidFill>
              </a:rPr>
              <a:t>&lt; </a:t>
            </a:r>
            <a:r>
              <a:rPr lang="pt-PT" altLang="pt-PT" dirty="0"/>
              <a:t>menor, </a:t>
            </a:r>
            <a:r>
              <a:rPr lang="pt-PT" altLang="pt-PT" dirty="0">
                <a:solidFill>
                  <a:srgbClr val="FF0000"/>
                </a:solidFill>
              </a:rPr>
              <a:t>&gt;= </a:t>
            </a:r>
            <a:r>
              <a:rPr lang="pt-PT" altLang="pt-PT" dirty="0"/>
              <a:t>maior ou igual, </a:t>
            </a:r>
            <a:r>
              <a:rPr lang="pt-PT" altLang="pt-PT" dirty="0">
                <a:solidFill>
                  <a:srgbClr val="FF0000"/>
                </a:solidFill>
              </a:rPr>
              <a:t>&lt;=</a:t>
            </a:r>
            <a:r>
              <a:rPr lang="pt-PT" altLang="pt-PT" dirty="0"/>
              <a:t>	menor ou igual, </a:t>
            </a:r>
            <a:r>
              <a:rPr lang="pt-PT" altLang="pt-PT" dirty="0">
                <a:solidFill>
                  <a:srgbClr val="FF0000"/>
                </a:solidFill>
              </a:rPr>
              <a:t>? </a:t>
            </a:r>
            <a:r>
              <a:rPr lang="pt-PT" altLang="pt-PT" dirty="0"/>
              <a:t>operador condicional ternário (pode substituir </a:t>
            </a:r>
            <a:r>
              <a:rPr lang="pt-PT" altLang="pt-PT" dirty="0" err="1"/>
              <a:t>if</a:t>
            </a:r>
            <a:r>
              <a:rPr lang="pt-PT" altLang="pt-PT" dirty="0"/>
              <a:t>)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Operadores lógicos são </a:t>
            </a:r>
            <a:r>
              <a:rPr lang="pt-PT" altLang="pt-PT" dirty="0">
                <a:solidFill>
                  <a:srgbClr val="FF0000"/>
                </a:solidFill>
              </a:rPr>
              <a:t>&amp;&amp; </a:t>
            </a:r>
            <a:r>
              <a:rPr lang="pt-PT" altLang="pt-PT" dirty="0"/>
              <a:t>e lógico, </a:t>
            </a:r>
            <a:r>
              <a:rPr lang="pt-PT" altLang="pt-PT" dirty="0">
                <a:solidFill>
                  <a:srgbClr val="FF0000"/>
                </a:solidFill>
              </a:rPr>
              <a:t>||</a:t>
            </a:r>
            <a:r>
              <a:rPr lang="pt-PT" altLang="pt-PT" dirty="0"/>
              <a:t> ou lógico e </a:t>
            </a:r>
            <a:r>
              <a:rPr lang="pt-PT" altLang="pt-PT" dirty="0">
                <a:solidFill>
                  <a:srgbClr val="FF0000"/>
                </a:solidFill>
              </a:rPr>
              <a:t>! </a:t>
            </a:r>
            <a:r>
              <a:rPr lang="pt-PT" altLang="pt-PT" dirty="0"/>
              <a:t>não lógico.</a:t>
            </a:r>
          </a:p>
          <a:p>
            <a:pPr eaLnBrk="1">
              <a:buClrTx/>
              <a:buFontTx/>
              <a:buNone/>
            </a:pPr>
            <a:endParaRPr lang="pt-PT" altLang="pt-P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>
            <a:extLst>
              <a:ext uri="{FF2B5EF4-FFF2-40B4-BE49-F238E27FC236}">
                <a16:creationId xmlns:a16="http://schemas.microsoft.com/office/drawing/2014/main" id="{34E02351-CAAF-4904-90D0-0935D6FE5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pt-PT" altLang="pt-PT" sz="4400"/>
              <a:t>Tipos de dados em JavaScript</a:t>
            </a:r>
          </a:p>
        </p:txBody>
      </p:sp>
      <p:sp>
        <p:nvSpPr>
          <p:cNvPr id="46083" name="Text Box 2">
            <a:extLst>
              <a:ext uri="{FF2B5EF4-FFF2-40B4-BE49-F238E27FC236}">
                <a16:creationId xmlns:a16="http://schemas.microsoft.com/office/drawing/2014/main" id="{026B20A6-7317-4C3F-9E78-1ED1D28D3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768475"/>
            <a:ext cx="9070975" cy="518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 anchor="t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As variáveis de JavaScript podem conter muitos tipos de dados: números, </a:t>
            </a:r>
            <a:r>
              <a:rPr lang="pt-PT" altLang="pt-PT" dirty="0" err="1"/>
              <a:t>strings</a:t>
            </a:r>
            <a:r>
              <a:rPr lang="pt-PT" altLang="pt-PT" dirty="0"/>
              <a:t>, objetos e mais:</a:t>
            </a:r>
          </a:p>
          <a:p>
            <a:pPr marL="104775" indent="0" eaLnBrk="1"/>
            <a:r>
              <a:rPr lang="pt-PT" alt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PT" alt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pt-PT" alt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= 16; // </a:t>
            </a:r>
            <a:r>
              <a:rPr lang="pt-PT" alt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endParaRPr lang="pt-PT" alt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4775" indent="0" eaLnBrk="1"/>
            <a:r>
              <a:rPr lang="pt-PT" altLang="pt-PT" dirty="0">
                <a:latin typeface="Courier New"/>
                <a:ea typeface="Arial Unicode MS"/>
                <a:cs typeface="Courier New"/>
              </a:rPr>
              <a:t>var </a:t>
            </a:r>
            <a:r>
              <a:rPr lang="pt-PT" altLang="pt-PT" dirty="0" err="1">
                <a:latin typeface="Courier New"/>
                <a:ea typeface="Arial Unicode MS"/>
                <a:cs typeface="Courier New"/>
              </a:rPr>
              <a:t>tlm</a:t>
            </a:r>
            <a:r>
              <a:rPr lang="pt-PT" altLang="pt-PT" dirty="0">
                <a:latin typeface="Courier New"/>
                <a:ea typeface="Arial Unicode MS"/>
                <a:cs typeface="Courier New"/>
              </a:rPr>
              <a:t> = "96779623"; // </a:t>
            </a:r>
            <a:r>
              <a:rPr lang="pt-PT" altLang="pt-PT" dirty="0" err="1">
                <a:latin typeface="Courier New"/>
                <a:ea typeface="Arial Unicode MS"/>
                <a:cs typeface="Courier New"/>
              </a:rPr>
              <a:t>String</a:t>
            </a:r>
            <a:endParaRPr lang="pt-PT" altLang="pt-PT" dirty="0">
              <a:latin typeface="Courier New"/>
              <a:ea typeface="Arial Unicode MS"/>
              <a:cs typeface="Courier New"/>
            </a:endParaRPr>
          </a:p>
          <a:p>
            <a:pPr marL="104775" indent="0" eaLnBrk="1"/>
            <a:r>
              <a:rPr lang="pt-PT" altLang="pt-PT" dirty="0">
                <a:latin typeface="Courier New"/>
                <a:ea typeface="Arial Unicode MS"/>
                <a:cs typeface="Courier New"/>
              </a:rPr>
              <a:t>var </a:t>
            </a:r>
            <a:r>
              <a:rPr lang="pt-PT" altLang="pt-PT" dirty="0" err="1">
                <a:latin typeface="Courier New"/>
                <a:ea typeface="Arial Unicode MS"/>
                <a:cs typeface="Courier New"/>
              </a:rPr>
              <a:t>lastName</a:t>
            </a:r>
            <a:r>
              <a:rPr lang="pt-PT" altLang="pt-PT" dirty="0">
                <a:latin typeface="Courier New"/>
                <a:ea typeface="Arial Unicode MS"/>
                <a:cs typeface="Courier New"/>
              </a:rPr>
              <a:t> = "Joaquim“; // </a:t>
            </a:r>
            <a:r>
              <a:rPr lang="pt-PT" altLang="pt-PT" dirty="0" err="1">
                <a:latin typeface="Courier New"/>
                <a:ea typeface="Arial Unicode MS"/>
                <a:cs typeface="Courier New"/>
              </a:rPr>
              <a:t>String</a:t>
            </a:r>
            <a:endParaRPr lang="pt-PT" altLang="pt-PT" dirty="0">
              <a:latin typeface="Courier New"/>
              <a:ea typeface="Arial Unicode MS"/>
              <a:cs typeface="Courier New"/>
            </a:endParaRPr>
          </a:p>
          <a:p>
            <a:pPr marL="104775" indent="0" eaLnBrk="1"/>
            <a:r>
              <a:rPr lang="pt-PT" altLang="pt-PT" dirty="0">
                <a:latin typeface="Courier New"/>
                <a:ea typeface="Arial Unicode MS"/>
                <a:cs typeface="Courier New"/>
              </a:rPr>
              <a:t>var x = {</a:t>
            </a:r>
            <a:r>
              <a:rPr lang="pt-PT" altLang="pt-PT" dirty="0" err="1">
                <a:latin typeface="Courier New"/>
                <a:ea typeface="Arial Unicode MS"/>
                <a:cs typeface="Courier New"/>
              </a:rPr>
              <a:t>firstName</a:t>
            </a:r>
            <a:r>
              <a:rPr lang="pt-PT" altLang="pt-PT" dirty="0">
                <a:latin typeface="Courier New"/>
                <a:ea typeface="Arial Unicode MS"/>
                <a:cs typeface="Courier New"/>
              </a:rPr>
              <a:t>:"João", </a:t>
            </a:r>
            <a:r>
              <a:rPr lang="pt-PT" altLang="pt-PT" dirty="0" err="1">
                <a:latin typeface="Courier New"/>
                <a:ea typeface="Arial Unicode MS"/>
                <a:cs typeface="Courier New"/>
              </a:rPr>
              <a:t>lastName</a:t>
            </a:r>
            <a:r>
              <a:rPr lang="pt-PT" altLang="pt-PT" dirty="0">
                <a:latin typeface="Courier New"/>
                <a:ea typeface="Arial Unicode MS"/>
                <a:cs typeface="Courier New"/>
              </a:rPr>
              <a:t>:"Dias"}; // </a:t>
            </a:r>
            <a:r>
              <a:rPr lang="pt-PT" altLang="pt-PT" dirty="0" err="1">
                <a:latin typeface="Courier New"/>
                <a:ea typeface="Arial Unicode MS"/>
                <a:cs typeface="Courier New"/>
              </a:rPr>
              <a:t>Object</a:t>
            </a:r>
          </a:p>
          <a:p>
            <a:pPr eaLnBrk="1">
              <a:buClrTx/>
              <a:buFontTx/>
              <a:buNone/>
            </a:pPr>
            <a:endParaRPr lang="pt-PT" altLang="pt-P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>
            <a:extLst>
              <a:ext uri="{FF2B5EF4-FFF2-40B4-BE49-F238E27FC236}">
                <a16:creationId xmlns:a16="http://schemas.microsoft.com/office/drawing/2014/main" id="{F0343137-6C3D-4517-A1BB-20B12153F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20688"/>
            <a:ext cx="907097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Ao adicionar um número e uma </a:t>
            </a:r>
            <a:r>
              <a:rPr lang="pt-PT" altLang="pt-PT" dirty="0" err="1"/>
              <a:t>string</a:t>
            </a:r>
            <a:r>
              <a:rPr lang="pt-PT" altLang="pt-PT" dirty="0"/>
              <a:t>, o JavaScript tratará o número como uma </a:t>
            </a:r>
            <a:r>
              <a:rPr lang="pt-PT" altLang="pt-PT" dirty="0" err="1"/>
              <a:t>string</a:t>
            </a:r>
            <a:r>
              <a:rPr lang="pt-PT" altLang="pt-PT" dirty="0"/>
              <a:t>: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&lt;p id="demo6"&gt;&lt;/p&gt;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x = 16 + "Joaquim";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dirty="0">
                <a:latin typeface="Courier New" panose="02070309020205020404" pitchFamily="49" charset="0"/>
              </a:rPr>
              <a:t>("demo6"). </a:t>
            </a:r>
            <a:r>
              <a:rPr lang="pt-PT" altLang="pt-PT" dirty="0" err="1">
                <a:latin typeface="Courier New" panose="02070309020205020404" pitchFamily="49" charset="0"/>
              </a:rPr>
              <a:t>innerHTML</a:t>
            </a:r>
            <a:r>
              <a:rPr lang="pt-PT" altLang="pt-PT" dirty="0">
                <a:latin typeface="Courier New" panose="02070309020205020404" pitchFamily="49" charset="0"/>
              </a:rPr>
              <a:t> = x;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&lt;/script&gt;</a:t>
            </a:r>
          </a:p>
          <a:p>
            <a:pPr eaLnBrk="1">
              <a:buClrTx/>
              <a:buFontTx/>
              <a:buNone/>
            </a:pPr>
            <a:endParaRPr lang="pt-PT" altLang="pt-PT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>
            <a:extLst>
              <a:ext uri="{FF2B5EF4-FFF2-40B4-BE49-F238E27FC236}">
                <a16:creationId xmlns:a16="http://schemas.microsoft.com/office/drawing/2014/main" id="{BBE3F150-522B-41DE-B51F-C29AE7858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57200"/>
            <a:ext cx="9070975" cy="630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O JavaScript avalia as expressões da esquerda para a direita. Sequências diferentes podem produzir resultados diferentes: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&lt;p id="demo7"&gt;&lt;/p&gt;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x = 10 + 5 + "Bernardo";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dirty="0">
                <a:latin typeface="Courier New" panose="02070309020205020404" pitchFamily="49" charset="0"/>
              </a:rPr>
              <a:t>("demo7"). </a:t>
            </a:r>
            <a:r>
              <a:rPr lang="pt-PT" altLang="pt-PT" dirty="0" err="1">
                <a:latin typeface="Courier New" panose="02070309020205020404" pitchFamily="49" charset="0"/>
              </a:rPr>
              <a:t>innerHTML</a:t>
            </a:r>
            <a:r>
              <a:rPr lang="pt-PT" altLang="pt-PT" dirty="0">
                <a:latin typeface="Courier New" panose="02070309020205020404" pitchFamily="49" charset="0"/>
              </a:rPr>
              <a:t> = x;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&lt;/script&gt;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Neste caso os números serão interpretados como tal.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>
            <a:extLst>
              <a:ext uri="{FF2B5EF4-FFF2-40B4-BE49-F238E27FC236}">
                <a16:creationId xmlns:a16="http://schemas.microsoft.com/office/drawing/2014/main" id="{0F4C3CF4-C422-4C21-9A52-C9BC8B909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57213"/>
            <a:ext cx="9070975" cy="620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Mas neste caso os números, depois de uma </a:t>
            </a:r>
            <a:r>
              <a:rPr lang="pt-PT" altLang="pt-PT" dirty="0" err="1"/>
              <a:t>string</a:t>
            </a:r>
            <a:r>
              <a:rPr lang="pt-PT" altLang="pt-PT" dirty="0"/>
              <a:t>, também serão interpretados como </a:t>
            </a:r>
            <a:r>
              <a:rPr lang="pt-PT" altLang="pt-PT" dirty="0" err="1"/>
              <a:t>string</a:t>
            </a:r>
            <a:r>
              <a:rPr lang="pt-PT" altLang="pt-PT" dirty="0"/>
              <a:t>: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&lt;p id="demo8"&gt;&lt;/p&gt;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x = "Bernardo" + 10 + 5;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dirty="0">
                <a:latin typeface="Courier New" panose="02070309020205020404" pitchFamily="49" charset="0"/>
              </a:rPr>
              <a:t>("demo8").</a:t>
            </a:r>
            <a:r>
              <a:rPr lang="pt-PT" altLang="pt-PT" dirty="0" err="1">
                <a:latin typeface="Courier New" panose="02070309020205020404" pitchFamily="49" charset="0"/>
              </a:rPr>
              <a:t>innerHTML</a:t>
            </a:r>
            <a:r>
              <a:rPr lang="pt-PT" altLang="pt-PT" dirty="0">
                <a:latin typeface="Courier New" panose="02070309020205020404" pitchFamily="49" charset="0"/>
              </a:rPr>
              <a:t> = x;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>
            <a:extLst>
              <a:ext uri="{FF2B5EF4-FFF2-40B4-BE49-F238E27FC236}">
                <a16:creationId xmlns:a16="http://schemas.microsoft.com/office/drawing/2014/main" id="{5579EB99-38FA-41F8-A020-54FC7583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69900"/>
            <a:ext cx="9070975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O JavaScript possui tipos dinâmicos. Isso significa que a mesma variável pode ser usada para armazenar diferentes tipos de dados: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&lt;p id="demo9"&gt;&lt;/p&gt;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x;       // x é </a:t>
            </a:r>
            <a:r>
              <a:rPr lang="pt-PT" altLang="pt-PT" dirty="0" err="1">
                <a:latin typeface="Courier New" panose="02070309020205020404" pitchFamily="49" charset="0"/>
              </a:rPr>
              <a:t>undefined</a:t>
            </a:r>
            <a:endParaRPr lang="pt-PT" altLang="pt-PT" dirty="0">
              <a:latin typeface="Courier New" panose="02070309020205020404" pitchFamily="49" charset="0"/>
            </a:endParaRP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x = 3;       // agora x é um </a:t>
            </a:r>
            <a:r>
              <a:rPr lang="pt-PT" altLang="pt-PT" dirty="0" err="1">
                <a:latin typeface="Courier New" panose="02070309020205020404" pitchFamily="49" charset="0"/>
              </a:rPr>
              <a:t>Number</a:t>
            </a:r>
            <a:endParaRPr lang="pt-PT" altLang="pt-PT" dirty="0">
              <a:latin typeface="Courier New" panose="02070309020205020404" pitchFamily="49" charset="0"/>
            </a:endParaRP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x = "Joana"; // e agora x é uma </a:t>
            </a:r>
            <a:r>
              <a:rPr lang="pt-PT" altLang="pt-PT" dirty="0" err="1">
                <a:latin typeface="Courier New" panose="02070309020205020404" pitchFamily="49" charset="0"/>
              </a:rPr>
              <a:t>String</a:t>
            </a:r>
            <a:endParaRPr lang="pt-PT" altLang="pt-PT" dirty="0">
              <a:latin typeface="Courier New" panose="02070309020205020404" pitchFamily="49" charset="0"/>
            </a:endParaRP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dirty="0">
                <a:latin typeface="Courier New" panose="02070309020205020404" pitchFamily="49" charset="0"/>
              </a:rPr>
              <a:t>("demo9"). </a:t>
            </a:r>
            <a:r>
              <a:rPr lang="pt-PT" altLang="pt-PT" dirty="0" err="1">
                <a:latin typeface="Courier New" panose="02070309020205020404" pitchFamily="49" charset="0"/>
              </a:rPr>
              <a:t>innerHTML</a:t>
            </a:r>
            <a:r>
              <a:rPr lang="pt-PT" altLang="pt-PT" dirty="0">
                <a:latin typeface="Courier New" panose="02070309020205020404" pitchFamily="49" charset="0"/>
              </a:rPr>
              <a:t> = x;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>
            <a:extLst>
              <a:ext uri="{FF2B5EF4-FFF2-40B4-BE49-F238E27FC236}">
                <a16:creationId xmlns:a16="http://schemas.microsoft.com/office/drawing/2014/main" id="{3687CF23-6768-4469-999E-7573DE93B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19113"/>
            <a:ext cx="9070975" cy="694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Uma </a:t>
            </a:r>
            <a:r>
              <a:rPr lang="pt-PT" altLang="pt-PT" dirty="0" err="1"/>
              <a:t>string</a:t>
            </a:r>
            <a:r>
              <a:rPr lang="pt-PT" altLang="pt-PT" dirty="0"/>
              <a:t> (ou uma </a:t>
            </a:r>
            <a:r>
              <a:rPr lang="pt-PT" altLang="pt-PT" dirty="0" err="1"/>
              <a:t>string</a:t>
            </a:r>
            <a:r>
              <a:rPr lang="pt-PT" altLang="pt-PT" dirty="0"/>
              <a:t> de texto) é uma série de caracteres como "José Silva".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As </a:t>
            </a:r>
            <a:r>
              <a:rPr lang="pt-PT" altLang="pt-PT" dirty="0" err="1"/>
              <a:t>strings</a:t>
            </a:r>
            <a:r>
              <a:rPr lang="pt-PT" altLang="pt-PT" dirty="0"/>
              <a:t> são escritas com aspas. Podem usar-se aspas simples ou duplas: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&lt;p id="demo10"&gt;&lt;/p&gt;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aluno1 = "António Gonçalves";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aluno2 = 'Maria Carrapatoso';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dirty="0">
                <a:latin typeface="Courier New" panose="02070309020205020404" pitchFamily="49" charset="0"/>
              </a:rPr>
              <a:t>("demo10"). </a:t>
            </a:r>
            <a:r>
              <a:rPr lang="pt-PT" altLang="pt-PT" dirty="0" err="1">
                <a:latin typeface="Courier New" panose="02070309020205020404" pitchFamily="49" charset="0"/>
              </a:rPr>
              <a:t>innerHTML</a:t>
            </a:r>
            <a:r>
              <a:rPr lang="pt-PT" altLang="pt-PT" dirty="0">
                <a:latin typeface="Courier New" panose="02070309020205020404" pitchFamily="49" charset="0"/>
              </a:rPr>
              <a:t> =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aluno1 + "&lt;</a:t>
            </a:r>
            <a:r>
              <a:rPr lang="pt-PT" altLang="pt-PT" dirty="0" err="1">
                <a:latin typeface="Courier New" panose="02070309020205020404" pitchFamily="49" charset="0"/>
              </a:rPr>
              <a:t>br</a:t>
            </a:r>
            <a:r>
              <a:rPr lang="pt-PT" altLang="pt-PT" dirty="0">
                <a:latin typeface="Courier New" panose="02070309020205020404" pitchFamily="49" charset="0"/>
              </a:rPr>
              <a:t> /&gt;" + aluno2;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>
            <a:extLst>
              <a:ext uri="{FF2B5EF4-FFF2-40B4-BE49-F238E27FC236}">
                <a16:creationId xmlns:a16="http://schemas.microsoft.com/office/drawing/2014/main" id="{CA606155-8116-4D0B-B84D-72D5B6E5F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66700"/>
            <a:ext cx="9070975" cy="722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 Você pode usar aspas dentro de uma sequência de caracteres, desde que não correspondam às aspas que cercam a sequência de caracteres: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&lt;p id="demo11"&gt;&lt;/p&gt;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frase1 = "</a:t>
            </a:r>
            <a:r>
              <a:rPr lang="pt-PT" altLang="pt-PT" dirty="0" err="1">
                <a:latin typeface="Courier New" panose="02070309020205020404" pitchFamily="49" charset="0"/>
              </a:rPr>
              <a:t>It's</a:t>
            </a:r>
            <a:r>
              <a:rPr lang="pt-PT" altLang="pt-PT" dirty="0">
                <a:latin typeface="Courier New" panose="02070309020205020404" pitchFamily="49" charset="0"/>
              </a:rPr>
              <a:t> fine";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frase2 = "Chamam-lhe 'Zeca'";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frase3 = 'Ele é "esperto"';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dirty="0">
                <a:latin typeface="Courier New" panose="02070309020205020404" pitchFamily="49" charset="0"/>
              </a:rPr>
              <a:t>("demo11"). </a:t>
            </a:r>
            <a:r>
              <a:rPr lang="pt-PT" altLang="pt-PT" dirty="0" err="1">
                <a:latin typeface="Courier New" panose="02070309020205020404" pitchFamily="49" charset="0"/>
              </a:rPr>
              <a:t>innerHTML</a:t>
            </a:r>
            <a:r>
              <a:rPr lang="pt-PT" altLang="pt-PT" dirty="0">
                <a:latin typeface="Courier New" panose="02070309020205020404" pitchFamily="49" charset="0"/>
              </a:rPr>
              <a:t> = frase1 + "&lt;</a:t>
            </a:r>
            <a:r>
              <a:rPr lang="pt-PT" altLang="pt-PT" dirty="0" err="1">
                <a:latin typeface="Courier New" panose="02070309020205020404" pitchFamily="49" charset="0"/>
              </a:rPr>
              <a:t>br</a:t>
            </a:r>
            <a:r>
              <a:rPr lang="pt-PT" altLang="pt-PT" dirty="0">
                <a:latin typeface="Courier New" panose="02070309020205020404" pitchFamily="49" charset="0"/>
              </a:rPr>
              <a:t> /&gt;" + frase2 + "&lt;</a:t>
            </a:r>
            <a:r>
              <a:rPr lang="pt-PT" altLang="pt-PT" dirty="0" err="1">
                <a:latin typeface="Courier New" panose="02070309020205020404" pitchFamily="49" charset="0"/>
              </a:rPr>
              <a:t>br</a:t>
            </a:r>
            <a:r>
              <a:rPr lang="pt-PT" altLang="pt-PT" dirty="0">
                <a:latin typeface="Courier New" panose="02070309020205020404" pitchFamily="49" charset="0"/>
              </a:rPr>
              <a:t> /&gt;" + frase3;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966E0A35-15A2-420D-A5C8-340F5E922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93725"/>
            <a:ext cx="9070975" cy="664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 anchor="t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A Netscape apresentou a linguagem à </a:t>
            </a:r>
            <a:r>
              <a:rPr lang="pt-PT" altLang="pt-PT" dirty="0" err="1"/>
              <a:t>Ecma</a:t>
            </a:r>
            <a:r>
              <a:rPr lang="pt-PT" altLang="pt-PT" dirty="0"/>
              <a:t> </a:t>
            </a:r>
            <a:r>
              <a:rPr lang="pt-PT" altLang="pt-PT" dirty="0" err="1"/>
              <a:t>International</a:t>
            </a:r>
            <a:r>
              <a:rPr lang="pt-PT" altLang="pt-PT" dirty="0"/>
              <a:t>, uma organização europeia de normalização, o que resultou na primeira edição do padrão </a:t>
            </a:r>
            <a:r>
              <a:rPr lang="pt-PT" altLang="pt-PT" dirty="0" err="1">
                <a:solidFill>
                  <a:srgbClr val="FF0000"/>
                </a:solidFill>
              </a:rPr>
              <a:t>ECMAScript</a:t>
            </a:r>
            <a:r>
              <a:rPr lang="pt-PT" altLang="pt-PT" dirty="0"/>
              <a:t> em 1997.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 err="1">
                <a:latin typeface="Arial"/>
                <a:ea typeface="Arial Unicode MS"/>
                <a:cs typeface="Arial Unicode MS"/>
              </a:rPr>
              <a:t>ECMAScript</a:t>
            </a:r>
            <a:r>
              <a:rPr lang="pt-PT" altLang="pt-PT" dirty="0">
                <a:latin typeface="Arial"/>
                <a:ea typeface="Arial Unicode MS"/>
                <a:cs typeface="Arial Unicode MS"/>
              </a:rPr>
              <a:t> Edição 3 em 1999.</a:t>
            </a:r>
            <a:endParaRPr lang="pt-PT" altLang="pt-PT" dirty="0"/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>
                <a:latin typeface="Arial"/>
                <a:ea typeface="Arial Unicode MS"/>
                <a:cs typeface="Arial Unicode MS"/>
              </a:rPr>
              <a:t>A quarta edição foi abandonada, devido a diferenças relativas à complexidade da linguagem.</a:t>
            </a:r>
            <a:endParaRPr lang="pt-PT" altLang="pt-PT" dirty="0"/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 err="1">
                <a:latin typeface="Arial"/>
                <a:ea typeface="Arial Unicode MS"/>
                <a:cs typeface="Arial Unicode MS"/>
              </a:rPr>
              <a:t>ECMAScript</a:t>
            </a:r>
            <a:r>
              <a:rPr lang="pt-PT" altLang="pt-PT" dirty="0">
                <a:latin typeface="Arial"/>
                <a:ea typeface="Arial Unicode MS"/>
                <a:cs typeface="Arial Unicode MS"/>
              </a:rPr>
              <a:t> 5, publicado em dezembro de 2009.</a:t>
            </a:r>
            <a:endParaRPr lang="pt-PT" altLang="pt-PT" dirty="0"/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>
                <a:latin typeface="Arial"/>
                <a:ea typeface="Arial Unicode MS"/>
                <a:cs typeface="Arial Unicode MS"/>
              </a:rPr>
              <a:t>ES6, </a:t>
            </a:r>
            <a:r>
              <a:rPr lang="pt-PT" altLang="pt-PT" dirty="0" err="1">
                <a:solidFill>
                  <a:srgbClr val="FF0000"/>
                </a:solidFill>
                <a:latin typeface="Arial"/>
                <a:ea typeface="Arial Unicode MS"/>
                <a:cs typeface="Arial Unicode MS"/>
              </a:rPr>
              <a:t>ECMAScript</a:t>
            </a:r>
            <a:r>
              <a:rPr lang="pt-PT" altLang="pt-PT" dirty="0">
                <a:solidFill>
                  <a:srgbClr val="FF0000"/>
                </a:solidFill>
                <a:latin typeface="Arial"/>
                <a:ea typeface="Arial Unicode MS"/>
                <a:cs typeface="Arial Unicode MS"/>
              </a:rPr>
              <a:t> 6</a:t>
            </a:r>
            <a:r>
              <a:rPr lang="pt-PT" altLang="pt-PT" dirty="0">
                <a:latin typeface="Arial"/>
                <a:ea typeface="Arial Unicode MS"/>
                <a:cs typeface="Arial Unicode MS"/>
              </a:rPr>
              <a:t> ou ES2015, trouxe a </a:t>
            </a:r>
            <a:r>
              <a:rPr lang="pt-PT" altLang="pt-PT" dirty="0">
                <a:solidFill>
                  <a:srgbClr val="FF0000"/>
                </a:solidFill>
                <a:latin typeface="Arial"/>
                <a:ea typeface="Arial Unicode MS"/>
                <a:cs typeface="Arial Unicode MS"/>
              </a:rPr>
              <a:t>maior mudança</a:t>
            </a:r>
            <a:r>
              <a:rPr lang="pt-PT" altLang="pt-PT" dirty="0">
                <a:latin typeface="Arial"/>
                <a:ea typeface="Arial Unicode MS"/>
                <a:cs typeface="Arial Unicode MS"/>
              </a:rPr>
              <a:t> para a linguagem desde a sua criação.</a:t>
            </a:r>
            <a:endParaRPr lang="pt-PT" altLang="pt-P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>
            <a:extLst>
              <a:ext uri="{FF2B5EF4-FFF2-40B4-BE49-F238E27FC236}">
                <a16:creationId xmlns:a16="http://schemas.microsoft.com/office/drawing/2014/main" id="{8835D9C5-E9F3-48F5-AC27-5E978C922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95300"/>
            <a:ext cx="9070975" cy="740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O JavaScript tem apenas um tipo de números. Os números podem ser escritos com, ou sem decimais: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&lt;p id="demo12"&gt;&lt;/p&gt;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x1 = 34.00;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x2 = 34;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x3 = 3.14;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dirty="0">
                <a:latin typeface="Courier New" panose="02070309020205020404" pitchFamily="49" charset="0"/>
              </a:rPr>
              <a:t>("demo12"). </a:t>
            </a:r>
            <a:r>
              <a:rPr lang="pt-PT" altLang="pt-PT" dirty="0" err="1">
                <a:latin typeface="Courier New" panose="02070309020205020404" pitchFamily="49" charset="0"/>
              </a:rPr>
              <a:t>innerHTML</a:t>
            </a:r>
            <a:r>
              <a:rPr lang="pt-PT" altLang="pt-PT" dirty="0">
                <a:latin typeface="Courier New" panose="02070309020205020404" pitchFamily="49" charset="0"/>
              </a:rPr>
              <a:t> = x1 + "&lt;</a:t>
            </a:r>
            <a:r>
              <a:rPr lang="pt-PT" altLang="pt-PT" dirty="0" err="1">
                <a:latin typeface="Courier New" panose="02070309020205020404" pitchFamily="49" charset="0"/>
              </a:rPr>
              <a:t>br</a:t>
            </a:r>
            <a:r>
              <a:rPr lang="pt-PT" altLang="pt-PT" dirty="0">
                <a:latin typeface="Courier New" panose="02070309020205020404" pitchFamily="49" charset="0"/>
              </a:rPr>
              <a:t> /&gt;" + x2 + "&lt;</a:t>
            </a:r>
            <a:r>
              <a:rPr lang="pt-PT" altLang="pt-PT" dirty="0" err="1">
                <a:latin typeface="Courier New" panose="02070309020205020404" pitchFamily="49" charset="0"/>
              </a:rPr>
              <a:t>br</a:t>
            </a:r>
            <a:r>
              <a:rPr lang="pt-PT" altLang="pt-PT" dirty="0">
                <a:latin typeface="Courier New" panose="02070309020205020404" pitchFamily="49" charset="0"/>
              </a:rPr>
              <a:t> /&gt;" + x3;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&lt;/script&gt;</a:t>
            </a:r>
          </a:p>
          <a:p>
            <a:pPr eaLnBrk="1">
              <a:buClrTx/>
              <a:buFontTx/>
              <a:buNone/>
            </a:pPr>
            <a:endParaRPr lang="pt-PT" altLang="pt-PT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>
            <a:extLst>
              <a:ext uri="{FF2B5EF4-FFF2-40B4-BE49-F238E27FC236}">
                <a16:creationId xmlns:a16="http://schemas.microsoft.com/office/drawing/2014/main" id="{17BB9657-18AD-4F87-8DBC-5B823DE8C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57213"/>
            <a:ext cx="9070975" cy="620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Os números extra grandes ou extra pequenos podem ser escritos com notação científica (exponencial):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&lt;p id="demo13"&gt;&lt;/p&gt;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y = 123e5;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z = 123e-5;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dirty="0">
                <a:latin typeface="Courier New" panose="02070309020205020404" pitchFamily="49" charset="0"/>
              </a:rPr>
              <a:t>("demo13"). </a:t>
            </a:r>
            <a:r>
              <a:rPr lang="pt-PT" altLang="pt-PT" dirty="0" err="1">
                <a:latin typeface="Courier New" panose="02070309020205020404" pitchFamily="49" charset="0"/>
              </a:rPr>
              <a:t>innerHTML</a:t>
            </a:r>
            <a:r>
              <a:rPr lang="pt-PT" altLang="pt-PT" dirty="0">
                <a:latin typeface="Courier New" panose="02070309020205020404" pitchFamily="49" charset="0"/>
              </a:rPr>
              <a:t> = y + "&lt;</a:t>
            </a:r>
            <a:r>
              <a:rPr lang="pt-PT" altLang="pt-PT" dirty="0" err="1">
                <a:latin typeface="Courier New" panose="02070309020205020404" pitchFamily="49" charset="0"/>
              </a:rPr>
              <a:t>br</a:t>
            </a:r>
            <a:r>
              <a:rPr lang="pt-PT" altLang="pt-PT" dirty="0">
                <a:latin typeface="Courier New" panose="02070309020205020404" pitchFamily="49" charset="0"/>
              </a:rPr>
              <a:t> /&gt;" + z;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>
            <a:extLst>
              <a:ext uri="{FF2B5EF4-FFF2-40B4-BE49-F238E27FC236}">
                <a16:creationId xmlns:a16="http://schemas.microsoft.com/office/drawing/2014/main" id="{D34B6741-5A55-4148-AD82-547479586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82600"/>
            <a:ext cx="9070975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Os booleanos só podem ter dois valores: verdadeiro ou falso. São frequentemente usados em testes condicionais.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&lt;p id="demo14"&gt;&lt;/p&gt;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x = 5;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y = 5;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z = 6;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dirty="0">
                <a:latin typeface="Courier New" panose="02070309020205020404" pitchFamily="49" charset="0"/>
              </a:rPr>
              <a:t>("demo14"). </a:t>
            </a:r>
            <a:r>
              <a:rPr lang="pt-PT" altLang="pt-PT" dirty="0" err="1">
                <a:latin typeface="Courier New" panose="02070309020205020404" pitchFamily="49" charset="0"/>
              </a:rPr>
              <a:t>innerHTML</a:t>
            </a:r>
            <a:r>
              <a:rPr lang="pt-PT" altLang="pt-PT" dirty="0">
                <a:latin typeface="Courier New" panose="02070309020205020404" pitchFamily="49" charset="0"/>
              </a:rPr>
              <a:t> = (x == y) + "&lt;</a:t>
            </a:r>
            <a:r>
              <a:rPr lang="pt-PT" altLang="pt-PT" dirty="0" err="1">
                <a:latin typeface="Courier New" panose="02070309020205020404" pitchFamily="49" charset="0"/>
              </a:rPr>
              <a:t>br</a:t>
            </a:r>
            <a:r>
              <a:rPr lang="pt-PT" altLang="pt-PT" dirty="0">
                <a:latin typeface="Courier New" panose="02070309020205020404" pitchFamily="49" charset="0"/>
              </a:rPr>
              <a:t> /&gt;" +   (x == z);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>
            <a:extLst>
              <a:ext uri="{FF2B5EF4-FFF2-40B4-BE49-F238E27FC236}">
                <a16:creationId xmlns:a16="http://schemas.microsoft.com/office/drawing/2014/main" id="{F6304EAC-2F39-435B-8FF5-EF3DC35C7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69900"/>
            <a:ext cx="9070975" cy="703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As matrizes (</a:t>
            </a:r>
            <a:r>
              <a:rPr lang="pt-PT" altLang="pt-PT" dirty="0" err="1"/>
              <a:t>arrays</a:t>
            </a:r>
            <a:r>
              <a:rPr lang="pt-PT" altLang="pt-PT" dirty="0"/>
              <a:t>) de </a:t>
            </a:r>
            <a:r>
              <a:rPr lang="pt-PT" altLang="pt-PT" dirty="0" err="1"/>
              <a:t>JavaScript</a:t>
            </a:r>
            <a:r>
              <a:rPr lang="pt-PT" altLang="pt-PT" dirty="0"/>
              <a:t> são escritas com parêntesis retos. Os itens da matriz são separados por vírgulas.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Os índices de matrizes são baseados em zero, o que significa que o primeiro item é [0], o segundo é [1], e assim por diante.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&lt;p id="demo15"&gt;&lt;/p&gt;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alunos = ["</a:t>
            </a:r>
            <a:r>
              <a:rPr lang="pt-PT" altLang="pt-PT" dirty="0" err="1">
                <a:latin typeface="Courier New" panose="02070309020205020404" pitchFamily="49" charset="0"/>
              </a:rPr>
              <a:t>Francisco","Berta","Josefa</a:t>
            </a:r>
            <a:r>
              <a:rPr lang="pt-PT" altLang="pt-PT" dirty="0">
                <a:latin typeface="Courier New" panose="02070309020205020404" pitchFamily="49" charset="0"/>
              </a:rPr>
              <a:t>"];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dirty="0">
                <a:latin typeface="Courier New" panose="02070309020205020404" pitchFamily="49" charset="0"/>
              </a:rPr>
              <a:t>("demo15"). </a:t>
            </a:r>
            <a:r>
              <a:rPr lang="pt-PT" altLang="pt-PT" dirty="0" err="1">
                <a:latin typeface="Courier New" panose="02070309020205020404" pitchFamily="49" charset="0"/>
              </a:rPr>
              <a:t>innerHTML</a:t>
            </a:r>
            <a:r>
              <a:rPr lang="pt-PT" altLang="pt-PT" dirty="0">
                <a:latin typeface="Courier New" panose="02070309020205020404" pitchFamily="49" charset="0"/>
              </a:rPr>
              <a:t> = alunos[0];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>
            <a:extLst>
              <a:ext uri="{FF2B5EF4-FFF2-40B4-BE49-F238E27FC236}">
                <a16:creationId xmlns:a16="http://schemas.microsoft.com/office/drawing/2014/main" id="{1DC2371C-203C-45FB-8F70-41702BE25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19075"/>
            <a:ext cx="9070975" cy="722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Objetos de </a:t>
            </a:r>
            <a:r>
              <a:rPr lang="pt-PT" altLang="pt-PT" dirty="0" err="1"/>
              <a:t>JavaScript</a:t>
            </a:r>
            <a:r>
              <a:rPr lang="pt-PT" altLang="pt-PT" dirty="0"/>
              <a:t> são escritos com chavetas. As suas propriedades são escritas como pares </a:t>
            </a:r>
            <a:r>
              <a:rPr lang="pt-PT" altLang="pt-PT" dirty="0" err="1"/>
              <a:t>nome:valor</a:t>
            </a:r>
            <a:r>
              <a:rPr lang="pt-PT" altLang="pt-PT" dirty="0"/>
              <a:t>.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&lt;p id="demo16"&gt;&lt;/p&gt;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aluno = { nome : "Joaquim",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apelido  : "Barbosa", idade : 17};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dirty="0">
                <a:latin typeface="Courier New" panose="02070309020205020404" pitchFamily="49" charset="0"/>
              </a:rPr>
              <a:t>("demo16"). </a:t>
            </a:r>
            <a:r>
              <a:rPr lang="pt-PT" altLang="pt-PT" dirty="0" err="1">
                <a:latin typeface="Courier New" panose="02070309020205020404" pitchFamily="49" charset="0"/>
              </a:rPr>
              <a:t>innerHTML</a:t>
            </a:r>
            <a:r>
              <a:rPr lang="pt-PT" altLang="pt-PT" dirty="0">
                <a:latin typeface="Courier New" panose="02070309020205020404" pitchFamily="49" charset="0"/>
              </a:rPr>
              <a:t> =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"O " + </a:t>
            </a:r>
            <a:r>
              <a:rPr lang="pt-PT" altLang="pt-PT" dirty="0" err="1">
                <a:latin typeface="Courier New" panose="02070309020205020404" pitchFamily="49" charset="0"/>
              </a:rPr>
              <a:t>aluno.nome</a:t>
            </a:r>
            <a:r>
              <a:rPr lang="pt-PT" altLang="pt-PT" dirty="0">
                <a:latin typeface="Courier New" panose="02070309020205020404" pitchFamily="49" charset="0"/>
              </a:rPr>
              <a:t> + " " + aluno. apelido + " tem " + </a:t>
            </a:r>
            <a:r>
              <a:rPr lang="pt-PT" altLang="pt-PT" dirty="0" err="1">
                <a:latin typeface="Courier New" panose="02070309020205020404" pitchFamily="49" charset="0"/>
              </a:rPr>
              <a:t>aluno.idade</a:t>
            </a:r>
            <a:r>
              <a:rPr lang="pt-PT" altLang="pt-PT" dirty="0">
                <a:latin typeface="Courier New" panose="02070309020205020404" pitchFamily="49" charset="0"/>
              </a:rPr>
              <a:t> +  " anos de idade.";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>
            <a:extLst>
              <a:ext uri="{FF2B5EF4-FFF2-40B4-BE49-F238E27FC236}">
                <a16:creationId xmlns:a16="http://schemas.microsoft.com/office/drawing/2014/main" id="{9AEB43ED-973B-4FDE-BB41-62E53C4DD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19113"/>
            <a:ext cx="9070975" cy="664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O operador </a:t>
            </a:r>
            <a:r>
              <a:rPr lang="pt-PT" altLang="pt-PT" dirty="0" err="1"/>
              <a:t>typeof</a:t>
            </a:r>
            <a:r>
              <a:rPr lang="pt-PT" altLang="pt-PT" dirty="0"/>
              <a:t> retorna o tipo de uma variável ou uma expressão.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&lt;p id="demo17"&gt;&lt;/p&gt;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x = 5;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dirty="0">
                <a:latin typeface="Courier New" panose="02070309020205020404" pitchFamily="49" charset="0"/>
              </a:rPr>
              <a:t>("demo17"). </a:t>
            </a:r>
            <a:r>
              <a:rPr lang="pt-PT" altLang="pt-PT" dirty="0" err="1">
                <a:latin typeface="Courier New" panose="02070309020205020404" pitchFamily="49" charset="0"/>
              </a:rPr>
              <a:t>innerHTML</a:t>
            </a:r>
            <a:r>
              <a:rPr lang="pt-PT" altLang="pt-PT" dirty="0">
                <a:latin typeface="Courier New" panose="02070309020205020404" pitchFamily="49" charset="0"/>
              </a:rPr>
              <a:t> =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 err="1">
                <a:latin typeface="Courier New" panose="02070309020205020404" pitchFamily="49" charset="0"/>
              </a:rPr>
              <a:t>typeof</a:t>
            </a:r>
            <a:r>
              <a:rPr lang="pt-PT" altLang="pt-PT" dirty="0">
                <a:latin typeface="Courier New" panose="02070309020205020404" pitchFamily="49" charset="0"/>
              </a:rPr>
              <a:t> x + "&lt;</a:t>
            </a:r>
            <a:r>
              <a:rPr lang="pt-PT" altLang="pt-PT" dirty="0" err="1">
                <a:latin typeface="Courier New" panose="02070309020205020404" pitchFamily="49" charset="0"/>
              </a:rPr>
              <a:t>br</a:t>
            </a:r>
            <a:r>
              <a:rPr lang="pt-PT" altLang="pt-PT" dirty="0">
                <a:latin typeface="Courier New" panose="02070309020205020404" pitchFamily="49" charset="0"/>
              </a:rPr>
              <a:t> /&gt;" + </a:t>
            </a:r>
            <a:r>
              <a:rPr lang="pt-PT" altLang="pt-PT" dirty="0" err="1">
                <a:latin typeface="Courier New" panose="02070309020205020404" pitchFamily="49" charset="0"/>
              </a:rPr>
              <a:t>typeof</a:t>
            </a:r>
            <a:r>
              <a:rPr lang="pt-PT" altLang="pt-PT" dirty="0">
                <a:latin typeface="Courier New" panose="02070309020205020404" pitchFamily="49" charset="0"/>
              </a:rPr>
              <a:t> "Fernando";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>
            <a:extLst>
              <a:ext uri="{FF2B5EF4-FFF2-40B4-BE49-F238E27FC236}">
                <a16:creationId xmlns:a16="http://schemas.microsoft.com/office/drawing/2014/main" id="{5C7A709D-2F91-45F7-9A88-DCA78D1FE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08000"/>
            <a:ext cx="9070975" cy="625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Em JavaScript, uma variável sem valor tem o valor “</a:t>
            </a:r>
            <a:r>
              <a:rPr lang="pt-PT" altLang="pt-PT" dirty="0" err="1"/>
              <a:t>undefined</a:t>
            </a:r>
            <a:r>
              <a:rPr lang="pt-PT" altLang="pt-PT" dirty="0"/>
              <a:t>”. O </a:t>
            </a:r>
            <a:r>
              <a:rPr lang="pt-PT" altLang="pt-PT" dirty="0" err="1"/>
              <a:t>typeof</a:t>
            </a:r>
            <a:r>
              <a:rPr lang="pt-PT" altLang="pt-PT" dirty="0"/>
              <a:t> também é indefinido.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&lt;p id="demo18"&gt;&lt;/p&gt;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veiculo;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dirty="0">
                <a:latin typeface="Courier New" panose="02070309020205020404" pitchFamily="49" charset="0"/>
              </a:rPr>
              <a:t>("demo18"). </a:t>
            </a:r>
            <a:r>
              <a:rPr lang="pt-PT" altLang="pt-PT" dirty="0" err="1">
                <a:latin typeface="Courier New" panose="02070309020205020404" pitchFamily="49" charset="0"/>
              </a:rPr>
              <a:t>innerHTML</a:t>
            </a:r>
            <a:r>
              <a:rPr lang="pt-PT" altLang="pt-PT" dirty="0">
                <a:latin typeface="Courier New" panose="02070309020205020404" pitchFamily="49" charset="0"/>
              </a:rPr>
              <a:t> = veiculo + "&lt;</a:t>
            </a:r>
            <a:r>
              <a:rPr lang="pt-PT" altLang="pt-PT" dirty="0" err="1">
                <a:latin typeface="Courier New" panose="02070309020205020404" pitchFamily="49" charset="0"/>
              </a:rPr>
              <a:t>br</a:t>
            </a:r>
            <a:r>
              <a:rPr lang="pt-PT" altLang="pt-PT" dirty="0">
                <a:latin typeface="Courier New" panose="02070309020205020404" pitchFamily="49" charset="0"/>
              </a:rPr>
              <a:t> /&gt;" + </a:t>
            </a:r>
            <a:r>
              <a:rPr lang="pt-PT" altLang="pt-PT" dirty="0" err="1">
                <a:latin typeface="Courier New" panose="02070309020205020404" pitchFamily="49" charset="0"/>
              </a:rPr>
              <a:t>typeof</a:t>
            </a:r>
            <a:r>
              <a:rPr lang="pt-PT" altLang="pt-PT" dirty="0">
                <a:latin typeface="Courier New" panose="02070309020205020404" pitchFamily="49" charset="0"/>
              </a:rPr>
              <a:t> veiculo;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>
            <a:extLst>
              <a:ext uri="{FF2B5EF4-FFF2-40B4-BE49-F238E27FC236}">
                <a16:creationId xmlns:a16="http://schemas.microsoft.com/office/drawing/2014/main" id="{316464C2-1BF8-4F3B-8A23-7FA577CBE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31813"/>
            <a:ext cx="9070975" cy="622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 anchor="t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As variáveis podem ser esvaziadas se você definir o valor como </a:t>
            </a:r>
            <a:r>
              <a:rPr lang="pt-PT" altLang="pt-PT" dirty="0" err="1"/>
              <a:t>undefined</a:t>
            </a:r>
            <a:r>
              <a:rPr lang="pt-PT" altLang="pt-PT" dirty="0"/>
              <a:t>.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&lt;p id="demo19"&gt;&lt;/p&gt;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veiculo = "Renault";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veiculo = </a:t>
            </a:r>
            <a:r>
              <a:rPr lang="pt-PT" altLang="pt-PT" dirty="0" err="1">
                <a:latin typeface="Courier New" panose="02070309020205020404" pitchFamily="49" charset="0"/>
              </a:rPr>
              <a:t>undefined</a:t>
            </a:r>
            <a:r>
              <a:rPr lang="pt-PT" altLang="pt-PT" dirty="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89000"/>
              </a:lnSpc>
              <a:buClrTx/>
            </a:pPr>
            <a:r>
              <a:rPr lang="pt-PT" altLang="pt-PT" dirty="0" err="1">
                <a:latin typeface="Courier New"/>
                <a:ea typeface="Arial Unicode MS"/>
                <a:cs typeface="Arial Unicode MS"/>
              </a:rPr>
              <a:t>document.getElementById</a:t>
            </a:r>
            <a:r>
              <a:rPr lang="pt-PT" altLang="pt-PT" dirty="0">
                <a:latin typeface="Courier New"/>
                <a:ea typeface="Arial Unicode MS"/>
                <a:cs typeface="Arial Unicode MS"/>
              </a:rPr>
              <a:t>("demo19"). </a:t>
            </a:r>
            <a:r>
              <a:rPr lang="pt-PT" altLang="pt-PT" dirty="0" err="1">
                <a:latin typeface="Courier New"/>
                <a:ea typeface="Arial Unicode MS"/>
                <a:cs typeface="Arial Unicode MS"/>
              </a:rPr>
              <a:t>innerHTML</a:t>
            </a:r>
            <a:r>
              <a:rPr lang="pt-PT" altLang="pt-PT" dirty="0">
                <a:latin typeface="Courier New"/>
                <a:ea typeface="Arial Unicode MS"/>
                <a:cs typeface="Arial Unicode MS"/>
              </a:rPr>
              <a:t> = veiculo + "&lt;</a:t>
            </a:r>
            <a:r>
              <a:rPr lang="pt-PT" altLang="pt-PT" dirty="0" err="1">
                <a:latin typeface="Courier New"/>
                <a:ea typeface="Arial Unicode MS"/>
                <a:cs typeface="Arial Unicode MS"/>
              </a:rPr>
              <a:t>br</a:t>
            </a:r>
            <a:r>
              <a:rPr lang="pt-PT" altLang="pt-PT" dirty="0">
                <a:latin typeface="Courier New"/>
                <a:ea typeface="Arial Unicode MS"/>
                <a:cs typeface="Arial Unicode MS"/>
              </a:rPr>
              <a:t> /&gt;" + </a:t>
            </a:r>
            <a:r>
              <a:rPr lang="pt-PT" altLang="pt-PT" dirty="0" err="1">
                <a:latin typeface="Courier New"/>
                <a:ea typeface="Arial Unicode MS"/>
                <a:cs typeface="Arial Unicode MS"/>
              </a:rPr>
              <a:t>typeof</a:t>
            </a:r>
            <a:r>
              <a:rPr lang="pt-PT" altLang="pt-PT" dirty="0">
                <a:latin typeface="Courier New"/>
                <a:ea typeface="Arial Unicode MS"/>
                <a:cs typeface="Arial Unicode MS"/>
              </a:rPr>
              <a:t> veiculo;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>
            <a:extLst>
              <a:ext uri="{FF2B5EF4-FFF2-40B4-BE49-F238E27FC236}">
                <a16:creationId xmlns:a16="http://schemas.microsoft.com/office/drawing/2014/main" id="{43682E32-6D3B-4251-A863-EA686783C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69900"/>
            <a:ext cx="9070975" cy="694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Um valor vazio não tem nada a ver com </a:t>
            </a:r>
            <a:r>
              <a:rPr lang="pt-PT" altLang="pt-PT" dirty="0" err="1"/>
              <a:t>undefined</a:t>
            </a:r>
            <a:r>
              <a:rPr lang="pt-PT" altLang="pt-PT" dirty="0"/>
              <a:t>. Uma </a:t>
            </a:r>
            <a:r>
              <a:rPr lang="pt-PT" altLang="pt-PT" dirty="0" err="1"/>
              <a:t>string</a:t>
            </a:r>
            <a:r>
              <a:rPr lang="pt-PT" altLang="pt-PT" dirty="0"/>
              <a:t> vazia tem um valor legal e um tipo.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&lt;p id="demo20"&gt;&lt;/p&gt;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veiculo = "";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dirty="0">
                <a:latin typeface="Courier New" panose="02070309020205020404" pitchFamily="49" charset="0"/>
              </a:rPr>
              <a:t>("demo20"). </a:t>
            </a:r>
            <a:r>
              <a:rPr lang="pt-PT" altLang="pt-PT" dirty="0" err="1">
                <a:latin typeface="Courier New" panose="02070309020205020404" pitchFamily="49" charset="0"/>
              </a:rPr>
              <a:t>innerHTML</a:t>
            </a:r>
            <a:r>
              <a:rPr lang="pt-PT" altLang="pt-PT" dirty="0">
                <a:latin typeface="Courier New" panose="02070309020205020404" pitchFamily="49" charset="0"/>
              </a:rPr>
              <a:t> =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"O valor é: " +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veiculo + "&lt;</a:t>
            </a:r>
            <a:r>
              <a:rPr lang="pt-PT" altLang="pt-PT" dirty="0" err="1">
                <a:latin typeface="Courier New" panose="02070309020205020404" pitchFamily="49" charset="0"/>
              </a:rPr>
              <a:t>br</a:t>
            </a:r>
            <a:r>
              <a:rPr lang="pt-PT" altLang="pt-PT" dirty="0">
                <a:latin typeface="Courier New" panose="02070309020205020404" pitchFamily="49" charset="0"/>
              </a:rPr>
              <a:t>&gt;" +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"O tipo é: " + </a:t>
            </a:r>
            <a:r>
              <a:rPr lang="pt-PT" altLang="pt-PT" dirty="0" err="1">
                <a:latin typeface="Courier New" panose="02070309020205020404" pitchFamily="49" charset="0"/>
              </a:rPr>
              <a:t>typeof</a:t>
            </a:r>
            <a:r>
              <a:rPr lang="pt-PT" altLang="pt-PT" dirty="0">
                <a:latin typeface="Courier New" panose="02070309020205020404" pitchFamily="49" charset="0"/>
              </a:rPr>
              <a:t> veiculo;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>
            <a:extLst>
              <a:ext uri="{FF2B5EF4-FFF2-40B4-BE49-F238E27FC236}">
                <a16:creationId xmlns:a16="http://schemas.microsoft.com/office/drawing/2014/main" id="{25C6026E-D156-4FA8-8450-A9A13BD40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469900"/>
            <a:ext cx="9586913" cy="690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664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3000" dirty="0"/>
              <a:t>No JavaScript, </a:t>
            </a:r>
            <a:r>
              <a:rPr lang="pt-PT" altLang="pt-PT" sz="3000" dirty="0" err="1"/>
              <a:t>null</a:t>
            </a:r>
            <a:r>
              <a:rPr lang="pt-PT" altLang="pt-PT" sz="3000" dirty="0"/>
              <a:t> é "nada". É suposto ser algo que não existe. Infelizmente, em JavaScript, o tipo de dados de nulo é um objeto.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3000" dirty="0"/>
              <a:t>Há quem considere um bug que </a:t>
            </a:r>
            <a:r>
              <a:rPr lang="pt-PT" altLang="pt-PT" sz="3000" dirty="0" err="1"/>
              <a:t>typeof</a:t>
            </a:r>
            <a:r>
              <a:rPr lang="pt-PT" altLang="pt-PT" sz="3000" dirty="0"/>
              <a:t> </a:t>
            </a:r>
            <a:r>
              <a:rPr lang="pt-PT" altLang="pt-PT" sz="3000" dirty="0" err="1"/>
              <a:t>null</a:t>
            </a:r>
            <a:r>
              <a:rPr lang="pt-PT" altLang="pt-PT" sz="3000" dirty="0"/>
              <a:t> seja um objeto, porque deveria ser nulo. Você pode esvaziar um objeto configurando-o como nulo.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900" dirty="0">
                <a:latin typeface="Courier New" panose="02070309020205020404" pitchFamily="49" charset="0"/>
              </a:rPr>
              <a:t>&lt;p id="demo21"&gt;&lt;/p&gt;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900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900" dirty="0">
                <a:latin typeface="Courier New" panose="02070309020205020404" pitchFamily="49" charset="0"/>
              </a:rPr>
              <a:t>var pessoa = {</a:t>
            </a:r>
            <a:r>
              <a:rPr lang="pt-PT" altLang="pt-PT" sz="2900" dirty="0" err="1">
                <a:latin typeface="Courier New" panose="02070309020205020404" pitchFamily="49" charset="0"/>
              </a:rPr>
              <a:t>nome:"José",apelido:"Sá</a:t>
            </a:r>
            <a:r>
              <a:rPr lang="pt-PT" altLang="pt-PT" sz="2900" dirty="0">
                <a:latin typeface="Courier New" panose="02070309020205020404" pitchFamily="49" charset="0"/>
              </a:rPr>
              <a:t>"};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900" dirty="0">
                <a:latin typeface="Courier New" panose="02070309020205020404" pitchFamily="49" charset="0"/>
              </a:rPr>
              <a:t>pessoa = </a:t>
            </a:r>
            <a:r>
              <a:rPr lang="pt-PT" altLang="pt-PT" sz="2900" dirty="0" err="1">
                <a:latin typeface="Courier New" panose="02070309020205020404" pitchFamily="49" charset="0"/>
              </a:rPr>
              <a:t>null</a:t>
            </a:r>
            <a:r>
              <a:rPr lang="pt-PT" altLang="pt-PT" sz="2900" dirty="0">
                <a:latin typeface="Courier New" panose="02070309020205020404" pitchFamily="49" charset="0"/>
              </a:rPr>
              <a:t>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9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2900" dirty="0">
                <a:latin typeface="Courier New" panose="02070309020205020404" pitchFamily="49" charset="0"/>
              </a:rPr>
              <a:t>("demo21"). </a:t>
            </a:r>
            <a:r>
              <a:rPr lang="pt-PT" altLang="pt-PT" sz="29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2900" dirty="0">
                <a:latin typeface="Courier New" panose="02070309020205020404" pitchFamily="49" charset="0"/>
              </a:rPr>
              <a:t> = </a:t>
            </a:r>
            <a:r>
              <a:rPr lang="pt-PT" altLang="pt-PT" sz="2900" dirty="0" err="1">
                <a:latin typeface="Courier New" panose="02070309020205020404" pitchFamily="49" charset="0"/>
              </a:rPr>
              <a:t>typeof</a:t>
            </a:r>
            <a:r>
              <a:rPr lang="pt-PT" altLang="pt-PT" sz="2900" dirty="0">
                <a:latin typeface="Courier New" panose="02070309020205020404" pitchFamily="49" charset="0"/>
              </a:rPr>
              <a:t> pessoa;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900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3F8130E1-1B8E-4FED-BA45-1529A07A2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81025"/>
            <a:ext cx="9070975" cy="646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31800" indent="-320675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buClrTx/>
              <a:buFontTx/>
              <a:buNone/>
            </a:pPr>
            <a:r>
              <a:rPr lang="pt-PT" altLang="pt-PT" b="1" dirty="0" err="1"/>
              <a:t>ECMAScript</a:t>
            </a:r>
            <a:r>
              <a:rPr lang="pt-PT" altLang="pt-PT" b="1" dirty="0"/>
              <a:t> x JavaScript x ES</a:t>
            </a:r>
          </a:p>
          <a:p>
            <a:pPr marL="56832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Uma dúvida bem comum é o porquê dessa mudança do nome. </a:t>
            </a:r>
          </a:p>
          <a:p>
            <a:pPr marL="56832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Na verdade não houve nenhuma mudança: JavaScript é como nós chamamos a linguagem, só que esse nome é um </a:t>
            </a:r>
            <a:r>
              <a:rPr lang="pt-PT" altLang="pt-PT" dirty="0" err="1"/>
              <a:t>trademark</a:t>
            </a:r>
            <a:r>
              <a:rPr lang="pt-PT" altLang="pt-PT" dirty="0"/>
              <a:t> da Oracle (que veio após a compra da </a:t>
            </a:r>
            <a:r>
              <a:rPr lang="pt-PT" altLang="pt-PT" dirty="0" err="1"/>
              <a:t>Sun</a:t>
            </a:r>
            <a:r>
              <a:rPr lang="pt-PT" altLang="pt-PT" dirty="0"/>
              <a:t>). O nome oficial da linguagem é </a:t>
            </a:r>
            <a:r>
              <a:rPr lang="pt-PT" altLang="pt-PT" dirty="0" err="1"/>
              <a:t>ECMAScript</a:t>
            </a:r>
            <a:r>
              <a:rPr lang="pt-PT" altLang="pt-PT" dirty="0"/>
              <a:t>. E ES é simplesmente uma abreviação do mesmo.</a:t>
            </a:r>
          </a:p>
          <a:p>
            <a:pPr marL="56832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O principal objetivo da nova especificação ES6 foi tornar a linguagem </a:t>
            </a:r>
            <a:r>
              <a:rPr lang="pt-PT" altLang="pt-PT" dirty="0">
                <a:solidFill>
                  <a:srgbClr val="FF0000"/>
                </a:solidFill>
              </a:rPr>
              <a:t>mais flexível, fácil de se aprender e trabalhar</a:t>
            </a:r>
            <a:r>
              <a:rPr lang="pt-PT" altLang="pt-PT" dirty="0"/>
              <a:t>, tornando-a mais próxima a outras linguagens orientadas a objeto.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>
            <a:extLst>
              <a:ext uri="{FF2B5EF4-FFF2-40B4-BE49-F238E27FC236}">
                <a16:creationId xmlns:a16="http://schemas.microsoft.com/office/drawing/2014/main" id="{C1F65EA0-23BD-4311-822C-EEC169CA2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04788"/>
            <a:ext cx="9070975" cy="729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31800" indent="-320675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pt-PT" altLang="pt-PT" sz="3600" dirty="0"/>
              <a:t>Funções em JavaScript</a:t>
            </a:r>
          </a:p>
          <a:p>
            <a:pPr marL="568325" indent="-457200" eaLnBrk="1">
              <a:buFont typeface="Arial" panose="020B0604020202020204" pitchFamily="34" charset="0"/>
              <a:buChar char="•"/>
            </a:pPr>
            <a:r>
              <a:rPr lang="pt-PT" altLang="pt-PT" sz="2900" dirty="0"/>
              <a:t>Uma função JavaScript é um bloco de código projetado para executar uma tarefa específica. É executada quando "algo" a invoca (a chama).</a:t>
            </a:r>
          </a:p>
          <a:p>
            <a:pPr marL="568325" indent="-457200" eaLnBrk="1">
              <a:buFont typeface="Arial" panose="020B0604020202020204" pitchFamily="34" charset="0"/>
              <a:buChar char="•"/>
            </a:pPr>
            <a:r>
              <a:rPr lang="pt-PT" altLang="pt-PT" sz="2900" dirty="0"/>
              <a:t>Neste exemplo é chamada uma função que executa um cálculo e retorna o resultado: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900" dirty="0">
                <a:latin typeface="Courier New" panose="02070309020205020404" pitchFamily="49" charset="0"/>
              </a:rPr>
              <a:t>&lt;p id="demo22"&gt;&lt;/p&gt;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900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900" dirty="0" err="1">
                <a:latin typeface="Courier New" panose="02070309020205020404" pitchFamily="49" charset="0"/>
              </a:rPr>
              <a:t>function</a:t>
            </a:r>
            <a:r>
              <a:rPr lang="pt-PT" altLang="pt-PT" sz="2900" dirty="0">
                <a:latin typeface="Courier New" panose="02070309020205020404" pitchFamily="49" charset="0"/>
              </a:rPr>
              <a:t> funcao4(p1, p2) {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900" dirty="0">
                <a:latin typeface="Courier New" panose="02070309020205020404" pitchFamily="49" charset="0"/>
              </a:rPr>
              <a:t>    </a:t>
            </a:r>
            <a:r>
              <a:rPr lang="pt-PT" altLang="pt-PT" sz="2900" dirty="0" err="1">
                <a:latin typeface="Courier New" panose="02070309020205020404" pitchFamily="49" charset="0"/>
              </a:rPr>
              <a:t>return</a:t>
            </a:r>
            <a:r>
              <a:rPr lang="pt-PT" altLang="pt-PT" sz="2900" dirty="0">
                <a:latin typeface="Courier New" panose="02070309020205020404" pitchFamily="49" charset="0"/>
              </a:rPr>
              <a:t> p1 * p2;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900" dirty="0">
                <a:latin typeface="Courier New" panose="02070309020205020404" pitchFamily="49" charset="0"/>
              </a:rPr>
              <a:t>}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9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2900" dirty="0">
                <a:latin typeface="Courier New" panose="02070309020205020404" pitchFamily="49" charset="0"/>
              </a:rPr>
              <a:t>("demo22").</a:t>
            </a:r>
            <a:r>
              <a:rPr lang="pt-PT" altLang="pt-PT" sz="29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2900" dirty="0">
                <a:latin typeface="Courier New" panose="02070309020205020404" pitchFamily="49" charset="0"/>
              </a:rPr>
              <a:t> = funcao4(4, 3);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900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>
            <a:extLst>
              <a:ext uri="{FF2B5EF4-FFF2-40B4-BE49-F238E27FC236}">
                <a16:creationId xmlns:a16="http://schemas.microsoft.com/office/drawing/2014/main" id="{0B94A7F4-BB4D-43D5-83A7-E8A1C90FD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19113"/>
            <a:ext cx="9070975" cy="682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736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3100" dirty="0"/>
              <a:t>Uma função JavaScript é definida com a palavra-chave </a:t>
            </a:r>
            <a:r>
              <a:rPr lang="pt-PT" altLang="pt-PT" sz="3100" dirty="0" err="1"/>
              <a:t>function</a:t>
            </a:r>
            <a:r>
              <a:rPr lang="pt-PT" altLang="pt-PT" sz="3100" dirty="0"/>
              <a:t>, seguida de um nome, seguido de parênteses ().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3100" dirty="0"/>
              <a:t>Os nomes de funções podem conter letras, dígitos, sublinhados e sinais de cifrão.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3100" dirty="0"/>
              <a:t>Os parênteses podem incluir nomes de parâmetros separados por vírgulas.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3100" dirty="0"/>
              <a:t>O código a ser executado pela função é colocado dentro de chavetas {}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3100" dirty="0" err="1">
                <a:latin typeface="Courier New" panose="02070309020205020404" pitchFamily="49" charset="0"/>
              </a:rPr>
              <a:t>function</a:t>
            </a:r>
            <a:r>
              <a:rPr lang="pt-PT" altLang="pt-PT" sz="3100" dirty="0">
                <a:latin typeface="Courier New" panose="02070309020205020404" pitchFamily="49" charset="0"/>
              </a:rPr>
              <a:t> nome(parametro1, parametro2, parametro3) {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3100" dirty="0">
                <a:latin typeface="Courier New" panose="02070309020205020404" pitchFamily="49" charset="0"/>
              </a:rPr>
              <a:t>    Código a ser executado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31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>
            <a:extLst>
              <a:ext uri="{FF2B5EF4-FFF2-40B4-BE49-F238E27FC236}">
                <a16:creationId xmlns:a16="http://schemas.microsoft.com/office/drawing/2014/main" id="{8FC8A403-67A9-4F5A-A2A9-8155EE47F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08000"/>
            <a:ext cx="9070975" cy="625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Os parâmetros de função estão listados dentro dos parênteses () na definição da função.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Os argumentos de função são os valores recebidos pela função quando é invocada.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Dentro da função, os argumentos (os parâmetros) comportam-se como variáveis locais.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Uma função é muito parecida com um procedimento ou uma sub-rotina, em outras linguagens de programação.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1">
            <a:extLst>
              <a:ext uri="{FF2B5EF4-FFF2-40B4-BE49-F238E27FC236}">
                <a16:creationId xmlns:a16="http://schemas.microsoft.com/office/drawing/2014/main" id="{DCC3671F-8083-48A4-A75F-50CA49FD3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95300"/>
            <a:ext cx="9070975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O código dentro da função será executado quando "algo" invoca (chama) a função: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Quando ocorre um evento (</a:t>
            </a:r>
            <a:r>
              <a:rPr lang="pt-PT" altLang="pt-PT" dirty="0" err="1"/>
              <a:t>ex</a:t>
            </a:r>
            <a:r>
              <a:rPr lang="pt-PT" altLang="pt-PT" dirty="0"/>
              <a:t>: quando um utilizador clica em um botão)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Quando é invocado do código JavaScript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Automaticamente (auto invocada)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>
            <a:extLst>
              <a:ext uri="{FF2B5EF4-FFF2-40B4-BE49-F238E27FC236}">
                <a16:creationId xmlns:a16="http://schemas.microsoft.com/office/drawing/2014/main" id="{B39CB529-2721-4870-BD23-A24558852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68325"/>
            <a:ext cx="9070975" cy="618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Quando o JavaScript alcança uma declaração de retorno (</a:t>
            </a:r>
            <a:r>
              <a:rPr lang="pt-PT" altLang="pt-PT" dirty="0" err="1"/>
              <a:t>return</a:t>
            </a:r>
            <a:r>
              <a:rPr lang="pt-PT" altLang="pt-PT" dirty="0"/>
              <a:t>), a função deixará de executar.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Se a função foi invocada a partir de uma declaração, o JavaScript "retornará" para executar o código após a declaração invocadora.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As funções geralmente computam um valor de retorno. O valor de retorno é "retornado" de volta ao "chamador":</a:t>
            </a:r>
            <a:br>
              <a:rPr lang="pt-PT" altLang="pt-PT" dirty="0"/>
            </a:br>
            <a:r>
              <a:rPr lang="pt-PT" altLang="pt-PT" dirty="0"/>
              <a:t>(exemplo no próximo diapositivo)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">
            <a:extLst>
              <a:ext uri="{FF2B5EF4-FFF2-40B4-BE49-F238E27FC236}">
                <a16:creationId xmlns:a16="http://schemas.microsoft.com/office/drawing/2014/main" id="{BFC20B17-6373-4AD4-A9D0-49F45ECC3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08000"/>
            <a:ext cx="9070975" cy="625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4280" rIns="0" bIns="0"/>
          <a:lstStyle>
            <a:lvl1pPr marL="431800" indent="-320675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  <a:tab pos="94154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&lt;p id="demo23"&gt;&lt;/p&gt;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var x = funcao5(6, 2);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dirty="0">
                <a:latin typeface="Courier New" panose="02070309020205020404" pitchFamily="49" charset="0"/>
              </a:rPr>
              <a:t>("demo23"). </a:t>
            </a:r>
            <a:r>
              <a:rPr lang="pt-PT" altLang="pt-PT" dirty="0" err="1">
                <a:latin typeface="Courier New" panose="02070309020205020404" pitchFamily="49" charset="0"/>
              </a:rPr>
              <a:t>innerHTML</a:t>
            </a:r>
            <a:r>
              <a:rPr lang="pt-PT" altLang="pt-PT" dirty="0">
                <a:latin typeface="Courier New" panose="02070309020205020404" pitchFamily="49" charset="0"/>
              </a:rPr>
              <a:t> = x;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 err="1">
                <a:latin typeface="Courier New" panose="02070309020205020404" pitchFamily="49" charset="0"/>
              </a:rPr>
              <a:t>function</a:t>
            </a:r>
            <a:r>
              <a:rPr lang="pt-PT" altLang="pt-PT" dirty="0">
                <a:latin typeface="Courier New" panose="02070309020205020404" pitchFamily="49" charset="0"/>
              </a:rPr>
              <a:t> funcao5(a, b) {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    </a:t>
            </a:r>
            <a:r>
              <a:rPr lang="pt-PT" altLang="pt-PT" dirty="0" err="1">
                <a:latin typeface="Courier New" panose="02070309020205020404" pitchFamily="49" charset="0"/>
              </a:rPr>
              <a:t>return</a:t>
            </a:r>
            <a:r>
              <a:rPr lang="pt-PT" altLang="pt-PT" dirty="0">
                <a:latin typeface="Courier New" panose="02070309020205020404" pitchFamily="49" charset="0"/>
              </a:rPr>
              <a:t> a / b;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}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>
            <a:extLst>
              <a:ext uri="{FF2B5EF4-FFF2-40B4-BE49-F238E27FC236}">
                <a16:creationId xmlns:a16="http://schemas.microsoft.com/office/drawing/2014/main" id="{21D7146D-73F5-45F2-916B-4B19D5F0B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84150"/>
            <a:ext cx="9070975" cy="71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84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2800" dirty="0"/>
              <a:t>Porque utilizar funções?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2800" dirty="0"/>
              <a:t>Você pode reutilizar o código: defina o código uma vez e use-o muitas vezes.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2800" dirty="0"/>
              <a:t>Você pode usar o mesmo código muitas vezes com diferentes argumentos, para produzir resultados diferentes.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800" dirty="0">
                <a:latin typeface="Courier New" panose="02070309020205020404" pitchFamily="49" charset="0"/>
              </a:rPr>
              <a:t>&lt;p id="demo24"&gt;&lt;/p&gt;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800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800" dirty="0" err="1">
                <a:latin typeface="Courier New" panose="02070309020205020404" pitchFamily="49" charset="0"/>
              </a:rPr>
              <a:t>function</a:t>
            </a:r>
            <a:r>
              <a:rPr lang="pt-PT" altLang="pt-PT" sz="2800" dirty="0">
                <a:latin typeface="Courier New" panose="02070309020205020404" pitchFamily="49" charset="0"/>
              </a:rPr>
              <a:t> </a:t>
            </a:r>
            <a:r>
              <a:rPr lang="pt-PT" altLang="pt-PT" sz="2800" dirty="0" err="1">
                <a:latin typeface="Courier New" panose="02070309020205020404" pitchFamily="49" charset="0"/>
              </a:rPr>
              <a:t>toCelsius</a:t>
            </a:r>
            <a:r>
              <a:rPr lang="pt-PT" altLang="pt-PT" sz="2800" dirty="0">
                <a:latin typeface="Courier New" panose="02070309020205020404" pitchFamily="49" charset="0"/>
              </a:rPr>
              <a:t>(</a:t>
            </a:r>
            <a:r>
              <a:rPr lang="pt-PT" altLang="pt-PT" sz="3000" dirty="0">
                <a:latin typeface="Courier New" panose="02070309020205020404" pitchFamily="49" charset="0"/>
              </a:rPr>
              <a:t>fahrenheit</a:t>
            </a:r>
            <a:r>
              <a:rPr lang="pt-PT" altLang="pt-PT" sz="2800" dirty="0">
                <a:latin typeface="Courier New" panose="02070309020205020404" pitchFamily="49" charset="0"/>
              </a:rPr>
              <a:t>) {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800" dirty="0">
                <a:latin typeface="Courier New" panose="02070309020205020404" pitchFamily="49" charset="0"/>
              </a:rPr>
              <a:t>    </a:t>
            </a:r>
            <a:r>
              <a:rPr lang="pt-PT" altLang="pt-PT" sz="2800" dirty="0" err="1">
                <a:latin typeface="Courier New" panose="02070309020205020404" pitchFamily="49" charset="0"/>
              </a:rPr>
              <a:t>return</a:t>
            </a:r>
            <a:r>
              <a:rPr lang="pt-PT" altLang="pt-PT" sz="2800" dirty="0">
                <a:latin typeface="Courier New" panose="02070309020205020404" pitchFamily="49" charset="0"/>
              </a:rPr>
              <a:t> (5/9) * (</a:t>
            </a:r>
            <a:r>
              <a:rPr lang="pt-PT" altLang="pt-PT" sz="3000" dirty="0">
                <a:latin typeface="Courier New" panose="02070309020205020404" pitchFamily="49" charset="0"/>
              </a:rPr>
              <a:t>fahrenheit</a:t>
            </a:r>
            <a:r>
              <a:rPr lang="pt-PT" altLang="pt-PT" sz="2800" dirty="0">
                <a:latin typeface="Courier New" panose="02070309020205020404" pitchFamily="49" charset="0"/>
              </a:rPr>
              <a:t>-32);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800" dirty="0">
                <a:latin typeface="Courier New" panose="02070309020205020404" pitchFamily="49" charset="0"/>
              </a:rPr>
              <a:t>}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8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2800" dirty="0">
                <a:latin typeface="Courier New" panose="02070309020205020404" pitchFamily="49" charset="0"/>
              </a:rPr>
              <a:t>("demo24"). </a:t>
            </a:r>
            <a:r>
              <a:rPr lang="pt-PT" altLang="pt-PT" sz="28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2800" dirty="0">
                <a:latin typeface="Courier New" panose="02070309020205020404" pitchFamily="49" charset="0"/>
              </a:rPr>
              <a:t> = </a:t>
            </a:r>
            <a:r>
              <a:rPr lang="pt-PT" altLang="pt-PT" sz="2800" dirty="0" err="1">
                <a:latin typeface="Courier New" panose="02070309020205020404" pitchFamily="49" charset="0"/>
              </a:rPr>
              <a:t>toCelsius</a:t>
            </a:r>
            <a:r>
              <a:rPr lang="pt-PT" altLang="pt-PT" sz="2800" dirty="0">
                <a:latin typeface="Courier New" panose="02070309020205020404" pitchFamily="49" charset="0"/>
              </a:rPr>
              <a:t>(77);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800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">
            <a:extLst>
              <a:ext uri="{FF2B5EF4-FFF2-40B4-BE49-F238E27FC236}">
                <a16:creationId xmlns:a16="http://schemas.microsoft.com/office/drawing/2014/main" id="{EE21A1B3-E088-47F4-AEEE-C8CB1AAA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08000"/>
            <a:ext cx="9070975" cy="687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56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2900" dirty="0"/>
              <a:t>Usando o exemplo anterior, </a:t>
            </a:r>
            <a:r>
              <a:rPr lang="pt-PT" altLang="pt-PT" sz="2900" dirty="0" err="1"/>
              <a:t>toCelsius</a:t>
            </a:r>
            <a:r>
              <a:rPr lang="pt-PT" altLang="pt-PT" sz="2900" dirty="0"/>
              <a:t> refere-se ao objeto da função, e </a:t>
            </a:r>
            <a:r>
              <a:rPr lang="pt-PT" altLang="pt-PT" sz="2900" dirty="0" err="1"/>
              <a:t>toCelsius</a:t>
            </a:r>
            <a:r>
              <a:rPr lang="pt-PT" altLang="pt-PT" sz="2900" dirty="0"/>
              <a:t> () refere-se ao resultado da função. O acesso a uma função sem () retornará a definição da função em vez do resultado: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900" dirty="0">
                <a:latin typeface="Courier New" panose="02070309020205020404" pitchFamily="49" charset="0"/>
              </a:rPr>
              <a:t>&lt;p id="demo25"&gt;&lt;/p&gt;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900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900" dirty="0" err="1">
                <a:latin typeface="Courier New" panose="02070309020205020404" pitchFamily="49" charset="0"/>
              </a:rPr>
              <a:t>function</a:t>
            </a:r>
            <a:r>
              <a:rPr lang="pt-PT" altLang="pt-PT" sz="2900" dirty="0">
                <a:latin typeface="Courier New" panose="02070309020205020404" pitchFamily="49" charset="0"/>
              </a:rPr>
              <a:t> </a:t>
            </a:r>
            <a:r>
              <a:rPr lang="pt-PT" altLang="pt-PT" sz="2900" dirty="0" err="1">
                <a:latin typeface="Courier New" panose="02070309020205020404" pitchFamily="49" charset="0"/>
              </a:rPr>
              <a:t>toCelsius</a:t>
            </a:r>
            <a:r>
              <a:rPr lang="pt-PT" altLang="pt-PT" sz="2900" dirty="0">
                <a:latin typeface="Courier New" panose="02070309020205020404" pitchFamily="49" charset="0"/>
              </a:rPr>
              <a:t>(f) {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900" dirty="0">
                <a:latin typeface="Courier New" panose="02070309020205020404" pitchFamily="49" charset="0"/>
              </a:rPr>
              <a:t>    </a:t>
            </a:r>
            <a:r>
              <a:rPr lang="pt-PT" altLang="pt-PT" sz="2900" dirty="0" err="1">
                <a:latin typeface="Courier New" panose="02070309020205020404" pitchFamily="49" charset="0"/>
              </a:rPr>
              <a:t>return</a:t>
            </a:r>
            <a:r>
              <a:rPr lang="pt-PT" altLang="pt-PT" sz="2900" dirty="0">
                <a:latin typeface="Courier New" panose="02070309020205020404" pitchFamily="49" charset="0"/>
              </a:rPr>
              <a:t> (5/9) * (f-32);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900" dirty="0">
                <a:latin typeface="Courier New" panose="02070309020205020404" pitchFamily="49" charset="0"/>
              </a:rPr>
              <a:t>}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9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2900" dirty="0">
                <a:latin typeface="Courier New" panose="02070309020205020404" pitchFamily="49" charset="0"/>
              </a:rPr>
              <a:t>("demo25"). </a:t>
            </a:r>
            <a:r>
              <a:rPr lang="pt-PT" altLang="pt-PT" sz="29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2900" dirty="0">
                <a:latin typeface="Courier New" panose="02070309020205020404" pitchFamily="49" charset="0"/>
              </a:rPr>
              <a:t> = </a:t>
            </a:r>
            <a:r>
              <a:rPr lang="pt-PT" altLang="pt-PT" sz="2900" dirty="0" err="1">
                <a:latin typeface="Courier New" panose="02070309020205020404" pitchFamily="49" charset="0"/>
              </a:rPr>
              <a:t>toCelsius</a:t>
            </a:r>
            <a:r>
              <a:rPr lang="pt-PT" altLang="pt-PT" sz="2900" dirty="0">
                <a:latin typeface="Courier New" panose="02070309020205020404" pitchFamily="49" charset="0"/>
              </a:rPr>
              <a:t> + " " + </a:t>
            </a:r>
            <a:r>
              <a:rPr lang="pt-PT" altLang="pt-PT" sz="2900" dirty="0" err="1">
                <a:latin typeface="Courier New" panose="02070309020205020404" pitchFamily="49" charset="0"/>
              </a:rPr>
              <a:t>toCelsius</a:t>
            </a:r>
            <a:r>
              <a:rPr lang="pt-PT" altLang="pt-PT" sz="2900" dirty="0">
                <a:latin typeface="Courier New" panose="02070309020205020404" pitchFamily="49" charset="0"/>
              </a:rPr>
              <a:t>(4);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900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1">
            <a:extLst>
              <a:ext uri="{FF2B5EF4-FFF2-40B4-BE49-F238E27FC236}">
                <a16:creationId xmlns:a16="http://schemas.microsoft.com/office/drawing/2014/main" id="{599445D9-BF7E-44C3-8153-778A46B5C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08000"/>
            <a:ext cx="9070975" cy="689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As funções podem ser usadas da mesma maneira que se usam variáveis, em todos os tipos de fórmulas, atribuições e cálculos.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3000" dirty="0">
                <a:latin typeface="Courier New" panose="02070309020205020404" pitchFamily="49" charset="0"/>
              </a:rPr>
              <a:t>&lt;p id="demo26"&gt;&lt;/p&gt;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3000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30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3000" dirty="0">
                <a:latin typeface="Courier New" panose="02070309020205020404" pitchFamily="49" charset="0"/>
              </a:rPr>
              <a:t>("demo26"). </a:t>
            </a:r>
            <a:r>
              <a:rPr lang="pt-PT" altLang="pt-PT" sz="30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3000" dirty="0">
                <a:latin typeface="Courier New" panose="02070309020205020404" pitchFamily="49" charset="0"/>
              </a:rPr>
              <a:t> =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3000" dirty="0">
                <a:latin typeface="Courier New" panose="02070309020205020404" pitchFamily="49" charset="0"/>
              </a:rPr>
              <a:t>"A temperatura é de " + </a:t>
            </a:r>
            <a:r>
              <a:rPr lang="pt-PT" altLang="pt-PT" sz="3000" dirty="0" err="1">
                <a:latin typeface="Courier New" panose="02070309020205020404" pitchFamily="49" charset="0"/>
              </a:rPr>
              <a:t>toCelsius</a:t>
            </a:r>
            <a:r>
              <a:rPr lang="pt-PT" altLang="pt-PT" sz="3000" dirty="0">
                <a:latin typeface="Courier New" panose="02070309020205020404" pitchFamily="49" charset="0"/>
              </a:rPr>
              <a:t>(77) + " graus Celsius.";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3000" dirty="0" err="1">
                <a:latin typeface="Courier New" panose="02070309020205020404" pitchFamily="49" charset="0"/>
              </a:rPr>
              <a:t>function</a:t>
            </a:r>
            <a:r>
              <a:rPr lang="pt-PT" altLang="pt-PT" sz="3000" dirty="0">
                <a:latin typeface="Courier New" panose="02070309020205020404" pitchFamily="49" charset="0"/>
              </a:rPr>
              <a:t> </a:t>
            </a:r>
            <a:r>
              <a:rPr lang="pt-PT" altLang="pt-PT" sz="3000" dirty="0" err="1">
                <a:latin typeface="Courier New" panose="02070309020205020404" pitchFamily="49" charset="0"/>
              </a:rPr>
              <a:t>toCelsius</a:t>
            </a:r>
            <a:r>
              <a:rPr lang="pt-PT" altLang="pt-PT" sz="3000" dirty="0">
                <a:latin typeface="Courier New" panose="02070309020205020404" pitchFamily="49" charset="0"/>
              </a:rPr>
              <a:t>(f) {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3000" dirty="0">
                <a:latin typeface="Courier New" panose="02070309020205020404" pitchFamily="49" charset="0"/>
              </a:rPr>
              <a:t>    </a:t>
            </a:r>
            <a:r>
              <a:rPr lang="pt-PT" altLang="pt-PT" sz="3000" dirty="0" err="1">
                <a:latin typeface="Courier New" panose="02070309020205020404" pitchFamily="49" charset="0"/>
              </a:rPr>
              <a:t>return</a:t>
            </a:r>
            <a:r>
              <a:rPr lang="pt-PT" altLang="pt-PT" sz="3000" dirty="0">
                <a:latin typeface="Courier New" panose="02070309020205020404" pitchFamily="49" charset="0"/>
              </a:rPr>
              <a:t> (5/9) * (f-32);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3000" dirty="0">
                <a:latin typeface="Courier New" panose="02070309020205020404" pitchFamily="49" charset="0"/>
              </a:rPr>
              <a:t>}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3000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1">
            <a:extLst>
              <a:ext uri="{FF2B5EF4-FFF2-40B4-BE49-F238E27FC236}">
                <a16:creationId xmlns:a16="http://schemas.microsoft.com/office/drawing/2014/main" id="{ED45E362-1399-4AC6-842B-196DE16AA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08000"/>
            <a:ext cx="9070975" cy="689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30213" indent="-32226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pt-PT" altLang="pt-PT" sz="3000" dirty="0" err="1"/>
              <a:t>Objectos</a:t>
            </a:r>
            <a:r>
              <a:rPr lang="pt-PT" altLang="pt-PT" sz="3000" dirty="0"/>
              <a:t> em JavaScript</a:t>
            </a:r>
          </a:p>
          <a:p>
            <a:pPr marL="565150" indent="-457200" eaLnBrk="1">
              <a:buFont typeface="Arial" panose="020B0604020202020204" pitchFamily="34" charset="0"/>
              <a:buChar char="•"/>
            </a:pPr>
            <a:r>
              <a:rPr lang="pt-PT" altLang="pt-PT" sz="3000" dirty="0"/>
              <a:t>Os objetos também são variáveis. Mas podem conter muitos valores.</a:t>
            </a:r>
          </a:p>
          <a:p>
            <a:pPr marL="565150" indent="-457200" eaLnBrk="1">
              <a:buFont typeface="Arial" panose="020B0604020202020204" pitchFamily="34" charset="0"/>
              <a:buChar char="•"/>
            </a:pPr>
            <a:r>
              <a:rPr lang="pt-PT" altLang="pt-PT" sz="3000" dirty="0"/>
              <a:t>Este código atribui muitos valores (Fiat, 500, branco) a uma variável chamada carro:</a:t>
            </a:r>
          </a:p>
          <a:p>
            <a:pPr eaLnBrk="1">
              <a:buClrTx/>
              <a:buFontTx/>
              <a:buNone/>
            </a:pPr>
            <a:r>
              <a:rPr lang="pt-PT" altLang="pt-PT" sz="3000" dirty="0">
                <a:latin typeface="Courier New" panose="02070309020205020404" pitchFamily="49" charset="0"/>
              </a:rPr>
              <a:t>var carro = {</a:t>
            </a:r>
            <a:r>
              <a:rPr lang="pt-PT" altLang="pt-PT" sz="3000" dirty="0" err="1">
                <a:latin typeface="Courier New" panose="02070309020205020404" pitchFamily="49" charset="0"/>
              </a:rPr>
              <a:t>marca:"Fiat</a:t>
            </a:r>
            <a:r>
              <a:rPr lang="pt-PT" altLang="pt-PT" sz="3000" dirty="0">
                <a:latin typeface="Courier New" panose="02070309020205020404" pitchFamily="49" charset="0"/>
              </a:rPr>
              <a:t>", modelo:"500", </a:t>
            </a:r>
            <a:r>
              <a:rPr lang="pt-PT" altLang="pt-PT" sz="3000" dirty="0" err="1">
                <a:latin typeface="Courier New" panose="02070309020205020404" pitchFamily="49" charset="0"/>
              </a:rPr>
              <a:t>cor:"branco</a:t>
            </a:r>
            <a:r>
              <a:rPr lang="pt-PT" altLang="pt-PT" sz="3000" dirty="0">
                <a:latin typeface="Courier New" panose="02070309020205020404" pitchFamily="49" charset="0"/>
              </a:rPr>
              <a:t>"};</a:t>
            </a:r>
          </a:p>
          <a:p>
            <a:pPr marL="565150" indent="-457200" eaLnBrk="1">
              <a:buFont typeface="Arial" panose="020B0604020202020204" pitchFamily="34" charset="0"/>
              <a:buChar char="•"/>
            </a:pPr>
            <a:r>
              <a:rPr lang="pt-PT" altLang="pt-PT" sz="3000" dirty="0"/>
              <a:t>Os valores são escritos como pares de </a:t>
            </a:r>
            <a:r>
              <a:rPr lang="pt-PT" altLang="pt-PT" sz="3000" dirty="0" err="1"/>
              <a:t>nome:valor</a:t>
            </a:r>
            <a:r>
              <a:rPr lang="pt-PT" altLang="pt-PT" sz="3000" dirty="0"/>
              <a:t>. Esses pares são chamados de propriedades.</a:t>
            </a:r>
          </a:p>
          <a:p>
            <a:pPr marL="565150" indent="-457200" eaLnBrk="1">
              <a:buFont typeface="Arial" panose="020B0604020202020204" pitchFamily="34" charset="0"/>
              <a:buChar char="•"/>
            </a:pPr>
            <a:r>
              <a:rPr lang="pt-PT" altLang="pt-PT" sz="3000" dirty="0"/>
              <a:t>Os métodos são ações que podem ser realizadas em objetos e são armazenados em propriedades como definições de função.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>
            <a:extLst>
              <a:ext uri="{FF2B5EF4-FFF2-40B4-BE49-F238E27FC236}">
                <a16:creationId xmlns:a16="http://schemas.microsoft.com/office/drawing/2014/main" id="{C754A3F8-C0A8-4735-B125-D45CBAF08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523875"/>
            <a:ext cx="9005887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1">
            <a:extLst>
              <a:ext uri="{FF2B5EF4-FFF2-40B4-BE49-F238E27FC236}">
                <a16:creationId xmlns:a16="http://schemas.microsoft.com/office/drawing/2014/main" id="{13D4FC5A-3B7C-4928-8B4E-1D858DB34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08000"/>
            <a:ext cx="9070975" cy="699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2700" dirty="0"/>
              <a:t>Podemos aceder às propriedades com:</a:t>
            </a:r>
          </a:p>
          <a:p>
            <a:pPr eaLnBrk="1">
              <a:buClrTx/>
              <a:buFontTx/>
              <a:buNone/>
            </a:pPr>
            <a:r>
              <a:rPr lang="pt-PT" altLang="pt-PT" sz="2700" dirty="0" err="1">
                <a:latin typeface="Courier New" panose="02070309020205020404" pitchFamily="49" charset="0"/>
              </a:rPr>
              <a:t>objectName.propertyName</a:t>
            </a:r>
            <a:r>
              <a:rPr lang="pt-PT" altLang="pt-PT" sz="2700" dirty="0">
                <a:latin typeface="Courier New" panose="02070309020205020404" pitchFamily="49" charset="0"/>
              </a:rPr>
              <a:t> ou</a:t>
            </a:r>
          </a:p>
          <a:p>
            <a:pPr eaLnBrk="1">
              <a:buClrTx/>
              <a:buFontTx/>
              <a:buNone/>
            </a:pPr>
            <a:r>
              <a:rPr lang="pt-PT" altLang="pt-PT" sz="2700" dirty="0" err="1">
                <a:latin typeface="Courier New" panose="02070309020205020404" pitchFamily="49" charset="0"/>
              </a:rPr>
              <a:t>objectName</a:t>
            </a:r>
            <a:r>
              <a:rPr lang="pt-PT" altLang="pt-PT" sz="2700" dirty="0">
                <a:latin typeface="Courier New" panose="02070309020205020404" pitchFamily="49" charset="0"/>
              </a:rPr>
              <a:t>["</a:t>
            </a:r>
            <a:r>
              <a:rPr lang="pt-PT" altLang="pt-PT" sz="2700" dirty="0" err="1">
                <a:latin typeface="Courier New" panose="02070309020205020404" pitchFamily="49" charset="0"/>
              </a:rPr>
              <a:t>propertyName</a:t>
            </a:r>
            <a:r>
              <a:rPr lang="pt-PT" altLang="pt-PT" sz="2700" dirty="0">
                <a:latin typeface="Courier New" panose="02070309020205020404" pitchFamily="49" charset="0"/>
              </a:rPr>
              <a:t>"]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2700" dirty="0"/>
              <a:t>Acedemos a um método de objeto com a seguinte sintaxe </a:t>
            </a:r>
            <a:r>
              <a:rPr lang="pt-PT" altLang="pt-PT" sz="2700" dirty="0" err="1"/>
              <a:t>nomeObjecto.nomeMetodo</a:t>
            </a:r>
            <a:r>
              <a:rPr lang="pt-PT" altLang="pt-PT" sz="2700" dirty="0"/>
              <a:t>():</a:t>
            </a:r>
          </a:p>
          <a:p>
            <a:pPr eaLnBrk="1">
              <a:buClrTx/>
              <a:buFontTx/>
              <a:buNone/>
            </a:pPr>
            <a:r>
              <a:rPr lang="pt-PT" altLang="pt-PT" sz="2700" dirty="0">
                <a:latin typeface="Courier New" panose="02070309020205020404" pitchFamily="49" charset="0"/>
              </a:rPr>
              <a:t>&lt;p id="demo27"&gt;&lt;/p&gt;</a:t>
            </a:r>
          </a:p>
          <a:p>
            <a:pPr eaLnBrk="1">
              <a:buClrTx/>
              <a:buFontTx/>
              <a:buNone/>
            </a:pPr>
            <a:r>
              <a:rPr lang="pt-PT" altLang="pt-PT" sz="2700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buClrTx/>
              <a:buFontTx/>
              <a:buNone/>
            </a:pPr>
            <a:r>
              <a:rPr lang="pt-PT" altLang="pt-PT" sz="2700" dirty="0">
                <a:latin typeface="Courier New" panose="02070309020205020404" pitchFamily="49" charset="0"/>
              </a:rPr>
              <a:t>var pessoa = {nome: "João", apelido : "Carvalho", </a:t>
            </a:r>
            <a:r>
              <a:rPr lang="pt-PT" altLang="pt-PT" sz="2700" dirty="0" err="1">
                <a:latin typeface="Courier New" panose="02070309020205020404" pitchFamily="49" charset="0"/>
              </a:rPr>
              <a:t>nomeCompleto</a:t>
            </a:r>
            <a:r>
              <a:rPr lang="pt-PT" altLang="pt-PT" sz="2700" dirty="0">
                <a:latin typeface="Courier New" panose="02070309020205020404" pitchFamily="49" charset="0"/>
              </a:rPr>
              <a:t> : </a:t>
            </a:r>
            <a:r>
              <a:rPr lang="pt-PT" altLang="pt-PT" sz="2700" dirty="0" err="1">
                <a:latin typeface="Courier New" panose="02070309020205020404" pitchFamily="49" charset="0"/>
              </a:rPr>
              <a:t>function</a:t>
            </a:r>
            <a:r>
              <a:rPr lang="pt-PT" altLang="pt-PT" sz="2700" dirty="0">
                <a:latin typeface="Courier New" panose="02070309020205020404" pitchFamily="49" charset="0"/>
              </a:rPr>
              <a:t>() {</a:t>
            </a:r>
            <a:r>
              <a:rPr lang="pt-PT" altLang="pt-PT" sz="2700" dirty="0" err="1">
                <a:latin typeface="Courier New" panose="02070309020205020404" pitchFamily="49" charset="0"/>
              </a:rPr>
              <a:t>return</a:t>
            </a:r>
            <a:r>
              <a:rPr lang="pt-PT" altLang="pt-PT" sz="2700" dirty="0">
                <a:latin typeface="Courier New" panose="02070309020205020404" pitchFamily="49" charset="0"/>
              </a:rPr>
              <a:t> </a:t>
            </a:r>
            <a:r>
              <a:rPr lang="pt-PT" altLang="pt-PT" sz="2700" dirty="0" err="1">
                <a:latin typeface="Courier New" panose="02070309020205020404" pitchFamily="49" charset="0"/>
              </a:rPr>
              <a:t>this.nome</a:t>
            </a:r>
            <a:r>
              <a:rPr lang="pt-PT" altLang="pt-PT" sz="2700" dirty="0">
                <a:latin typeface="Courier New" panose="02070309020205020404" pitchFamily="49" charset="0"/>
              </a:rPr>
              <a:t> + " " + </a:t>
            </a:r>
            <a:r>
              <a:rPr lang="pt-PT" altLang="pt-PT" sz="2700" dirty="0" err="1">
                <a:latin typeface="Courier New" panose="02070309020205020404" pitchFamily="49" charset="0"/>
              </a:rPr>
              <a:t>this.apelido</a:t>
            </a:r>
            <a:r>
              <a:rPr lang="pt-PT" altLang="pt-PT" sz="2700" dirty="0">
                <a:latin typeface="Courier New" panose="02070309020205020404" pitchFamily="49" charset="0"/>
              </a:rPr>
              <a:t>; }</a:t>
            </a:r>
          </a:p>
          <a:p>
            <a:pPr eaLnBrk="1">
              <a:buClrTx/>
              <a:buFontTx/>
              <a:buNone/>
            </a:pPr>
            <a:r>
              <a:rPr lang="pt-PT" altLang="pt-PT" sz="2700" dirty="0">
                <a:latin typeface="Courier New" panose="02070309020205020404" pitchFamily="49" charset="0"/>
              </a:rPr>
              <a:t>};</a:t>
            </a:r>
          </a:p>
          <a:p>
            <a:pPr eaLnBrk="1">
              <a:buClrTx/>
              <a:buFontTx/>
              <a:buNone/>
            </a:pPr>
            <a:r>
              <a:rPr lang="pt-PT" altLang="pt-PT" sz="27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2700" dirty="0">
                <a:latin typeface="Courier New" panose="02070309020205020404" pitchFamily="49" charset="0"/>
              </a:rPr>
              <a:t>("demo27"). </a:t>
            </a:r>
            <a:r>
              <a:rPr lang="pt-PT" altLang="pt-PT" sz="27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2700" dirty="0">
                <a:latin typeface="Courier New" panose="02070309020205020404" pitchFamily="49" charset="0"/>
              </a:rPr>
              <a:t> = </a:t>
            </a:r>
            <a:r>
              <a:rPr lang="pt-PT" altLang="pt-PT" sz="2700" dirty="0" err="1">
                <a:latin typeface="Courier New" panose="02070309020205020404" pitchFamily="49" charset="0"/>
              </a:rPr>
              <a:t>pessoa.nomeCompleto</a:t>
            </a:r>
            <a:r>
              <a:rPr lang="pt-PT" altLang="pt-PT" sz="2700" dirty="0">
                <a:latin typeface="Courier New" panose="02070309020205020404" pitchFamily="49" charset="0"/>
              </a:rPr>
              <a:t>();</a:t>
            </a:r>
          </a:p>
          <a:p>
            <a:pPr eaLnBrk="1">
              <a:buClrTx/>
              <a:buFontTx/>
              <a:buNone/>
            </a:pPr>
            <a:r>
              <a:rPr lang="pt-PT" altLang="pt-PT" sz="2700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1">
            <a:extLst>
              <a:ext uri="{FF2B5EF4-FFF2-40B4-BE49-F238E27FC236}">
                <a16:creationId xmlns:a16="http://schemas.microsoft.com/office/drawing/2014/main" id="{FC07DF25-35D5-40EA-B434-94445E0B7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08000"/>
            <a:ext cx="9070975" cy="689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indent="-284163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3000" dirty="0"/>
              <a:t>Se acedermos a um método sem (), ele retornará a definição da função:</a:t>
            </a:r>
          </a:p>
          <a:p>
            <a:pPr lvl="1">
              <a:buClrTx/>
              <a:buFontTx/>
              <a:buNone/>
            </a:pPr>
            <a:r>
              <a:rPr lang="pt-PT" altLang="pt-PT" sz="3000" dirty="0">
                <a:latin typeface="Courier New" panose="02070309020205020404" pitchFamily="49" charset="0"/>
              </a:rPr>
              <a:t>&lt;p id="demo28"&gt;&lt;/p&gt;</a:t>
            </a:r>
          </a:p>
          <a:p>
            <a:pPr lvl="1">
              <a:buClrTx/>
              <a:buFontTx/>
              <a:buNone/>
            </a:pPr>
            <a:r>
              <a:rPr lang="pt-PT" altLang="pt-PT" sz="3000" dirty="0">
                <a:latin typeface="Courier New" panose="02070309020205020404" pitchFamily="49" charset="0"/>
              </a:rPr>
              <a:t>&lt;script&gt;</a:t>
            </a:r>
          </a:p>
          <a:p>
            <a:pPr lvl="1">
              <a:buClrTx/>
              <a:buFontTx/>
              <a:buNone/>
            </a:pPr>
            <a:r>
              <a:rPr lang="pt-PT" altLang="pt-PT" sz="3000" dirty="0">
                <a:latin typeface="Courier New" panose="02070309020205020404" pitchFamily="49" charset="0"/>
              </a:rPr>
              <a:t>var pessoa = {nome: "João", apelido : "Carvalho", </a:t>
            </a:r>
            <a:r>
              <a:rPr lang="pt-PT" altLang="pt-PT" sz="3000" dirty="0" err="1">
                <a:latin typeface="Courier New" panose="02070309020205020404" pitchFamily="49" charset="0"/>
              </a:rPr>
              <a:t>nomeCompleto</a:t>
            </a:r>
            <a:r>
              <a:rPr lang="pt-PT" altLang="pt-PT" sz="3000" dirty="0">
                <a:latin typeface="Courier New" panose="02070309020205020404" pitchFamily="49" charset="0"/>
              </a:rPr>
              <a:t> : </a:t>
            </a:r>
            <a:r>
              <a:rPr lang="pt-PT" altLang="pt-PT" sz="3000" dirty="0" err="1">
                <a:latin typeface="Courier New" panose="02070309020205020404" pitchFamily="49" charset="0"/>
              </a:rPr>
              <a:t>function</a:t>
            </a:r>
            <a:r>
              <a:rPr lang="pt-PT" altLang="pt-PT" sz="3000" dirty="0">
                <a:latin typeface="Courier New" panose="02070309020205020404" pitchFamily="49" charset="0"/>
              </a:rPr>
              <a:t>() {</a:t>
            </a:r>
            <a:r>
              <a:rPr lang="pt-PT" altLang="pt-PT" sz="3000" dirty="0" err="1">
                <a:latin typeface="Courier New" panose="02070309020205020404" pitchFamily="49" charset="0"/>
              </a:rPr>
              <a:t>return</a:t>
            </a:r>
            <a:r>
              <a:rPr lang="pt-PT" altLang="pt-PT" sz="3000" dirty="0">
                <a:latin typeface="Courier New" panose="02070309020205020404" pitchFamily="49" charset="0"/>
              </a:rPr>
              <a:t> </a:t>
            </a:r>
            <a:r>
              <a:rPr lang="pt-PT" altLang="pt-PT" sz="3000" dirty="0" err="1">
                <a:latin typeface="Courier New" panose="02070309020205020404" pitchFamily="49" charset="0"/>
              </a:rPr>
              <a:t>this.nome</a:t>
            </a:r>
            <a:r>
              <a:rPr lang="pt-PT" altLang="pt-PT" sz="3000" dirty="0">
                <a:latin typeface="Courier New" panose="02070309020205020404" pitchFamily="49" charset="0"/>
              </a:rPr>
              <a:t> + " " + </a:t>
            </a:r>
            <a:r>
              <a:rPr lang="pt-PT" altLang="pt-PT" sz="3000" dirty="0" err="1">
                <a:latin typeface="Courier New" panose="02070309020205020404" pitchFamily="49" charset="0"/>
              </a:rPr>
              <a:t>this.apelido</a:t>
            </a:r>
            <a:r>
              <a:rPr lang="pt-PT" altLang="pt-PT" sz="3000" dirty="0">
                <a:latin typeface="Courier New" panose="02070309020205020404" pitchFamily="49" charset="0"/>
              </a:rPr>
              <a:t>; }</a:t>
            </a:r>
          </a:p>
          <a:p>
            <a:pPr lvl="1">
              <a:buClrTx/>
              <a:buFontTx/>
              <a:buNone/>
            </a:pPr>
            <a:r>
              <a:rPr lang="pt-PT" altLang="pt-PT" sz="3000" dirty="0">
                <a:latin typeface="Courier New" panose="02070309020205020404" pitchFamily="49" charset="0"/>
              </a:rPr>
              <a:t>};</a:t>
            </a:r>
          </a:p>
          <a:p>
            <a:pPr lvl="1">
              <a:buClrTx/>
              <a:buFontTx/>
              <a:buNone/>
            </a:pPr>
            <a:r>
              <a:rPr lang="pt-PT" altLang="pt-PT" sz="30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3000" dirty="0">
                <a:latin typeface="Courier New" panose="02070309020205020404" pitchFamily="49" charset="0"/>
              </a:rPr>
              <a:t>("demo28"). </a:t>
            </a:r>
            <a:r>
              <a:rPr lang="pt-PT" altLang="pt-PT" sz="30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3000" dirty="0">
                <a:latin typeface="Courier New" panose="02070309020205020404" pitchFamily="49" charset="0"/>
              </a:rPr>
              <a:t> = </a:t>
            </a:r>
            <a:r>
              <a:rPr lang="pt-PT" altLang="pt-PT" sz="3000" dirty="0" err="1">
                <a:latin typeface="Courier New" panose="02070309020205020404" pitchFamily="49" charset="0"/>
              </a:rPr>
              <a:t>pessoa.nomeCompleto</a:t>
            </a:r>
            <a:r>
              <a:rPr lang="pt-PT" altLang="pt-PT" sz="3000" dirty="0">
                <a:latin typeface="Courier New" panose="02070309020205020404" pitchFamily="49" charset="0"/>
              </a:rPr>
              <a:t>;</a:t>
            </a:r>
          </a:p>
          <a:p>
            <a:pPr lvl="1">
              <a:buClrTx/>
              <a:buFontTx/>
              <a:buNone/>
            </a:pPr>
            <a:r>
              <a:rPr lang="pt-PT" altLang="pt-PT" sz="3000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">
            <a:extLst>
              <a:ext uri="{FF2B5EF4-FFF2-40B4-BE49-F238E27FC236}">
                <a16:creationId xmlns:a16="http://schemas.microsoft.com/office/drawing/2014/main" id="{3215B5A9-6A1A-4582-9115-59F6607BE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508000"/>
            <a:ext cx="9070975" cy="689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 anchor="t"/>
          <a:lstStyle>
            <a:lvl1pPr marL="430213" indent="-322263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429895" indent="-321945" algn="ctr" eaLnBrk="1">
              <a:buClrTx/>
              <a:buFontTx/>
              <a:buNone/>
            </a:pPr>
            <a:r>
              <a:rPr lang="pt-PT" altLang="pt-PT" sz="3600" dirty="0"/>
              <a:t>Escopo das variáveis</a:t>
            </a:r>
            <a:endParaRPr lang="en-US"/>
          </a:p>
          <a:p>
            <a:pPr marL="565150" indent="-457200" eaLnBrk="1">
              <a:buFont typeface="Arial" panose="020B0604020202020204" pitchFamily="34" charset="0"/>
              <a:buChar char="•"/>
            </a:pPr>
            <a:r>
              <a:rPr lang="pt-PT" altLang="pt-PT" sz="2400" dirty="0">
                <a:latin typeface="Verdana"/>
                <a:ea typeface="Arial Unicode MS"/>
                <a:cs typeface="Arial Unicode MS"/>
              </a:rPr>
              <a:t>As variáveis definidas dentro de uma função não são acessíveis (visíveis) de fora da função.</a:t>
            </a:r>
          </a:p>
          <a:p>
            <a:pPr marL="565150" indent="-457200" eaLnBrk="1">
              <a:buFont typeface="Arial" panose="020B0604020202020204" pitchFamily="34" charset="0"/>
              <a:buChar char="•"/>
            </a:pPr>
            <a:r>
              <a:rPr lang="pt-PT" altLang="pt-PT" sz="2400" dirty="0">
                <a:latin typeface="Verdana"/>
                <a:ea typeface="Arial Unicode MS"/>
                <a:cs typeface="Arial Unicode MS"/>
              </a:rPr>
              <a:t>Como as variáveis locais só são reconhecidas dentro de suas funções, variáveis com o mesmo nome podem ser usadas em diferentes funções.</a:t>
            </a:r>
          </a:p>
          <a:p>
            <a:pPr marL="565150" indent="-457200" eaLnBrk="1">
              <a:buFont typeface="Arial" panose="020B0604020202020204" pitchFamily="34" charset="0"/>
              <a:buChar char="•"/>
            </a:pPr>
            <a:r>
              <a:rPr lang="pt-PT" altLang="pt-PT" sz="2400" dirty="0">
                <a:latin typeface="Verdana"/>
                <a:ea typeface="Arial Unicode MS"/>
                <a:cs typeface="Arial Unicode MS"/>
              </a:rPr>
              <a:t>Uma variável LOCAL é criada quando uma função é iniciada e excluída quando a função é concluída.</a:t>
            </a:r>
          </a:p>
          <a:p>
            <a:pPr marL="565150" indent="-457200" eaLnBrk="1">
              <a:buFont typeface="Arial" panose="020B0604020202020204" pitchFamily="34" charset="0"/>
              <a:buChar char="•"/>
            </a:pPr>
            <a:r>
              <a:rPr lang="pt-PT" altLang="pt-PT" sz="2400" dirty="0">
                <a:latin typeface="Verdana"/>
                <a:ea typeface="Arial Unicode MS"/>
                <a:cs typeface="Arial Unicode MS"/>
              </a:rPr>
              <a:t>Uma variável declarada fora de uma função, torna-se GLOBAL.</a:t>
            </a:r>
          </a:p>
          <a:p>
            <a:pPr marL="565150" indent="-457200" eaLnBrk="1">
              <a:buFont typeface="Arial" panose="020B0604020202020204" pitchFamily="34" charset="0"/>
              <a:buChar char="•"/>
            </a:pPr>
            <a:r>
              <a:rPr lang="pt-PT" altLang="pt-PT" sz="2400" dirty="0">
                <a:latin typeface="Verdana"/>
                <a:ea typeface="Arial Unicode MS"/>
                <a:cs typeface="Arial Unicode MS"/>
              </a:rPr>
              <a:t>Uma variável global tem alcance global: todos os scripts e funções numa página da Web podem aceder a ela.</a:t>
            </a:r>
          </a:p>
          <a:p>
            <a:pPr marL="565150" indent="-45720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0A0A23"/>
                </a:solidFill>
                <a:latin typeface="Verdana"/>
                <a:ea typeface="Lato"/>
                <a:cs typeface="Lato"/>
              </a:rPr>
              <a:t>Uma variável declarada com </a:t>
            </a:r>
            <a:r>
              <a:rPr lang="pt-PT" sz="2400" dirty="0" err="1">
                <a:solidFill>
                  <a:srgbClr val="0A0A23"/>
                </a:solidFill>
                <a:latin typeface="Verdana"/>
                <a:ea typeface="Roboto Mono"/>
                <a:cs typeface="Arial Unicode MS"/>
              </a:rPr>
              <a:t>let</a:t>
            </a:r>
            <a:r>
              <a:rPr lang="pt-PT" sz="2400" dirty="0">
                <a:solidFill>
                  <a:srgbClr val="0A0A23"/>
                </a:solidFill>
                <a:latin typeface="Verdana"/>
                <a:ea typeface="Lato"/>
                <a:cs typeface="Lato"/>
              </a:rPr>
              <a:t> em um bloco estará disponível apenas dentro daquele bloco</a:t>
            </a:r>
            <a:endParaRPr lang="pt-PT" altLang="pt-PT" sz="1800" dirty="0">
              <a:latin typeface="Verdan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">
            <a:extLst>
              <a:ext uri="{FF2B5EF4-FFF2-40B4-BE49-F238E27FC236}">
                <a16:creationId xmlns:a16="http://schemas.microsoft.com/office/drawing/2014/main" id="{6114CB59-6471-4548-8DE4-8824C6799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220663"/>
            <a:ext cx="9070975" cy="716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2600" dirty="0"/>
              <a:t>Se atribuirmos um valor a uma variável que não tenha sido declarada, ela tornar-se-á automaticamente uma variável GLOBAL.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2600" dirty="0"/>
              <a:t>Este exemplo de código declarará uma variável global carro, mesmo que o valor seja atribuído dentro de uma função.</a:t>
            </a:r>
          </a:p>
          <a:p>
            <a:pPr eaLnBrk="1">
              <a:buClrTx/>
              <a:buFontTx/>
              <a:buNone/>
            </a:pPr>
            <a:r>
              <a:rPr lang="pt-PT" altLang="pt-PT" sz="2600" dirty="0">
                <a:latin typeface="Courier New" panose="02070309020205020404" pitchFamily="49" charset="0"/>
              </a:rPr>
              <a:t>&lt;p id="demo29"&gt;&lt;/p&gt;</a:t>
            </a:r>
          </a:p>
          <a:p>
            <a:pPr eaLnBrk="1">
              <a:buClrTx/>
              <a:buFontTx/>
              <a:buNone/>
            </a:pPr>
            <a:r>
              <a:rPr lang="pt-PT" altLang="pt-PT" sz="2600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buClrTx/>
              <a:buFontTx/>
              <a:buNone/>
            </a:pPr>
            <a:r>
              <a:rPr lang="pt-PT" altLang="pt-PT" sz="2600" dirty="0" err="1">
                <a:latin typeface="Courier New" panose="02070309020205020404" pitchFamily="49" charset="0"/>
              </a:rPr>
              <a:t>funcaoGlobal</a:t>
            </a:r>
            <a:r>
              <a:rPr lang="pt-PT" altLang="pt-PT" sz="2600" dirty="0">
                <a:latin typeface="Courier New" panose="02070309020205020404" pitchFamily="49" charset="0"/>
              </a:rPr>
              <a:t>();</a:t>
            </a:r>
          </a:p>
          <a:p>
            <a:pPr eaLnBrk="1">
              <a:buClrTx/>
              <a:buFontTx/>
              <a:buNone/>
            </a:pPr>
            <a:r>
              <a:rPr lang="pt-PT" altLang="pt-PT" sz="26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2600" dirty="0">
                <a:latin typeface="Courier New" panose="02070309020205020404" pitchFamily="49" charset="0"/>
              </a:rPr>
              <a:t>("demo29").</a:t>
            </a:r>
            <a:r>
              <a:rPr lang="pt-PT" altLang="pt-PT" sz="26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2600" dirty="0">
                <a:latin typeface="Courier New" panose="02070309020205020404" pitchFamily="49" charset="0"/>
              </a:rPr>
              <a:t> = "Consigo aceder a " + carro;</a:t>
            </a:r>
          </a:p>
          <a:p>
            <a:pPr eaLnBrk="1">
              <a:buClrTx/>
              <a:buFontTx/>
              <a:buNone/>
            </a:pPr>
            <a:r>
              <a:rPr lang="pt-PT" altLang="pt-PT" sz="2600" dirty="0" err="1">
                <a:latin typeface="Courier New" panose="02070309020205020404" pitchFamily="49" charset="0"/>
              </a:rPr>
              <a:t>function</a:t>
            </a:r>
            <a:r>
              <a:rPr lang="pt-PT" altLang="pt-PT" sz="2600" dirty="0">
                <a:latin typeface="Courier New" panose="02070309020205020404" pitchFamily="49" charset="0"/>
              </a:rPr>
              <a:t> </a:t>
            </a:r>
            <a:r>
              <a:rPr lang="pt-PT" altLang="pt-PT" sz="2600" dirty="0" err="1">
                <a:latin typeface="Courier New" panose="02070309020205020404" pitchFamily="49" charset="0"/>
              </a:rPr>
              <a:t>funcaoGlobal</a:t>
            </a:r>
            <a:r>
              <a:rPr lang="pt-PT" altLang="pt-PT" sz="2600" dirty="0">
                <a:latin typeface="Courier New" panose="02070309020205020404" pitchFamily="49" charset="0"/>
              </a:rPr>
              <a:t>() {</a:t>
            </a:r>
          </a:p>
          <a:p>
            <a:pPr eaLnBrk="1">
              <a:buClrTx/>
              <a:buFontTx/>
              <a:buNone/>
            </a:pPr>
            <a:r>
              <a:rPr lang="pt-PT" altLang="pt-PT" sz="2600" dirty="0">
                <a:latin typeface="Courier New" panose="02070309020205020404" pitchFamily="49" charset="0"/>
              </a:rPr>
              <a:t> carro = "Volvo";</a:t>
            </a:r>
          </a:p>
          <a:p>
            <a:pPr eaLnBrk="1">
              <a:buClrTx/>
              <a:buFontTx/>
              <a:buNone/>
            </a:pPr>
            <a:r>
              <a:rPr lang="pt-PT" altLang="pt-PT" sz="2600" dirty="0">
                <a:latin typeface="Courier New" panose="02070309020205020404" pitchFamily="49" charset="0"/>
              </a:rPr>
              <a:t>}</a:t>
            </a:r>
          </a:p>
          <a:p>
            <a:pPr eaLnBrk="1">
              <a:buClrTx/>
              <a:buFontTx/>
              <a:buNone/>
            </a:pPr>
            <a:r>
              <a:rPr lang="pt-PT" altLang="pt-PT" sz="2600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1">
            <a:extLst>
              <a:ext uri="{FF2B5EF4-FFF2-40B4-BE49-F238E27FC236}">
                <a16:creationId xmlns:a16="http://schemas.microsoft.com/office/drawing/2014/main" id="{BC2400DA-0D05-4D41-8F54-B4C8682F6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508000"/>
            <a:ext cx="9070975" cy="698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 anchor="t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3000" dirty="0"/>
              <a:t>Com JavaScript, o escopo global é o ambiente de JavaScript completo.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3000" dirty="0"/>
              <a:t>Em HTML, o escopo global é o objeto </a:t>
            </a:r>
            <a:r>
              <a:rPr lang="pt-PT" altLang="pt-PT" sz="3000" dirty="0" err="1"/>
              <a:t>window</a:t>
            </a:r>
            <a:r>
              <a:rPr lang="pt-PT" altLang="pt-PT" sz="3000" dirty="0"/>
              <a:t>. Todas as variáveis globais pertencem ao objeto </a:t>
            </a:r>
            <a:r>
              <a:rPr lang="pt-PT" altLang="pt-PT" sz="3000" dirty="0" err="1"/>
              <a:t>window</a:t>
            </a:r>
            <a:r>
              <a:rPr lang="pt-PT" altLang="pt-PT" sz="3000" dirty="0"/>
              <a:t>.</a:t>
            </a:r>
          </a:p>
          <a:p>
            <a:pPr eaLnBrk="1">
              <a:buClrTx/>
              <a:buFontTx/>
              <a:buNone/>
            </a:pPr>
            <a:endParaRPr lang="pt-PT" altLang="pt-PT" sz="3000" dirty="0">
              <a:latin typeface="Courier New" panose="02070309020205020404" pitchFamily="49" charset="0"/>
            </a:endParaRPr>
          </a:p>
          <a:p>
            <a:pPr eaLnBrk="1">
              <a:buClrTx/>
              <a:buFontTx/>
              <a:buNone/>
            </a:pPr>
            <a:r>
              <a:rPr lang="pt-PT" altLang="pt-PT" sz="3000" dirty="0">
                <a:latin typeface="Courier New" panose="02070309020205020404" pitchFamily="49" charset="0"/>
              </a:rPr>
              <a:t>&lt;p id="demo30"&gt;&lt;/p&gt;</a:t>
            </a:r>
          </a:p>
          <a:p>
            <a:pPr eaLnBrk="1">
              <a:buClrTx/>
              <a:buFontTx/>
              <a:buNone/>
            </a:pPr>
            <a:r>
              <a:rPr lang="pt-PT" altLang="pt-PT" sz="3000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buClrTx/>
              <a:buFontTx/>
              <a:buNone/>
            </a:pPr>
            <a:r>
              <a:rPr lang="pt-PT" altLang="pt-PT" sz="3000" dirty="0">
                <a:latin typeface="Courier New" panose="02070309020205020404" pitchFamily="49" charset="0"/>
              </a:rPr>
              <a:t>var carro = "Renault";</a:t>
            </a:r>
          </a:p>
          <a:p>
            <a:pPr eaLnBrk="1">
              <a:buClrTx/>
              <a:buFontTx/>
              <a:buNone/>
            </a:pPr>
            <a:r>
              <a:rPr lang="pt-PT" altLang="pt-PT" sz="30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3000" dirty="0">
                <a:latin typeface="Courier New" panose="02070309020205020404" pitchFamily="49" charset="0"/>
              </a:rPr>
              <a:t>("demo30").</a:t>
            </a:r>
          </a:p>
          <a:p>
            <a:pPr eaLnBrk="1">
              <a:buClrTx/>
              <a:buFontTx/>
              <a:buNone/>
            </a:pPr>
            <a:r>
              <a:rPr lang="pt-PT" altLang="pt-PT" sz="30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3000" dirty="0">
                <a:latin typeface="Courier New" panose="02070309020205020404" pitchFamily="49" charset="0"/>
              </a:rPr>
              <a:t> = "Eu consigo aceder a " + </a:t>
            </a:r>
            <a:r>
              <a:rPr lang="pt-PT" altLang="pt-PT" sz="3000" dirty="0" err="1">
                <a:latin typeface="Courier New" panose="02070309020205020404" pitchFamily="49" charset="0"/>
              </a:rPr>
              <a:t>window.carro</a:t>
            </a:r>
            <a:r>
              <a:rPr lang="pt-PT" altLang="pt-PT" sz="3000" dirty="0">
                <a:latin typeface="Courier New" panose="02070309020205020404" pitchFamily="49" charset="0"/>
              </a:rPr>
              <a:t>;</a:t>
            </a:r>
          </a:p>
          <a:p>
            <a:pPr eaLnBrk="1">
              <a:buClrTx/>
              <a:buFontTx/>
              <a:buNone/>
            </a:pPr>
            <a:r>
              <a:rPr lang="pt-PT" altLang="pt-PT" sz="3000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">
            <a:extLst>
              <a:ext uri="{FF2B5EF4-FFF2-40B4-BE49-F238E27FC236}">
                <a16:creationId xmlns:a16="http://schemas.microsoft.com/office/drawing/2014/main" id="{E49DCB7C-72E8-4E2C-8C88-A9AA81479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508000"/>
            <a:ext cx="9070975" cy="689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3000" dirty="0"/>
              <a:t>NÃO crie variáveis globais, a menos que você o pretenda.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3000" dirty="0"/>
              <a:t>As variáveis globais (ou funções) podem substituir as variáveis (ou funções) da </a:t>
            </a:r>
            <a:r>
              <a:rPr lang="pt-PT" altLang="pt-PT" sz="3000" dirty="0" err="1"/>
              <a:t>window</a:t>
            </a:r>
            <a:r>
              <a:rPr lang="pt-PT" altLang="pt-PT" sz="3000" dirty="0"/>
              <a:t>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3000" dirty="0"/>
              <a:t>Qualquer função, incluindo o objeto </a:t>
            </a:r>
            <a:r>
              <a:rPr lang="pt-PT" altLang="pt-PT" sz="3000" dirty="0" err="1"/>
              <a:t>window</a:t>
            </a:r>
            <a:r>
              <a:rPr lang="pt-PT" altLang="pt-PT" sz="3000" dirty="0"/>
              <a:t>, pode substituir suas variáveis e funções globais.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3000" dirty="0"/>
              <a:t>O tempo de vida de uma variável JavaScript começa quando é declarada.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3000" dirty="0"/>
              <a:t>As variáveis locais são excluídas quando a função está concluída.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3000" dirty="0"/>
              <a:t>Num browser as variáveis globais são excluídas quando você fecha a janela, ou separador, mas permanecem disponíveis para novas páginas carregadas na mesma janela.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>
            <a:extLst>
              <a:ext uri="{FF2B5EF4-FFF2-40B4-BE49-F238E27FC236}">
                <a16:creationId xmlns:a16="http://schemas.microsoft.com/office/drawing/2014/main" id="{F0343137-6C3D-4517-A1BB-20B12153F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20688"/>
            <a:ext cx="907097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 anchor="t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104775" indent="0" eaLnBrk="1"/>
            <a:r>
              <a:rPr lang="pt-PT" sz="2400">
                <a:solidFill>
                  <a:srgbClr val="DC143C"/>
                </a:solidFill>
                <a:latin typeface="Verdana"/>
                <a:ea typeface="Arial Unicode MS"/>
                <a:cs typeface="Arial Unicode MS"/>
              </a:rPr>
              <a:t>var</a:t>
            </a:r>
            <a:r>
              <a:rPr lang="pt-PT" sz="2400" dirty="0">
                <a:latin typeface="Verdana"/>
                <a:ea typeface="Verdana"/>
                <a:cs typeface="Arial Unicode MS"/>
              </a:rPr>
              <a:t> foi usada em todo o código JavaScript de 1995 a 2015.</a:t>
            </a:r>
            <a:endParaRPr lang="en-US" sz="2400">
              <a:latin typeface="Verdana"/>
              <a:cs typeface="Arial Unicode MS"/>
            </a:endParaRPr>
          </a:p>
          <a:p>
            <a:pPr marL="104775" indent="0"/>
            <a:r>
              <a:rPr lang="pt-PT" sz="2400" dirty="0" err="1">
                <a:solidFill>
                  <a:srgbClr val="DC143C"/>
                </a:solidFill>
                <a:latin typeface="Verdana"/>
                <a:ea typeface="Arial Unicode MS"/>
                <a:cs typeface="Arial Unicode MS"/>
              </a:rPr>
              <a:t>let</a:t>
            </a:r>
            <a:r>
              <a:rPr lang="pt-PT" sz="2400" dirty="0">
                <a:solidFill>
                  <a:srgbClr val="DC143C"/>
                </a:solidFill>
                <a:latin typeface="Verdana"/>
                <a:ea typeface="Arial Unicode MS"/>
                <a:cs typeface="Arial Unicode MS"/>
              </a:rPr>
              <a:t> </a:t>
            </a:r>
            <a:r>
              <a:rPr lang="pt-PT" sz="2400" dirty="0">
                <a:latin typeface="Verdana"/>
                <a:ea typeface="Verdana"/>
                <a:cs typeface="Arial Unicode MS"/>
              </a:rPr>
              <a:t>e </a:t>
            </a:r>
            <a:r>
              <a:rPr lang="pt-PT" sz="2400" dirty="0" err="1">
                <a:solidFill>
                  <a:srgbClr val="DC143C"/>
                </a:solidFill>
                <a:latin typeface="Verdana"/>
                <a:ea typeface="Arial Unicode MS"/>
                <a:cs typeface="Arial Unicode MS"/>
              </a:rPr>
              <a:t>const</a:t>
            </a:r>
            <a:r>
              <a:rPr lang="pt-PT" sz="2400" dirty="0">
                <a:solidFill>
                  <a:srgbClr val="DC143C"/>
                </a:solidFill>
                <a:latin typeface="Verdana"/>
                <a:ea typeface="Arial Unicode MS"/>
                <a:cs typeface="Arial Unicode MS"/>
              </a:rPr>
              <a:t> </a:t>
            </a:r>
            <a:r>
              <a:rPr lang="pt-PT" sz="2400" dirty="0">
                <a:latin typeface="Verdana"/>
                <a:ea typeface="Verdana"/>
                <a:cs typeface="Arial Unicode MS"/>
              </a:rPr>
              <a:t>foram adicionadas ao JavaScript em 2015.</a:t>
            </a:r>
            <a:endParaRPr lang="pt-PT" sz="2400">
              <a:latin typeface="Verdana"/>
              <a:cs typeface="Arial Unicode MS"/>
            </a:endParaRPr>
          </a:p>
          <a:p>
            <a:pPr marL="104775" indent="0"/>
            <a:r>
              <a:rPr lang="pt-PT" sz="2400" dirty="0">
                <a:solidFill>
                  <a:srgbClr val="DC143C"/>
                </a:solidFill>
                <a:latin typeface="Verdana"/>
                <a:ea typeface="Arial Unicode MS"/>
                <a:cs typeface="Arial Unicode MS"/>
              </a:rPr>
              <a:t>var</a:t>
            </a:r>
            <a:r>
              <a:rPr lang="pt-PT" sz="2400" dirty="0">
                <a:latin typeface="Verdana"/>
                <a:ea typeface="Verdana"/>
                <a:cs typeface="Arial Unicode MS"/>
              </a:rPr>
              <a:t> deve ser usada somente em código escrito para navegadores mais antigos.</a:t>
            </a:r>
          </a:p>
          <a:p>
            <a:pPr marL="104775" indent="0"/>
            <a:endParaRPr lang="pt-PT" sz="3600" dirty="0">
              <a:latin typeface="Verdana"/>
              <a:ea typeface="Verdana"/>
            </a:endParaRPr>
          </a:p>
          <a:p>
            <a:r>
              <a:rPr lang="pt-PT" sz="3600" dirty="0">
                <a:latin typeface="Verdana"/>
                <a:ea typeface="Verdana"/>
                <a:cs typeface="Segoe UI"/>
              </a:rPr>
              <a:t>Quando usar var, </a:t>
            </a:r>
            <a:r>
              <a:rPr lang="pt-PT" sz="3600" dirty="0" err="1">
                <a:latin typeface="Verdana"/>
                <a:ea typeface="Verdana"/>
                <a:cs typeface="Segoe UI"/>
              </a:rPr>
              <a:t>let</a:t>
            </a:r>
            <a:r>
              <a:rPr lang="pt-PT" sz="3600" dirty="0">
                <a:latin typeface="Verdana"/>
                <a:ea typeface="Verdana"/>
                <a:cs typeface="Segoe UI"/>
              </a:rPr>
              <a:t> ou </a:t>
            </a:r>
            <a:r>
              <a:rPr lang="pt-PT" sz="3600" dirty="0" err="1">
                <a:latin typeface="Verdana"/>
                <a:ea typeface="Verdana"/>
                <a:cs typeface="Segoe UI"/>
              </a:rPr>
              <a:t>const</a:t>
            </a:r>
            <a:r>
              <a:rPr lang="pt-PT" sz="3600" dirty="0">
                <a:latin typeface="Verdana"/>
                <a:ea typeface="Verdana"/>
                <a:cs typeface="Segoe UI"/>
              </a:rPr>
              <a:t>?</a:t>
            </a:r>
            <a:endParaRPr lang="pt-PT" sz="2800" dirty="0">
              <a:latin typeface="Verdana"/>
            </a:endParaRPr>
          </a:p>
          <a:p>
            <a:r>
              <a:rPr lang="pt-PT" sz="2400" dirty="0">
                <a:latin typeface="Verdana"/>
                <a:ea typeface="Verdana"/>
                <a:cs typeface="Arial Unicode MS"/>
              </a:rPr>
              <a:t>1. Sempre declare variáveis</a:t>
            </a:r>
            <a:endParaRPr lang="pt-PT" sz="2400" dirty="0">
              <a:latin typeface="Verdana"/>
              <a:cs typeface="Arial Unicode MS"/>
            </a:endParaRPr>
          </a:p>
          <a:p>
            <a:r>
              <a:rPr lang="pt-PT" sz="2400" dirty="0">
                <a:latin typeface="Verdana"/>
                <a:ea typeface="Verdana"/>
                <a:cs typeface="Arial Unicode MS"/>
              </a:rPr>
              <a:t>2. Sempre use </a:t>
            </a:r>
            <a:r>
              <a:rPr lang="pt-PT" sz="2400" dirty="0" err="1">
                <a:solidFill>
                  <a:srgbClr val="DC143C"/>
                </a:solidFill>
                <a:latin typeface="Verdana"/>
                <a:ea typeface="Verdana"/>
                <a:cs typeface="Arial Unicode MS"/>
              </a:rPr>
              <a:t>const</a:t>
            </a:r>
            <a:r>
              <a:rPr lang="pt-PT" sz="2400" dirty="0">
                <a:solidFill>
                  <a:srgbClr val="DC143C"/>
                </a:solidFill>
                <a:latin typeface="Verdana"/>
                <a:ea typeface="Verdana"/>
                <a:cs typeface="Arial Unicode MS"/>
              </a:rPr>
              <a:t> </a:t>
            </a:r>
            <a:r>
              <a:rPr lang="pt-PT" sz="2400" dirty="0">
                <a:latin typeface="Verdana"/>
                <a:ea typeface="Verdana"/>
                <a:cs typeface="Arial Unicode MS"/>
              </a:rPr>
              <a:t>se o valor não deve ser alterado</a:t>
            </a:r>
            <a:endParaRPr lang="pt-PT" sz="2400">
              <a:latin typeface="Verdana"/>
              <a:cs typeface="Arial Unicode MS"/>
            </a:endParaRPr>
          </a:p>
          <a:p>
            <a:r>
              <a:rPr lang="pt-PT" sz="2400" dirty="0">
                <a:latin typeface="Verdana"/>
                <a:ea typeface="Verdana"/>
                <a:cs typeface="Arial Unicode MS"/>
              </a:rPr>
              <a:t>3. Sempre use </a:t>
            </a:r>
            <a:r>
              <a:rPr lang="pt-PT" sz="2400" dirty="0" err="1">
                <a:solidFill>
                  <a:srgbClr val="DC143C"/>
                </a:solidFill>
                <a:latin typeface="Verdana"/>
                <a:ea typeface="Verdana"/>
                <a:cs typeface="Arial Unicode MS"/>
              </a:rPr>
              <a:t>const</a:t>
            </a:r>
            <a:r>
              <a:rPr lang="pt-PT" sz="2400" dirty="0">
                <a:solidFill>
                  <a:srgbClr val="DC143C"/>
                </a:solidFill>
                <a:latin typeface="Verdana"/>
                <a:ea typeface="Verdana"/>
                <a:cs typeface="Arial Unicode MS"/>
              </a:rPr>
              <a:t> </a:t>
            </a:r>
            <a:r>
              <a:rPr lang="pt-PT" sz="2400" dirty="0">
                <a:latin typeface="Verdana"/>
                <a:ea typeface="Verdana"/>
                <a:cs typeface="Arial Unicode MS"/>
              </a:rPr>
              <a:t>se o tipo não deve ser alterado (</a:t>
            </a:r>
            <a:r>
              <a:rPr lang="pt-PT" sz="2400" dirty="0" err="1">
                <a:latin typeface="Verdana"/>
                <a:ea typeface="Verdana"/>
                <a:cs typeface="Arial Unicode MS"/>
              </a:rPr>
              <a:t>Arrays</a:t>
            </a:r>
            <a:r>
              <a:rPr lang="pt-PT" sz="2400" dirty="0">
                <a:latin typeface="Verdana"/>
                <a:ea typeface="Verdana"/>
                <a:cs typeface="Arial Unicode MS"/>
              </a:rPr>
              <a:t> e Objetos)</a:t>
            </a:r>
            <a:endParaRPr lang="pt-PT" sz="2400">
              <a:latin typeface="Verdana"/>
              <a:cs typeface="Arial Unicode MS"/>
            </a:endParaRPr>
          </a:p>
          <a:p>
            <a:r>
              <a:rPr lang="pt-PT" sz="2400" dirty="0">
                <a:latin typeface="Verdana"/>
                <a:ea typeface="Verdana"/>
                <a:cs typeface="Arial Unicode MS"/>
              </a:rPr>
              <a:t>4. Use somente </a:t>
            </a:r>
            <a:r>
              <a:rPr lang="pt-PT" sz="2400" dirty="0" err="1">
                <a:solidFill>
                  <a:srgbClr val="DC143C"/>
                </a:solidFill>
                <a:latin typeface="Verdana"/>
                <a:ea typeface="Verdana"/>
                <a:cs typeface="Arial Unicode MS"/>
              </a:rPr>
              <a:t>let</a:t>
            </a:r>
            <a:r>
              <a:rPr lang="pt-PT" sz="2400" dirty="0">
                <a:solidFill>
                  <a:srgbClr val="DC143C"/>
                </a:solidFill>
                <a:latin typeface="Verdana"/>
                <a:ea typeface="Verdana"/>
                <a:cs typeface="Arial Unicode MS"/>
              </a:rPr>
              <a:t> </a:t>
            </a:r>
            <a:r>
              <a:rPr lang="pt-PT" sz="2400" dirty="0">
                <a:latin typeface="Verdana"/>
                <a:ea typeface="Verdana"/>
                <a:cs typeface="Arial Unicode MS"/>
              </a:rPr>
              <a:t>se não puder usar </a:t>
            </a:r>
            <a:r>
              <a:rPr lang="pt-PT" sz="2400" dirty="0">
                <a:solidFill>
                  <a:srgbClr val="DC143C"/>
                </a:solidFill>
                <a:latin typeface="Verdana"/>
                <a:ea typeface="Verdana"/>
                <a:cs typeface="Arial Unicode MS"/>
              </a:rPr>
              <a:t>const</a:t>
            </a:r>
            <a:endParaRPr lang="pt-PT" sz="2400">
              <a:latin typeface="Verdana"/>
              <a:cs typeface="Arial Unicode MS"/>
            </a:endParaRPr>
          </a:p>
          <a:p>
            <a:r>
              <a:rPr lang="pt-PT" sz="2400" dirty="0">
                <a:latin typeface="Verdana"/>
                <a:ea typeface="Verdana"/>
                <a:cs typeface="Arial Unicode MS"/>
              </a:rPr>
              <a:t>5. Use somente </a:t>
            </a:r>
            <a:r>
              <a:rPr lang="pt-PT" sz="2400" dirty="0">
                <a:solidFill>
                  <a:srgbClr val="DC143C"/>
                </a:solidFill>
                <a:latin typeface="Verdana"/>
                <a:ea typeface="Verdana"/>
                <a:cs typeface="Arial Unicode MS"/>
              </a:rPr>
              <a:t>var </a:t>
            </a:r>
            <a:r>
              <a:rPr lang="pt-PT" sz="2400" dirty="0">
                <a:latin typeface="Verdana"/>
                <a:ea typeface="Verdana"/>
                <a:cs typeface="Arial Unicode MS"/>
              </a:rPr>
              <a:t>se você PRECISA oferecer suporte a navegadores antigos.</a:t>
            </a:r>
            <a:endParaRPr lang="pt-PT" sz="2400" dirty="0">
              <a:cs typeface="Arial Unicode MS"/>
            </a:endParaRPr>
          </a:p>
          <a:p>
            <a:pPr marL="104775" indent="0">
              <a:buFont typeface="Times New Roman" panose="02020603050405020304" pitchFamily="18" charset="0"/>
              <a:buNone/>
            </a:pPr>
            <a:endParaRPr lang="pt-PT" altLang="pt-PT" dirty="0">
              <a:latin typeface="Arial"/>
            </a:endParaRPr>
          </a:p>
          <a:p>
            <a:pPr eaLnBrk="1">
              <a:buClrTx/>
            </a:pPr>
            <a:endParaRPr lang="pt-PT" altLang="pt-PT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117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">
            <a:extLst>
              <a:ext uri="{FF2B5EF4-FFF2-40B4-BE49-F238E27FC236}">
                <a16:creationId xmlns:a16="http://schemas.microsoft.com/office/drawing/2014/main" id="{E49DCB7C-72E8-4E2C-8C88-A9AA81479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508000"/>
            <a:ext cx="9070975" cy="689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 anchor="t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buFont typeface="Arial,Sans-Serif" panose="020B0604020202020204" pitchFamily="34" charset="0"/>
              <a:buChar char="•"/>
            </a:pPr>
            <a:r>
              <a:rPr lang="pt-PT" sz="2800" dirty="0">
                <a:latin typeface="Arial"/>
                <a:ea typeface="Verdana"/>
                <a:cs typeface="Arial"/>
              </a:rPr>
              <a:t>Antes do ES6 (2015), o JavaScript não tinha </a:t>
            </a:r>
            <a:r>
              <a:rPr lang="pt-PT" sz="2800" b="1" err="1">
                <a:latin typeface="Arial"/>
                <a:ea typeface="Verdana"/>
                <a:cs typeface="Arial"/>
              </a:rPr>
              <a:t>Block</a:t>
            </a:r>
            <a:r>
              <a:rPr lang="pt-PT" sz="2800" b="1" dirty="0">
                <a:latin typeface="Arial"/>
                <a:ea typeface="Verdana"/>
                <a:cs typeface="Arial"/>
              </a:rPr>
              <a:t> Scope</a:t>
            </a:r>
            <a:r>
              <a:rPr lang="pt-PT" sz="2800">
                <a:latin typeface="Arial"/>
                <a:ea typeface="Verdana"/>
                <a:cs typeface="Arial"/>
              </a:rPr>
              <a:t> (escopo de bloco).</a:t>
            </a:r>
            <a:endParaRPr lang="en-US" sz="2800">
              <a:latin typeface="Arial"/>
              <a:ea typeface="Verdana"/>
              <a:cs typeface="Arial"/>
            </a:endParaRPr>
          </a:p>
          <a:p>
            <a:pPr>
              <a:buFont typeface="Arial,Sans-Serif" panose="020B0604020202020204" pitchFamily="34" charset="0"/>
              <a:buChar char="•"/>
            </a:pPr>
            <a:r>
              <a:rPr lang="pt-PT" sz="2800" dirty="0">
                <a:latin typeface="Arial"/>
                <a:ea typeface="Verdana"/>
                <a:cs typeface="Arial"/>
              </a:rPr>
              <a:t>JavaScript tinha </a:t>
            </a:r>
            <a:r>
              <a:rPr lang="pt-PT" sz="2800" b="1" dirty="0">
                <a:latin typeface="Arial"/>
                <a:ea typeface="Verdana"/>
                <a:cs typeface="Arial"/>
              </a:rPr>
              <a:t>escopo global</a:t>
            </a:r>
            <a:r>
              <a:rPr lang="pt-PT" sz="2800" dirty="0">
                <a:latin typeface="Arial"/>
                <a:ea typeface="Verdana"/>
                <a:cs typeface="Arial"/>
              </a:rPr>
              <a:t> e </a:t>
            </a:r>
            <a:r>
              <a:rPr lang="pt-PT" sz="2800" b="1" dirty="0">
                <a:latin typeface="Arial"/>
                <a:ea typeface="Verdana"/>
                <a:cs typeface="Arial"/>
              </a:rPr>
              <a:t>escopo de função</a:t>
            </a:r>
            <a:r>
              <a:rPr lang="pt-PT" sz="2800" dirty="0">
                <a:latin typeface="Arial"/>
                <a:ea typeface="Verdana"/>
                <a:cs typeface="Arial"/>
              </a:rPr>
              <a:t>.</a:t>
            </a:r>
            <a:endParaRPr lang="en-US" sz="2800">
              <a:latin typeface="Arial"/>
              <a:ea typeface="Verdana"/>
              <a:cs typeface="Arial"/>
            </a:endParaRPr>
          </a:p>
          <a:p>
            <a:pPr>
              <a:buFont typeface="Arial,Sans-Serif" panose="020B0604020202020204" pitchFamily="34" charset="0"/>
              <a:buChar char="•"/>
            </a:pPr>
            <a:r>
              <a:rPr lang="pt-PT" sz="2800" dirty="0" err="1">
                <a:solidFill>
                  <a:srgbClr val="DC143C"/>
                </a:solidFill>
                <a:latin typeface="Arial"/>
                <a:ea typeface="Verdana"/>
                <a:cs typeface="Arial"/>
              </a:rPr>
              <a:t>let</a:t>
            </a:r>
            <a:r>
              <a:rPr lang="pt-PT" sz="2800" dirty="0">
                <a:solidFill>
                  <a:srgbClr val="DC143C"/>
                </a:solidFill>
                <a:latin typeface="Arial"/>
                <a:ea typeface="Verdana"/>
                <a:cs typeface="Arial"/>
              </a:rPr>
              <a:t> </a:t>
            </a:r>
            <a:r>
              <a:rPr lang="pt-PT" sz="2800" dirty="0">
                <a:latin typeface="Arial"/>
                <a:ea typeface="Verdana"/>
                <a:cs typeface="Arial"/>
              </a:rPr>
              <a:t>e </a:t>
            </a:r>
            <a:r>
              <a:rPr lang="pt-PT" sz="2800" dirty="0" err="1">
                <a:solidFill>
                  <a:srgbClr val="DC143C"/>
                </a:solidFill>
                <a:latin typeface="Arial"/>
                <a:ea typeface="Verdana"/>
                <a:cs typeface="Arial"/>
              </a:rPr>
              <a:t>const</a:t>
            </a:r>
            <a:r>
              <a:rPr lang="pt-PT" sz="2800" dirty="0">
                <a:latin typeface="Arial"/>
                <a:ea typeface="Verdana"/>
                <a:cs typeface="Arial"/>
              </a:rPr>
              <a:t> forneceram </a:t>
            </a:r>
            <a:r>
              <a:rPr lang="pt-PT" sz="2800" b="1" dirty="0">
                <a:latin typeface="Arial"/>
                <a:ea typeface="Verdana"/>
                <a:cs typeface="Arial"/>
              </a:rPr>
              <a:t>o </a:t>
            </a:r>
            <a:r>
              <a:rPr lang="pt-PT" sz="2800" b="1" dirty="0" err="1">
                <a:latin typeface="Arial"/>
                <a:ea typeface="Verdana"/>
                <a:cs typeface="Arial"/>
              </a:rPr>
              <a:t>Block</a:t>
            </a:r>
            <a:r>
              <a:rPr lang="pt-PT" sz="2800" b="1" dirty="0">
                <a:latin typeface="Arial"/>
                <a:ea typeface="Verdana"/>
                <a:cs typeface="Arial"/>
              </a:rPr>
              <a:t> Scope</a:t>
            </a:r>
            <a:r>
              <a:rPr lang="pt-PT" sz="2800" dirty="0">
                <a:latin typeface="Arial"/>
                <a:ea typeface="Verdana"/>
                <a:cs typeface="Arial"/>
              </a:rPr>
              <a:t> em JavaScript:</a:t>
            </a:r>
            <a:endParaRPr lang="pt-PT" sz="2800">
              <a:latin typeface="Arial"/>
              <a:cs typeface="Arial"/>
            </a:endParaRPr>
          </a:p>
          <a:p>
            <a:pPr>
              <a:buFont typeface="Arial,Sans-Serif" panose="020B0604020202020204" pitchFamily="34" charset="0"/>
              <a:buChar char="•"/>
            </a:pPr>
            <a:r>
              <a:rPr lang="pt-PT" sz="2800" dirty="0">
                <a:latin typeface="Arial"/>
                <a:ea typeface="Verdana"/>
                <a:cs typeface="Arial"/>
              </a:rPr>
              <a:t>Variáveis declaradas dentro de um </a:t>
            </a:r>
            <a:r>
              <a:rPr lang="pt-PT" sz="2800" dirty="0">
                <a:latin typeface="Arial"/>
                <a:ea typeface="Arial Unicode MS"/>
                <a:cs typeface="Arial"/>
              </a:rPr>
              <a:t>bloco {</a:t>
            </a:r>
            <a:r>
              <a:rPr lang="pt-PT" sz="2800" dirty="0">
                <a:latin typeface="Arial"/>
                <a:ea typeface="Verdana"/>
                <a:cs typeface="Arial"/>
              </a:rPr>
              <a:t> } não podem ser acedidas de fora do bloco:</a:t>
            </a:r>
            <a:endParaRPr lang="pt-PT" sz="2800" dirty="0">
              <a:latin typeface="Arial"/>
              <a:cs typeface="Arial"/>
            </a:endParaRPr>
          </a:p>
          <a:p>
            <a:pPr marL="104775" indent="0"/>
            <a:r>
              <a:rPr lang="pt-PT" sz="2800" dirty="0">
                <a:latin typeface="Consolas"/>
                <a:ea typeface="Verdana"/>
                <a:cs typeface="Arial"/>
              </a:rPr>
              <a:t>{</a:t>
            </a:r>
            <a:br>
              <a:rPr lang="pt-PT" sz="2800" dirty="0">
                <a:latin typeface="Consolas"/>
                <a:ea typeface="Verdana"/>
                <a:cs typeface="Arial"/>
              </a:rPr>
            </a:br>
            <a:r>
              <a:rPr lang="pt-PT" sz="2800" dirty="0">
                <a:latin typeface="Consolas"/>
                <a:ea typeface="Verdana"/>
                <a:cs typeface="Arial"/>
              </a:rPr>
              <a:t>  </a:t>
            </a:r>
            <a:r>
              <a:rPr lang="pt-PT" sz="2800" err="1">
                <a:solidFill>
                  <a:srgbClr val="0000CD"/>
                </a:solidFill>
                <a:latin typeface="Consolas"/>
                <a:ea typeface="Arial Unicode MS"/>
                <a:cs typeface="Arial"/>
              </a:rPr>
              <a:t>let</a:t>
            </a:r>
            <a:r>
              <a:rPr lang="pt-PT" sz="2800" dirty="0">
                <a:latin typeface="Consolas"/>
                <a:ea typeface="Arial Unicode MS"/>
                <a:cs typeface="Arial"/>
              </a:rPr>
              <a:t> x = </a:t>
            </a:r>
            <a:r>
              <a:rPr lang="pt-PT" sz="2800" dirty="0">
                <a:solidFill>
                  <a:srgbClr val="FF0000"/>
                </a:solidFill>
                <a:latin typeface="Consolas"/>
                <a:ea typeface="Arial Unicode MS"/>
                <a:cs typeface="Arial"/>
              </a:rPr>
              <a:t>2</a:t>
            </a:r>
            <a:r>
              <a:rPr lang="pt-PT" sz="2800" dirty="0">
                <a:latin typeface="Consolas"/>
                <a:ea typeface="Arial Unicode MS"/>
                <a:cs typeface="Arial"/>
              </a:rPr>
              <a:t>;</a:t>
            </a:r>
            <a:br>
              <a:rPr lang="pt-PT" sz="2800" dirty="0">
                <a:latin typeface="Consolas"/>
                <a:ea typeface="Arial Unicode MS"/>
                <a:cs typeface="Arial"/>
              </a:rPr>
            </a:br>
            <a:r>
              <a:rPr lang="pt-PT" sz="2800" dirty="0">
                <a:latin typeface="Consolas"/>
                <a:ea typeface="Arial Unicode MS"/>
                <a:cs typeface="Arial"/>
              </a:rPr>
              <a:t>}</a:t>
            </a:r>
            <a:br>
              <a:rPr lang="pt-PT" sz="2800" dirty="0">
                <a:latin typeface="Consolas"/>
                <a:ea typeface="Arial Unicode MS"/>
                <a:cs typeface="Arial"/>
              </a:rPr>
            </a:br>
            <a:r>
              <a:rPr lang="pt-PT" sz="2800" dirty="0">
                <a:latin typeface="Consolas"/>
                <a:ea typeface="Verdana"/>
                <a:cs typeface="Arial"/>
              </a:rPr>
              <a:t>// x</a:t>
            </a:r>
            <a:r>
              <a:rPr lang="pt-PT" sz="2800" dirty="0">
                <a:latin typeface="Consolas"/>
                <a:ea typeface="Arial Unicode MS"/>
                <a:cs typeface="Arial"/>
              </a:rPr>
              <a:t> </a:t>
            </a:r>
            <a:r>
              <a:rPr lang="pt-PT" sz="2800" dirty="0">
                <a:latin typeface="Consolas"/>
                <a:ea typeface="Verdana"/>
                <a:cs typeface="Arial"/>
              </a:rPr>
              <a:t>não pode ser usado aqui, fora do bloco</a:t>
            </a:r>
            <a:endParaRPr lang="pt-PT" sz="2800" dirty="0">
              <a:latin typeface="Consolas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PT" sz="1100" dirty="0">
              <a:latin typeface="Verdana"/>
              <a:ea typeface="Verdana"/>
            </a:endParaRPr>
          </a:p>
          <a:p>
            <a:pPr marL="561975" indent="-457200">
              <a:buFont typeface="Arial" panose="020B0604020202020204" pitchFamily="34" charset="0"/>
              <a:buChar char="•"/>
            </a:pPr>
            <a:endParaRPr lang="pt-PT" sz="1100" dirty="0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6489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">
            <a:extLst>
              <a:ext uri="{FF2B5EF4-FFF2-40B4-BE49-F238E27FC236}">
                <a16:creationId xmlns:a16="http://schemas.microsoft.com/office/drawing/2014/main" id="{E49DCB7C-72E8-4E2C-8C88-A9AA81479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508000"/>
            <a:ext cx="9070975" cy="689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 anchor="t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PT" sz="2800" dirty="0">
                <a:latin typeface="Verdana"/>
                <a:ea typeface="Verdana"/>
                <a:cs typeface="Arial Unicode MS"/>
              </a:rPr>
              <a:t>Variáveis declaradas com </a:t>
            </a:r>
            <a:r>
              <a:rPr lang="pt-PT" sz="2800" err="1">
                <a:solidFill>
                  <a:srgbClr val="DC143C"/>
                </a:solidFill>
                <a:latin typeface="Verdana"/>
                <a:ea typeface="Arial Unicode MS"/>
                <a:cs typeface="Arial Unicode MS"/>
              </a:rPr>
              <a:t>let</a:t>
            </a:r>
            <a:r>
              <a:rPr lang="pt-PT" sz="2800" dirty="0">
                <a:solidFill>
                  <a:srgbClr val="DC143C"/>
                </a:solidFill>
                <a:latin typeface="Verdana"/>
                <a:ea typeface="Arial Unicode MS"/>
                <a:cs typeface="Arial Unicode MS"/>
              </a:rPr>
              <a:t> </a:t>
            </a:r>
            <a:r>
              <a:rPr lang="pt-PT" sz="2800" dirty="0">
                <a:latin typeface="Verdana"/>
                <a:ea typeface="Verdana"/>
                <a:cs typeface="Arial Unicode MS"/>
              </a:rPr>
              <a:t>têm </a:t>
            </a:r>
            <a:r>
              <a:rPr lang="pt-PT" sz="2800" b="1" dirty="0">
                <a:latin typeface="Verdana"/>
                <a:ea typeface="Verdana"/>
                <a:cs typeface="Arial Unicode MS"/>
              </a:rPr>
              <a:t>escopo de bloco</a:t>
            </a:r>
            <a:endParaRPr lang="pt-PT" sz="2800">
              <a:latin typeface="Verdana"/>
              <a:cs typeface="Arial Unicode M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PT" sz="2800" dirty="0">
                <a:latin typeface="Verdana"/>
                <a:ea typeface="Verdana"/>
                <a:cs typeface="Arial Unicode MS"/>
              </a:rPr>
              <a:t>Variáveis declaradas com </a:t>
            </a:r>
            <a:r>
              <a:rPr lang="pt-PT" sz="2800" err="1">
                <a:solidFill>
                  <a:srgbClr val="DC143C"/>
                </a:solidFill>
                <a:latin typeface="Verdana"/>
                <a:ea typeface="Arial Unicode MS"/>
                <a:cs typeface="Arial Unicode MS"/>
              </a:rPr>
              <a:t>let</a:t>
            </a:r>
            <a:r>
              <a:rPr lang="pt-PT" sz="2800" dirty="0">
                <a:solidFill>
                  <a:srgbClr val="DC143C"/>
                </a:solidFill>
                <a:latin typeface="Verdana"/>
                <a:ea typeface="Arial Unicode MS"/>
                <a:cs typeface="Arial Unicode MS"/>
              </a:rPr>
              <a:t> </a:t>
            </a:r>
            <a:r>
              <a:rPr lang="pt-PT" sz="2800" dirty="0">
                <a:latin typeface="Verdana"/>
                <a:ea typeface="Verdana"/>
                <a:cs typeface="Arial Unicode MS"/>
              </a:rPr>
              <a:t>devem ser </a:t>
            </a:r>
            <a:r>
              <a:rPr lang="pt-PT" sz="2800" b="1" dirty="0">
                <a:latin typeface="Verdana"/>
                <a:ea typeface="Verdana"/>
                <a:cs typeface="Arial Unicode MS"/>
              </a:rPr>
              <a:t>declaradas</a:t>
            </a:r>
            <a:r>
              <a:rPr lang="pt-PT" sz="2800" dirty="0">
                <a:latin typeface="Verdana"/>
                <a:ea typeface="Verdana"/>
                <a:cs typeface="Arial Unicode MS"/>
              </a:rPr>
              <a:t> antes do uso</a:t>
            </a:r>
            <a:endParaRPr lang="pt-PT" sz="2800">
              <a:latin typeface="Verdana"/>
              <a:cs typeface="Arial Unicode M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PT" sz="2800" dirty="0">
                <a:latin typeface="Verdana"/>
                <a:ea typeface="Verdana"/>
                <a:cs typeface="Arial Unicode MS"/>
              </a:rPr>
              <a:t>Variáveis declaradas com </a:t>
            </a:r>
            <a:r>
              <a:rPr lang="pt-PT" sz="2800" err="1">
                <a:solidFill>
                  <a:srgbClr val="DC143C"/>
                </a:solidFill>
                <a:latin typeface="Verdana"/>
                <a:ea typeface="Arial Unicode MS"/>
                <a:cs typeface="Arial Unicode MS"/>
              </a:rPr>
              <a:t>let</a:t>
            </a:r>
            <a:r>
              <a:rPr lang="pt-PT" sz="2800" dirty="0">
                <a:solidFill>
                  <a:srgbClr val="DC143C"/>
                </a:solidFill>
                <a:latin typeface="Verdana"/>
                <a:ea typeface="Arial Unicode MS"/>
                <a:cs typeface="Arial Unicode MS"/>
              </a:rPr>
              <a:t> </a:t>
            </a:r>
            <a:r>
              <a:rPr lang="pt-PT" sz="2800" dirty="0">
                <a:latin typeface="Verdana"/>
                <a:ea typeface="Verdana"/>
                <a:cs typeface="Arial Unicode MS"/>
              </a:rPr>
              <a:t>não podem ser </a:t>
            </a:r>
            <a:r>
              <a:rPr lang="pt-PT" sz="2800" b="1" dirty="0">
                <a:latin typeface="Verdana"/>
                <a:ea typeface="Verdana"/>
                <a:cs typeface="Arial Unicode MS"/>
              </a:rPr>
              <a:t>redeclaradas</a:t>
            </a:r>
            <a:r>
              <a:rPr lang="pt-PT" sz="2800" dirty="0">
                <a:latin typeface="Verdana"/>
                <a:ea typeface="Verdana"/>
                <a:cs typeface="Arial Unicode MS"/>
              </a:rPr>
              <a:t> no mesmo escopo</a:t>
            </a:r>
            <a:endParaRPr lang="pt-PT" sz="2800" dirty="0">
              <a:cs typeface="Arial Unicode MS"/>
            </a:endParaRPr>
          </a:p>
          <a:p>
            <a:pPr marL="104775" indent="0"/>
            <a:r>
              <a:rPr lang="pt-PT" sz="2000">
                <a:latin typeface="Arial"/>
                <a:ea typeface="Verdana"/>
                <a:cs typeface="Arial"/>
              </a:rPr>
              <a:t>&lt;p id="</a:t>
            </a:r>
            <a:r>
              <a:rPr lang="pt-PT" sz="2000" err="1">
                <a:latin typeface="Arial"/>
                <a:ea typeface="Verdana"/>
                <a:cs typeface="Arial"/>
              </a:rPr>
              <a:t>demolet</a:t>
            </a:r>
            <a:r>
              <a:rPr lang="pt-PT" sz="2000">
                <a:latin typeface="Arial"/>
                <a:ea typeface="Verdana"/>
                <a:cs typeface="Arial"/>
              </a:rPr>
              <a:t>"&gt;&lt;/p&gt;</a:t>
            </a:r>
          </a:p>
          <a:p>
            <a:pPr marL="104775" indent="0"/>
            <a:r>
              <a:rPr lang="pt-PT" sz="2000">
                <a:latin typeface="Consolas"/>
                <a:ea typeface="Verdana"/>
              </a:rPr>
              <a:t>&lt;script&gt;</a:t>
            </a:r>
          </a:p>
          <a:p>
            <a:pPr marL="104775" indent="0"/>
            <a:r>
              <a:rPr lang="pt-PT" sz="2000" err="1">
                <a:latin typeface="Consolas"/>
                <a:ea typeface="Verdana"/>
                <a:cs typeface="Arial Unicode MS"/>
              </a:rPr>
              <a:t>let</a:t>
            </a:r>
            <a:r>
              <a:rPr lang="pt-PT" sz="2000">
                <a:latin typeface="Consolas"/>
                <a:ea typeface="Verdana"/>
                <a:cs typeface="Arial Unicode MS"/>
              </a:rPr>
              <a:t>  x = 10; // Aqui x é 10</a:t>
            </a:r>
          </a:p>
          <a:p>
            <a:pPr marL="104775" indent="0"/>
            <a:r>
              <a:rPr lang="pt-PT" sz="2000">
                <a:latin typeface="Consolas"/>
                <a:ea typeface="Verdana"/>
              </a:rPr>
              <a:t>{  </a:t>
            </a:r>
          </a:p>
          <a:p>
            <a:pPr marL="104775" indent="0"/>
            <a:r>
              <a:rPr lang="pt-PT" sz="2000" dirty="0">
                <a:latin typeface="Consolas"/>
                <a:ea typeface="Verdana"/>
                <a:cs typeface="Arial Unicode MS"/>
              </a:rPr>
              <a:t>  </a:t>
            </a:r>
            <a:r>
              <a:rPr lang="pt-PT" sz="2000" err="1">
                <a:latin typeface="Consolas"/>
                <a:ea typeface="Verdana"/>
                <a:cs typeface="Arial Unicode MS"/>
              </a:rPr>
              <a:t>let</a:t>
            </a:r>
            <a:r>
              <a:rPr lang="pt-PT" sz="2000">
                <a:latin typeface="Consolas"/>
                <a:ea typeface="Verdana"/>
                <a:cs typeface="Arial Unicode MS"/>
              </a:rPr>
              <a:t> x = 2; // Aqui x é 2</a:t>
            </a:r>
          </a:p>
          <a:p>
            <a:pPr marL="104775" indent="0"/>
            <a:r>
              <a:rPr lang="pt-PT" sz="2000">
                <a:latin typeface="Consolas"/>
                <a:ea typeface="Verdana"/>
              </a:rPr>
              <a:t>}</a:t>
            </a:r>
          </a:p>
          <a:p>
            <a:pPr marL="104775" indent="0"/>
            <a:r>
              <a:rPr lang="pt-PT" sz="2000">
                <a:latin typeface="Consolas"/>
                <a:ea typeface="Verdana"/>
              </a:rPr>
              <a:t>// Aqui x é 10</a:t>
            </a:r>
          </a:p>
          <a:p>
            <a:pPr marL="104775" indent="0"/>
            <a:r>
              <a:rPr lang="pt-PT" sz="2000" err="1">
                <a:latin typeface="Consolas"/>
                <a:ea typeface="Verdana"/>
                <a:cs typeface="Arial Unicode MS"/>
              </a:rPr>
              <a:t>document.getElementById</a:t>
            </a:r>
            <a:r>
              <a:rPr lang="pt-PT" sz="2000">
                <a:latin typeface="Consolas"/>
                <a:ea typeface="Verdana"/>
                <a:cs typeface="Arial Unicode MS"/>
              </a:rPr>
              <a:t>("</a:t>
            </a:r>
            <a:r>
              <a:rPr lang="pt-PT" sz="2000" err="1">
                <a:latin typeface="Consolas"/>
                <a:ea typeface="Verdana"/>
                <a:cs typeface="Arial Unicode MS"/>
              </a:rPr>
              <a:t>demolet</a:t>
            </a:r>
            <a:r>
              <a:rPr lang="pt-PT" sz="2000">
                <a:latin typeface="Consolas"/>
                <a:ea typeface="Verdana"/>
                <a:cs typeface="Arial Unicode MS"/>
              </a:rPr>
              <a:t>").</a:t>
            </a:r>
            <a:r>
              <a:rPr lang="pt-PT" sz="2000" err="1">
                <a:latin typeface="Consolas"/>
                <a:ea typeface="Verdana"/>
                <a:cs typeface="Arial Unicode MS"/>
              </a:rPr>
              <a:t>innerHTML</a:t>
            </a:r>
            <a:r>
              <a:rPr lang="pt-PT" sz="2000">
                <a:latin typeface="Consolas"/>
                <a:ea typeface="Verdana"/>
                <a:cs typeface="Arial Unicode MS"/>
              </a:rPr>
              <a:t> = x;</a:t>
            </a:r>
          </a:p>
          <a:p>
            <a:pPr marL="104775" indent="0"/>
            <a:r>
              <a:rPr lang="pt-PT" sz="2000">
                <a:latin typeface="Consolas"/>
                <a:ea typeface="Verdana"/>
              </a:rPr>
              <a:t>&lt;/script&gt;</a:t>
            </a:r>
            <a:endParaRPr lang="pt-PT"/>
          </a:p>
          <a:p>
            <a:pPr>
              <a:buFont typeface="Arial" panose="020B0604020202020204" pitchFamily="34" charset="0"/>
              <a:buChar char="•"/>
            </a:pPr>
            <a:endParaRPr lang="pt-PT" sz="2000" dirty="0">
              <a:latin typeface="Verdana"/>
              <a:ea typeface="Verdana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PT" dirty="0">
              <a:latin typeface="Verdana"/>
              <a:ea typeface="Verdana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PT" sz="1100" dirty="0">
              <a:latin typeface="Verdana"/>
              <a:ea typeface="Verdana"/>
            </a:endParaRPr>
          </a:p>
          <a:p>
            <a:pPr marL="561975" indent="-457200">
              <a:buFont typeface="Arial" panose="020B0604020202020204" pitchFamily="34" charset="0"/>
              <a:buChar char="•"/>
            </a:pPr>
            <a:endParaRPr lang="pt-PT" sz="1100" dirty="0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06265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">
            <a:extLst>
              <a:ext uri="{FF2B5EF4-FFF2-40B4-BE49-F238E27FC236}">
                <a16:creationId xmlns:a16="http://schemas.microsoft.com/office/drawing/2014/main" id="{E49DCB7C-72E8-4E2C-8C88-A9AA81479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508000"/>
            <a:ext cx="9070975" cy="689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 anchor="t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pt-PT" sz="2000" dirty="0">
                <a:latin typeface="Arial"/>
                <a:ea typeface="Verdana"/>
                <a:cs typeface="Arial"/>
              </a:rPr>
              <a:t>A </a:t>
            </a:r>
            <a:r>
              <a:rPr lang="pt-PT" sz="2000" dirty="0" err="1">
                <a:latin typeface="Arial"/>
                <a:ea typeface="Verdana"/>
                <a:cs typeface="Arial"/>
              </a:rPr>
              <a:t>keyword</a:t>
            </a:r>
            <a:r>
              <a:rPr lang="pt-PT" sz="2000" dirty="0">
                <a:latin typeface="Arial"/>
                <a:ea typeface="Verdana"/>
                <a:cs typeface="Arial"/>
              </a:rPr>
              <a:t> </a:t>
            </a:r>
            <a:r>
              <a:rPr lang="pt-PT" sz="2000" dirty="0" err="1">
                <a:solidFill>
                  <a:srgbClr val="DC143C"/>
                </a:solidFill>
                <a:latin typeface="Arial"/>
                <a:ea typeface="Verdana"/>
                <a:cs typeface="Arial"/>
              </a:rPr>
              <a:t>const</a:t>
            </a:r>
            <a:r>
              <a:rPr lang="pt-PT" sz="2000" dirty="0">
                <a:solidFill>
                  <a:srgbClr val="DC143C"/>
                </a:solidFill>
                <a:latin typeface="Arial"/>
                <a:ea typeface="Verdana"/>
                <a:cs typeface="Arial"/>
              </a:rPr>
              <a:t> </a:t>
            </a:r>
            <a:r>
              <a:rPr lang="pt-PT" sz="2000" dirty="0">
                <a:latin typeface="Arial"/>
                <a:ea typeface="Verdana"/>
                <a:cs typeface="Arial"/>
              </a:rPr>
              <a:t>é um pouco enganosa. Não define um valor constante.</a:t>
            </a:r>
            <a:endParaRPr lang="pt-PT" sz="2000" dirty="0">
              <a:latin typeface="Arial"/>
            </a:endParaRPr>
          </a:p>
          <a:p>
            <a:r>
              <a:rPr lang="pt-PT" sz="2000" dirty="0">
                <a:latin typeface="Arial"/>
                <a:ea typeface="Verdana"/>
                <a:cs typeface="Arial"/>
              </a:rPr>
              <a:t>Define uma referência constante a um valor.</a:t>
            </a:r>
            <a:endParaRPr lang="pt-PT" sz="2000">
              <a:latin typeface="Arial"/>
            </a:endParaRPr>
          </a:p>
          <a:p>
            <a:r>
              <a:rPr lang="pt-PT" sz="2000" dirty="0">
                <a:latin typeface="Arial"/>
                <a:ea typeface="Verdana"/>
                <a:cs typeface="Arial"/>
              </a:rPr>
              <a:t>Por isso você </a:t>
            </a:r>
            <a:r>
              <a:rPr lang="pt-PT" sz="2000" dirty="0">
                <a:solidFill>
                  <a:srgbClr val="FF0000"/>
                </a:solidFill>
                <a:latin typeface="Arial"/>
                <a:ea typeface="Verdana"/>
                <a:cs typeface="Arial"/>
              </a:rPr>
              <a:t>NÃO PODE</a:t>
            </a:r>
            <a:r>
              <a:rPr lang="pt-PT" sz="2000" dirty="0">
                <a:latin typeface="Arial"/>
                <a:ea typeface="Verdana"/>
                <a:cs typeface="Arial"/>
              </a:rPr>
              <a:t>:</a:t>
            </a:r>
            <a:endParaRPr lang="pt-PT" sz="2000">
              <a:latin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PT" sz="2000" dirty="0">
                <a:latin typeface="Arial"/>
                <a:ea typeface="Verdana"/>
                <a:cs typeface="Arial"/>
              </a:rPr>
              <a:t>Reatribuir um valor constante, reatribuir uma matriz constante, reatribuir um objeto constante</a:t>
            </a:r>
            <a:endParaRPr lang="pt-PT" sz="2000" dirty="0">
              <a:latin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PT" sz="2000" dirty="0">
                <a:latin typeface="Arial"/>
                <a:ea typeface="Verdana"/>
                <a:cs typeface="Arial"/>
              </a:rPr>
              <a:t>Mas você PODE:</a:t>
            </a:r>
            <a:endParaRPr lang="pt-PT" sz="2000">
              <a:latin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PT" sz="2000" dirty="0">
                <a:latin typeface="Arial"/>
                <a:ea typeface="Verdana"/>
                <a:cs typeface="Arial"/>
              </a:rPr>
              <a:t>Alterar os elementos da matriz constante, e alterar as propriedades do objeto constante</a:t>
            </a:r>
            <a:endParaRPr lang="pt-PT" sz="2000" dirty="0">
              <a:latin typeface="Arial"/>
            </a:endParaRPr>
          </a:p>
          <a:p>
            <a:pPr marL="104775" indent="0"/>
            <a:r>
              <a:rPr lang="pt-PT" sz="2000" dirty="0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&lt;p id="</a:t>
            </a:r>
            <a:r>
              <a:rPr lang="pt-PT" sz="2000" err="1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democonst</a:t>
            </a:r>
            <a:r>
              <a:rPr lang="pt-PT" sz="2000" dirty="0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"&gt;&lt;/p&gt;</a:t>
            </a:r>
            <a:endParaRPr lang="en-US" sz="2000">
              <a:solidFill>
                <a:schemeClr val="tx1"/>
              </a:solidFill>
              <a:latin typeface="Consolas"/>
              <a:cs typeface="Arial"/>
            </a:endParaRPr>
          </a:p>
          <a:p>
            <a:pPr marL="104775" indent="0"/>
            <a:r>
              <a:rPr lang="pt-PT" sz="2000" dirty="0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&lt;script&gt;</a:t>
            </a:r>
            <a:endParaRPr lang="pt-PT" sz="2000">
              <a:solidFill>
                <a:schemeClr val="tx1"/>
              </a:solidFill>
              <a:latin typeface="Consolas"/>
            </a:endParaRPr>
          </a:p>
          <a:p>
            <a:pPr marL="104775" indent="0"/>
            <a:r>
              <a:rPr lang="pt-PT" sz="2000" err="1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const</a:t>
            </a:r>
            <a:r>
              <a:rPr lang="pt-PT" sz="2000" dirty="0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 </a:t>
            </a:r>
            <a:r>
              <a:rPr lang="pt-PT" sz="2000" err="1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cars</a:t>
            </a:r>
            <a:r>
              <a:rPr lang="pt-PT" sz="2000" dirty="0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 = ["Saab", "Volvo", "BMW"]; // cria um </a:t>
            </a:r>
            <a:r>
              <a:rPr lang="pt-PT" sz="2000" err="1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array</a:t>
            </a:r>
            <a:endParaRPr lang="pt-PT" sz="2000">
              <a:solidFill>
                <a:schemeClr val="tx1"/>
              </a:solidFill>
              <a:latin typeface="Consolas"/>
            </a:endParaRPr>
          </a:p>
          <a:p>
            <a:pPr marL="104775" indent="0"/>
            <a:r>
              <a:rPr lang="pt-PT" sz="2000" err="1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cars</a:t>
            </a:r>
            <a:r>
              <a:rPr lang="pt-PT" sz="2000" dirty="0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[0] = "Toyota"; // altera um elemento</a:t>
            </a:r>
          </a:p>
          <a:p>
            <a:pPr marL="104775" indent="0"/>
            <a:r>
              <a:rPr lang="pt-PT" sz="2000" err="1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cars.push</a:t>
            </a:r>
            <a:r>
              <a:rPr lang="pt-PT" sz="2000" dirty="0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("Audi"); // adiciona um elemento</a:t>
            </a:r>
            <a:endParaRPr lang="pt-PT" sz="2000">
              <a:solidFill>
                <a:schemeClr val="tx1"/>
              </a:solidFill>
              <a:latin typeface="Consolas"/>
            </a:endParaRPr>
          </a:p>
          <a:p>
            <a:pPr marL="104775" indent="0"/>
            <a:r>
              <a:rPr lang="pt-PT" sz="2000" dirty="0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// mas isto daria erro </a:t>
            </a:r>
            <a:r>
              <a:rPr lang="pt-PT" sz="2000" err="1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cars</a:t>
            </a:r>
            <a:r>
              <a:rPr lang="pt-PT" sz="2000" dirty="0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 = ["Toyota", "Volvo", "Audi"];</a:t>
            </a:r>
          </a:p>
          <a:p>
            <a:pPr marL="104775" indent="0"/>
            <a:r>
              <a:rPr lang="pt-PT" sz="2000" err="1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document.getElementById</a:t>
            </a:r>
            <a:r>
              <a:rPr lang="pt-PT" sz="2000" dirty="0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("</a:t>
            </a:r>
            <a:r>
              <a:rPr lang="pt-PT" sz="2000" err="1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democonst</a:t>
            </a:r>
            <a:r>
              <a:rPr lang="pt-PT" sz="2000" dirty="0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").</a:t>
            </a:r>
            <a:r>
              <a:rPr lang="pt-PT" sz="2000" err="1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innerHTML</a:t>
            </a:r>
            <a:r>
              <a:rPr lang="pt-PT" sz="2000" dirty="0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 = </a:t>
            </a:r>
            <a:r>
              <a:rPr lang="pt-PT" sz="2000" err="1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cars</a:t>
            </a:r>
            <a:r>
              <a:rPr lang="pt-PT" sz="2000" dirty="0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; </a:t>
            </a:r>
            <a:endParaRPr lang="pt-PT" sz="2000">
              <a:solidFill>
                <a:schemeClr val="tx1"/>
              </a:solidFill>
              <a:latin typeface="Consolas"/>
            </a:endParaRPr>
          </a:p>
          <a:p>
            <a:pPr marL="104775" indent="0"/>
            <a:r>
              <a:rPr lang="pt-PT" sz="2000" dirty="0">
                <a:solidFill>
                  <a:schemeClr val="tx1"/>
                </a:solidFill>
                <a:latin typeface="Consolas"/>
                <a:ea typeface="Verdana"/>
                <a:cs typeface="Arial"/>
              </a:rPr>
              <a:t>&lt;/script&gt;</a:t>
            </a:r>
            <a:endParaRPr lang="pt-PT" dirty="0">
              <a:solidFill>
                <a:schemeClr val="tx1"/>
              </a:solidFill>
              <a:latin typeface="Consolas"/>
            </a:endParaRPr>
          </a:p>
          <a:p>
            <a:pPr marL="104775" indent="0"/>
            <a:endParaRPr lang="pt-PT" sz="2000" dirty="0">
              <a:latin typeface="Consolas"/>
              <a:ea typeface="Verdana"/>
              <a:cs typeface="Arial"/>
            </a:endParaRPr>
          </a:p>
          <a:p>
            <a:pPr marL="104775" indent="0"/>
            <a:endParaRPr lang="pt-PT" sz="2800" dirty="0">
              <a:latin typeface="Verdana"/>
              <a:ea typeface="Verdana"/>
              <a:cs typeface="Arial"/>
            </a:endParaRPr>
          </a:p>
          <a:p>
            <a:pPr marL="104775" indent="0"/>
            <a:endParaRPr lang="pt-PT" sz="2800" dirty="0">
              <a:latin typeface="Verdana"/>
              <a:ea typeface="Verdana"/>
              <a:cs typeface="Arial"/>
            </a:endParaRPr>
          </a:p>
          <a:p>
            <a:pPr marL="104775" indent="0"/>
            <a:endParaRPr lang="pt-PT" sz="2800" dirty="0">
              <a:solidFill>
                <a:srgbClr val="DC143C"/>
              </a:solidFill>
              <a:latin typeface="Consolas"/>
              <a:ea typeface="Verdana"/>
              <a:cs typeface="Arial"/>
            </a:endParaRPr>
          </a:p>
          <a:p>
            <a:pPr>
              <a:buFont typeface="Arial,Sans-Serif" panose="020B0604020202020204" pitchFamily="34" charset="0"/>
              <a:buChar char="•"/>
            </a:pPr>
            <a:endParaRPr lang="pt-PT" sz="2800" dirty="0">
              <a:latin typeface="Arial"/>
              <a:ea typeface="Verdana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PT" sz="1100" dirty="0">
              <a:latin typeface="Verdana"/>
              <a:ea typeface="Verdana"/>
            </a:endParaRPr>
          </a:p>
          <a:p>
            <a:pPr marL="561975" indent="-457200">
              <a:buFont typeface="Arial" panose="020B0604020202020204" pitchFamily="34" charset="0"/>
              <a:buChar char="•"/>
            </a:pPr>
            <a:endParaRPr lang="pt-PT" sz="1100" dirty="0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84825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2B7ADBC-0006-443F-8309-EFE5222FB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33200"/>
            <a:ext cx="10080625" cy="389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612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1">
            <a:extLst>
              <a:ext uri="{FF2B5EF4-FFF2-40B4-BE49-F238E27FC236}">
                <a16:creationId xmlns:a16="http://schemas.microsoft.com/office/drawing/2014/main" id="{4FE727DB-A2C8-4748-97B5-FCE541DEE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508000"/>
            <a:ext cx="9070975" cy="689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buFont typeface="Wingdings" panose="05000000000000000000" pitchFamily="2" charset="2"/>
              <a:buNone/>
            </a:pPr>
            <a:r>
              <a:rPr lang="pt-PT" altLang="pt-PT" sz="3600" dirty="0"/>
              <a:t>JavaScript </a:t>
            </a:r>
            <a:r>
              <a:rPr lang="pt-PT" altLang="pt-PT" sz="3600" dirty="0" err="1"/>
              <a:t>Events</a:t>
            </a:r>
            <a:endParaRPr lang="pt-PT" altLang="pt-PT" sz="3600" dirty="0"/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3000" dirty="0"/>
              <a:t>Um evento HTML pode ser algo que o navegador faz, ou algo que um utilizador faz.</a:t>
            </a:r>
          </a:p>
          <a:p>
            <a:pPr marL="104775" indent="0" eaLnBrk="1"/>
            <a:r>
              <a:rPr lang="pt-PT" altLang="pt-PT" sz="3000" dirty="0"/>
              <a:t>Exemplos: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3000" dirty="0"/>
              <a:t>Uma página acabou de carregar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3000" dirty="0"/>
              <a:t>Um campo de entrada (input) foi alterado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3000" dirty="0"/>
              <a:t>Foi clicado um botão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3000" dirty="0"/>
              <a:t>O JavaScript permite que você execute o código quando os eventos são </a:t>
            </a:r>
            <a:r>
              <a:rPr lang="pt-PT" altLang="pt-PT" sz="3000" dirty="0" err="1"/>
              <a:t>detectados</a:t>
            </a:r>
            <a:r>
              <a:rPr lang="pt-PT" altLang="pt-PT" sz="3000" dirty="0"/>
              <a:t>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3000" dirty="0"/>
              <a:t>O HTML permite que os atributos do manipulador de eventos, com código JavaScript, sejam adicionados aos elementos HTML.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">
            <a:extLst>
              <a:ext uri="{FF2B5EF4-FFF2-40B4-BE49-F238E27FC236}">
                <a16:creationId xmlns:a16="http://schemas.microsoft.com/office/drawing/2014/main" id="{781E3384-380D-4A7D-AD44-4186D56A1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508000"/>
            <a:ext cx="9070975" cy="689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/>
            <a:r>
              <a:rPr lang="pt-PT" altLang="pt-PT" sz="3000" dirty="0">
                <a:latin typeface="Courier New" panose="02070309020205020404" pitchFamily="49" charset="0"/>
              </a:rPr>
              <a:t>&lt;</a:t>
            </a:r>
            <a:r>
              <a:rPr lang="pt-PT" altLang="pt-PT" sz="3000" dirty="0" err="1">
                <a:latin typeface="Courier New" panose="02070309020205020404" pitchFamily="49" charset="0"/>
              </a:rPr>
              <a:t>button</a:t>
            </a:r>
            <a:r>
              <a:rPr lang="pt-PT" altLang="pt-PT" sz="3000" dirty="0">
                <a:latin typeface="Courier New" panose="02070309020205020404" pitchFamily="49" charset="0"/>
              </a:rPr>
              <a:t> </a:t>
            </a:r>
            <a:r>
              <a:rPr lang="pt-PT" altLang="pt-PT" sz="3000" dirty="0" err="1">
                <a:latin typeface="Courier New" panose="02070309020205020404" pitchFamily="49" charset="0"/>
              </a:rPr>
              <a:t>onclick</a:t>
            </a:r>
            <a:r>
              <a:rPr lang="pt-PT" altLang="pt-PT" sz="3000" dirty="0">
                <a:latin typeface="Courier New" panose="02070309020205020404" pitchFamily="49" charset="0"/>
              </a:rPr>
              <a:t>="</a:t>
            </a:r>
            <a:r>
              <a:rPr lang="pt-PT" altLang="pt-PT" sz="30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3000" dirty="0">
                <a:latin typeface="Courier New" panose="02070309020205020404" pitchFamily="49" charset="0"/>
              </a:rPr>
              <a:t> ('demo31').</a:t>
            </a:r>
            <a:r>
              <a:rPr lang="pt-PT" altLang="pt-PT" sz="30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3000" dirty="0">
                <a:latin typeface="Courier New" panose="02070309020205020404" pitchFamily="49" charset="0"/>
              </a:rPr>
              <a:t>=Date()"&gt;Qual a data e hora?&lt;/</a:t>
            </a:r>
            <a:r>
              <a:rPr lang="pt-PT" altLang="pt-PT" sz="3000" dirty="0" err="1">
                <a:latin typeface="Courier New" panose="02070309020205020404" pitchFamily="49" charset="0"/>
              </a:rPr>
              <a:t>button</a:t>
            </a:r>
            <a:r>
              <a:rPr lang="pt-PT" altLang="pt-PT" sz="3000" dirty="0">
                <a:latin typeface="Courier New" panose="02070309020205020404" pitchFamily="49" charset="0"/>
              </a:rPr>
              <a:t>&gt;</a:t>
            </a:r>
          </a:p>
          <a:p>
            <a:pPr eaLnBrk="1"/>
            <a:r>
              <a:rPr lang="pt-PT" altLang="pt-PT" sz="3000" dirty="0">
                <a:latin typeface="Courier New" panose="02070309020205020404" pitchFamily="49" charset="0"/>
              </a:rPr>
              <a:t>&lt;p id="demo31"&gt;&lt;/p&gt;</a:t>
            </a:r>
          </a:p>
          <a:p>
            <a:pPr marL="457200" indent="-457200" eaLnBrk="1">
              <a:buFont typeface="Arial" panose="020B0604020202020204" pitchFamily="34" charset="0"/>
              <a:buChar char="•"/>
            </a:pPr>
            <a:r>
              <a:rPr lang="pt-PT" altLang="pt-PT" sz="3000" dirty="0"/>
              <a:t>Ou, obtendo o mesmo resultado de modo diferente:</a:t>
            </a:r>
          </a:p>
          <a:p>
            <a:pPr eaLnBrk="1"/>
            <a:r>
              <a:rPr lang="pt-PT" altLang="pt-PT" sz="3000" dirty="0">
                <a:latin typeface="Courier New" panose="02070309020205020404" pitchFamily="49" charset="0"/>
              </a:rPr>
              <a:t>&lt;</a:t>
            </a:r>
            <a:r>
              <a:rPr lang="pt-PT" altLang="pt-PT" sz="3000" dirty="0" err="1">
                <a:latin typeface="Courier New" panose="02070309020205020404" pitchFamily="49" charset="0"/>
              </a:rPr>
              <a:t>button</a:t>
            </a:r>
            <a:r>
              <a:rPr lang="pt-PT" altLang="pt-PT" sz="3000" dirty="0">
                <a:latin typeface="Courier New" panose="02070309020205020404" pitchFamily="49" charset="0"/>
              </a:rPr>
              <a:t> </a:t>
            </a:r>
            <a:r>
              <a:rPr lang="pt-PT" altLang="pt-PT" sz="3000" dirty="0" err="1">
                <a:latin typeface="Courier New" panose="02070309020205020404" pitchFamily="49" charset="0"/>
              </a:rPr>
              <a:t>onclick</a:t>
            </a:r>
            <a:r>
              <a:rPr lang="pt-PT" altLang="pt-PT" sz="3000" dirty="0">
                <a:latin typeface="Courier New" panose="02070309020205020404" pitchFamily="49" charset="0"/>
              </a:rPr>
              <a:t>="</a:t>
            </a:r>
            <a:r>
              <a:rPr lang="pt-PT" altLang="pt-PT" sz="3000" dirty="0" err="1">
                <a:latin typeface="Courier New" panose="02070309020205020404" pitchFamily="49" charset="0"/>
              </a:rPr>
              <a:t>this.innerHTML</a:t>
            </a:r>
            <a:r>
              <a:rPr lang="pt-PT" altLang="pt-PT" sz="3000" dirty="0">
                <a:latin typeface="Courier New" panose="02070309020205020404" pitchFamily="49" charset="0"/>
              </a:rPr>
              <a:t> = Date()"&gt;Qual a data e hora?&lt;/</a:t>
            </a:r>
            <a:r>
              <a:rPr lang="pt-PT" altLang="pt-PT" sz="3000" dirty="0" err="1">
                <a:latin typeface="Courier New" panose="02070309020205020404" pitchFamily="49" charset="0"/>
              </a:rPr>
              <a:t>button</a:t>
            </a:r>
            <a:r>
              <a:rPr lang="pt-PT" altLang="pt-PT" sz="3000" dirty="0">
                <a:latin typeface="Courier New" panose="02070309020205020404" pitchFamily="49" charset="0"/>
              </a:rPr>
              <a:t>&gt;</a:t>
            </a:r>
          </a:p>
          <a:p>
            <a:pPr eaLnBrk="1"/>
            <a:endParaRPr lang="pt-PT" altLang="pt-PT" sz="3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1">
            <a:extLst>
              <a:ext uri="{FF2B5EF4-FFF2-40B4-BE49-F238E27FC236}">
                <a16:creationId xmlns:a16="http://schemas.microsoft.com/office/drawing/2014/main" id="{2431A0ED-C731-4E85-AD47-29F6F831E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423863"/>
            <a:ext cx="9166225" cy="662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457200" indent="-457200" eaLnBrk="1">
              <a:buFont typeface="Arial" panose="020B0604020202020204" pitchFamily="34" charset="0"/>
              <a:buChar char="•"/>
            </a:pPr>
            <a:r>
              <a:rPr lang="pt-PT" altLang="pt-PT" sz="3000" dirty="0"/>
              <a:t>Ou ainda, utilizando uma função:</a:t>
            </a:r>
          </a:p>
          <a:p>
            <a:pPr eaLnBrk="1"/>
            <a:r>
              <a:rPr lang="pt-PT" altLang="pt-PT" sz="3000" dirty="0">
                <a:latin typeface="Courier New" panose="02070309020205020404" pitchFamily="49" charset="0"/>
              </a:rPr>
              <a:t>&lt;</a:t>
            </a:r>
            <a:r>
              <a:rPr lang="pt-PT" altLang="pt-PT" sz="3000" dirty="0" err="1">
                <a:latin typeface="Courier New" panose="02070309020205020404" pitchFamily="49" charset="0"/>
              </a:rPr>
              <a:t>button</a:t>
            </a:r>
            <a:r>
              <a:rPr lang="pt-PT" altLang="pt-PT" sz="3000" dirty="0">
                <a:latin typeface="Courier New" panose="02070309020205020404" pitchFamily="49" charset="0"/>
              </a:rPr>
              <a:t> </a:t>
            </a:r>
            <a:r>
              <a:rPr lang="pt-PT" altLang="pt-PT" sz="3000" dirty="0" err="1">
                <a:latin typeface="Courier New" panose="02070309020205020404" pitchFamily="49" charset="0"/>
              </a:rPr>
              <a:t>onclick</a:t>
            </a:r>
            <a:r>
              <a:rPr lang="pt-PT" altLang="pt-PT" sz="3000" dirty="0">
                <a:latin typeface="Courier New" panose="02070309020205020404" pitchFamily="49" charset="0"/>
              </a:rPr>
              <a:t>="</a:t>
            </a:r>
            <a:r>
              <a:rPr lang="pt-PT" altLang="pt-PT" sz="3000" dirty="0" err="1">
                <a:latin typeface="Courier New" panose="02070309020205020404" pitchFamily="49" charset="0"/>
              </a:rPr>
              <a:t>mostraData</a:t>
            </a:r>
            <a:r>
              <a:rPr lang="pt-PT" altLang="pt-PT" sz="3000" dirty="0">
                <a:latin typeface="Courier New" panose="02070309020205020404" pitchFamily="49" charset="0"/>
              </a:rPr>
              <a:t>()"&gt;Qual a data e hora?&lt;/</a:t>
            </a:r>
            <a:r>
              <a:rPr lang="pt-PT" altLang="pt-PT" sz="3000" dirty="0" err="1">
                <a:latin typeface="Courier New" panose="02070309020205020404" pitchFamily="49" charset="0"/>
              </a:rPr>
              <a:t>button</a:t>
            </a:r>
            <a:r>
              <a:rPr lang="pt-PT" altLang="pt-PT" sz="3000" dirty="0">
                <a:latin typeface="Courier New" panose="02070309020205020404" pitchFamily="49" charset="0"/>
              </a:rPr>
              <a:t>&gt;</a:t>
            </a:r>
          </a:p>
          <a:p>
            <a:pPr eaLnBrk="1"/>
            <a:r>
              <a:rPr lang="pt-PT" altLang="pt-PT" sz="3000" dirty="0">
                <a:latin typeface="Courier New" panose="02070309020205020404" pitchFamily="49" charset="0"/>
              </a:rPr>
              <a:t>&lt;script&gt;</a:t>
            </a:r>
          </a:p>
          <a:p>
            <a:pPr eaLnBrk="1"/>
            <a:r>
              <a:rPr lang="pt-PT" altLang="pt-PT" sz="3000" dirty="0" err="1">
                <a:latin typeface="Courier New" panose="02070309020205020404" pitchFamily="49" charset="0"/>
              </a:rPr>
              <a:t>function</a:t>
            </a:r>
            <a:r>
              <a:rPr lang="pt-PT" altLang="pt-PT" sz="3000" dirty="0">
                <a:latin typeface="Courier New" panose="02070309020205020404" pitchFamily="49" charset="0"/>
              </a:rPr>
              <a:t> </a:t>
            </a:r>
            <a:r>
              <a:rPr lang="pt-PT" altLang="pt-PT" sz="3000" dirty="0" err="1">
                <a:latin typeface="Courier New" panose="02070309020205020404" pitchFamily="49" charset="0"/>
              </a:rPr>
              <a:t>mostraData</a:t>
            </a:r>
            <a:r>
              <a:rPr lang="pt-PT" altLang="pt-PT" sz="3000" dirty="0">
                <a:latin typeface="Courier New" panose="02070309020205020404" pitchFamily="49" charset="0"/>
              </a:rPr>
              <a:t>() {</a:t>
            </a:r>
            <a:r>
              <a:rPr lang="pt-PT" altLang="pt-PT" sz="30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3000" dirty="0">
                <a:latin typeface="Courier New" panose="02070309020205020404" pitchFamily="49" charset="0"/>
              </a:rPr>
              <a:t>("demo32"). </a:t>
            </a:r>
            <a:r>
              <a:rPr lang="pt-PT" altLang="pt-PT" sz="30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3000" dirty="0">
                <a:latin typeface="Courier New" panose="02070309020205020404" pitchFamily="49" charset="0"/>
              </a:rPr>
              <a:t> = Date();</a:t>
            </a:r>
          </a:p>
          <a:p>
            <a:pPr eaLnBrk="1"/>
            <a:r>
              <a:rPr lang="pt-PT" altLang="pt-PT" sz="3000" dirty="0">
                <a:latin typeface="Courier New" panose="02070309020205020404" pitchFamily="49" charset="0"/>
              </a:rPr>
              <a:t>}</a:t>
            </a:r>
          </a:p>
          <a:p>
            <a:pPr eaLnBrk="1"/>
            <a:r>
              <a:rPr lang="pt-PT" altLang="pt-PT" sz="3000" dirty="0">
                <a:latin typeface="Courier New" panose="02070309020205020404" pitchFamily="49" charset="0"/>
              </a:rPr>
              <a:t>&lt;/script&gt;</a:t>
            </a:r>
          </a:p>
          <a:p>
            <a:pPr eaLnBrk="1"/>
            <a:r>
              <a:rPr lang="pt-PT" altLang="pt-PT" sz="3000" dirty="0">
                <a:latin typeface="Courier New" panose="02070309020205020404" pitchFamily="49" charset="0"/>
              </a:rPr>
              <a:t>&lt;p id="demo32"&gt;&lt;/p&gt;</a:t>
            </a:r>
          </a:p>
          <a:p>
            <a:pPr eaLnBrk="1"/>
            <a:endParaRPr lang="pt-PT" altLang="pt-PT" sz="3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1">
            <a:extLst>
              <a:ext uri="{FF2B5EF4-FFF2-40B4-BE49-F238E27FC236}">
                <a16:creationId xmlns:a16="http://schemas.microsoft.com/office/drawing/2014/main" id="{5B137C03-FAA9-4979-93B6-D327BDE9E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531813"/>
            <a:ext cx="8980487" cy="439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spcAft>
                <a:spcPct val="0"/>
              </a:spcAft>
            </a:pPr>
            <a:r>
              <a:rPr lang="pt-PT" altLang="pt-PT"/>
              <a:t>Eventos HTML mais comuns</a:t>
            </a:r>
          </a:p>
          <a:p>
            <a:pPr>
              <a:spcAft>
                <a:spcPct val="0"/>
              </a:spcAft>
            </a:pPr>
            <a:endParaRPr lang="pt-PT" altLang="pt-PT"/>
          </a:p>
          <a:p>
            <a:pPr>
              <a:spcAft>
                <a:spcPct val="0"/>
              </a:spcAft>
            </a:pPr>
            <a:endParaRPr lang="pt-PT" altLang="pt-PT" sz="3000"/>
          </a:p>
          <a:p>
            <a:pPr>
              <a:spcAft>
                <a:spcPct val="0"/>
              </a:spcAft>
            </a:pPr>
            <a:r>
              <a:rPr lang="pt-PT" altLang="pt-PT" sz="3000"/>
              <a:t>				</a:t>
            </a:r>
          </a:p>
          <a:p>
            <a:pPr>
              <a:spcAft>
                <a:spcPct val="0"/>
              </a:spcAft>
            </a:pPr>
            <a:r>
              <a:rPr lang="pt-PT" altLang="pt-PT" sz="3000"/>
              <a:t>			</a:t>
            </a:r>
          </a:p>
          <a:p>
            <a:pPr>
              <a:spcAft>
                <a:spcPct val="0"/>
              </a:spcAft>
            </a:pPr>
            <a:r>
              <a:rPr lang="pt-PT" altLang="pt-PT" sz="3000"/>
              <a:t>				</a:t>
            </a:r>
          </a:p>
          <a:p>
            <a:pPr>
              <a:spcAft>
                <a:spcPct val="0"/>
              </a:spcAft>
            </a:pPr>
            <a:r>
              <a:rPr lang="pt-PT" altLang="pt-PT" sz="3000"/>
              <a:t>	</a:t>
            </a:r>
          </a:p>
          <a:p>
            <a:pPr>
              <a:spcAft>
                <a:spcPct val="0"/>
              </a:spcAft>
            </a:pPr>
            <a:r>
              <a:rPr lang="pt-PT" altLang="pt-PT" sz="3000"/>
              <a:t>		</a:t>
            </a:r>
          </a:p>
          <a:p>
            <a:pPr>
              <a:spcAft>
                <a:spcPct val="0"/>
              </a:spcAft>
            </a:pPr>
            <a:r>
              <a:rPr lang="pt-PT" altLang="pt-PT" sz="3000"/>
              <a:t>		 </a:t>
            </a:r>
          </a:p>
          <a:p>
            <a:pPr>
              <a:spcAft>
                <a:spcPct val="0"/>
              </a:spcAft>
            </a:pPr>
            <a:r>
              <a:rPr lang="pt-PT" altLang="pt-PT" sz="3000"/>
              <a:t>				</a:t>
            </a:r>
          </a:p>
        </p:txBody>
      </p:sp>
      <p:graphicFrame>
        <p:nvGraphicFramePr>
          <p:cNvPr id="61442" name="Group 2">
            <a:extLst>
              <a:ext uri="{FF2B5EF4-FFF2-40B4-BE49-F238E27FC236}">
                <a16:creationId xmlns:a16="http://schemas.microsoft.com/office/drawing/2014/main" id="{61E261F3-17A8-4FA8-96D9-68E84E8DF673}"/>
              </a:ext>
            </a:extLst>
          </p:cNvPr>
          <p:cNvGraphicFramePr>
            <a:graphicFrameLocks noGrp="1"/>
          </p:cNvGraphicFramePr>
          <p:nvPr/>
        </p:nvGraphicFramePr>
        <p:xfrm>
          <a:off x="593725" y="1236663"/>
          <a:ext cx="9118600" cy="6170612"/>
        </p:xfrm>
        <a:graphic>
          <a:graphicData uri="http://schemas.openxmlformats.org/drawingml/2006/table">
            <a:tbl>
              <a:tblPr/>
              <a:tblGrid>
                <a:gridCol w="345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5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548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altLang="pt-PT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panose="020B0604020202020204" pitchFamily="34" charset="-128"/>
                        </a:rPr>
                        <a:t>Evento</a:t>
                      </a:r>
                    </a:p>
                  </a:txBody>
                  <a:tcPr marL="90000" marR="90000" marT="95948" marB="46804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altLang="pt-PT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panose="020B0604020202020204" pitchFamily="34" charset="-128"/>
                        </a:rPr>
                        <a:t>Descrição</a:t>
                      </a:r>
                    </a:p>
                  </a:txBody>
                  <a:tcPr marL="90000" marR="90000" marT="95948" marB="46804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344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altLang="pt-PT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panose="020B0604020202020204" pitchFamily="34" charset="-128"/>
                        </a:rPr>
                        <a:t>onchange</a:t>
                      </a:r>
                    </a:p>
                  </a:txBody>
                  <a:tcPr marL="90000" marR="90000" marT="95948" marB="46804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altLang="pt-PT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panose="020B0604020202020204" pitchFamily="34" charset="-128"/>
                        </a:rPr>
                        <a:t>Um elemento HTML foi modificado</a:t>
                      </a:r>
                    </a:p>
                  </a:txBody>
                  <a:tcPr marL="90000" marR="90000" marT="95948" marB="46804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344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altLang="pt-PT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panose="020B0604020202020204" pitchFamily="34" charset="-128"/>
                        </a:rPr>
                        <a:t>onclick</a:t>
                      </a:r>
                    </a:p>
                  </a:txBody>
                  <a:tcPr marL="90000" marR="90000" marT="95948" marB="46804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altLang="pt-PT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panose="020B0604020202020204" pitchFamily="34" charset="-128"/>
                        </a:rPr>
                        <a:t>O utilizador clicou num elemento HTML</a:t>
                      </a:r>
                    </a:p>
                  </a:txBody>
                  <a:tcPr marL="90000" marR="90000" marT="95948" marB="46804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344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altLang="pt-PT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panose="020B0604020202020204" pitchFamily="34" charset="-128"/>
                        </a:rPr>
                        <a:t>onmouseover</a:t>
                      </a:r>
                    </a:p>
                  </a:txBody>
                  <a:tcPr marL="90000" marR="90000" marT="95948" marB="46804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altLang="pt-PT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panose="020B0604020202020204" pitchFamily="34" charset="-128"/>
                        </a:rPr>
                        <a:t>O utilizador moveu o rato sobre um elemento HTML</a:t>
                      </a:r>
                    </a:p>
                  </a:txBody>
                  <a:tcPr marL="90000" marR="90000" marT="95948" marB="46804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344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altLang="pt-PT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panose="020B0604020202020204" pitchFamily="34" charset="-128"/>
                        </a:rPr>
                        <a:t>onmouseout</a:t>
                      </a:r>
                    </a:p>
                  </a:txBody>
                  <a:tcPr marL="90000" marR="90000" marT="95948" marB="46804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altLang="pt-PT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panose="020B0604020202020204" pitchFamily="34" charset="-128"/>
                        </a:rPr>
                        <a:t>O utilizador moveu o rato para fora de um elemento HTML</a:t>
                      </a:r>
                    </a:p>
                  </a:txBody>
                  <a:tcPr marL="90000" marR="90000" marT="95948" marB="46804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8344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altLang="pt-PT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panose="020B0604020202020204" pitchFamily="34" charset="-128"/>
                        </a:rPr>
                        <a:t>onkeydown</a:t>
                      </a:r>
                    </a:p>
                  </a:txBody>
                  <a:tcPr marL="90000" marR="90000" marT="95948" marB="46804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altLang="pt-PT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panose="020B0604020202020204" pitchFamily="34" charset="-128"/>
                        </a:rPr>
                        <a:t>O utilizador pressionou uma tecla</a:t>
                      </a:r>
                    </a:p>
                  </a:txBody>
                  <a:tcPr marL="90000" marR="90000" marT="95948" marB="46804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344"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altLang="pt-PT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panose="020B0604020202020204" pitchFamily="34" charset="-128"/>
                        </a:rPr>
                        <a:t>onload</a:t>
                      </a:r>
                    </a:p>
                  </a:txBody>
                  <a:tcPr marL="90000" marR="90000" marT="95948" marB="46804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ts val="1413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pt-PT" altLang="pt-PT" sz="3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 Unicode MS" panose="020B0604020202020204" pitchFamily="34" charset="-128"/>
                        </a:rPr>
                        <a:t>O browser terminou de carregar uma página </a:t>
                      </a:r>
                    </a:p>
                  </a:txBody>
                  <a:tcPr marL="90000" marR="90000" marT="95948" marB="46804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1">
            <a:extLst>
              <a:ext uri="{FF2B5EF4-FFF2-40B4-BE49-F238E27FC236}">
                <a16:creationId xmlns:a16="http://schemas.microsoft.com/office/drawing/2014/main" id="{81DA304C-A3D3-4DD1-98BA-7C86EE7E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3388"/>
            <a:ext cx="9251950" cy="680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/>
              <a:t>JavaScript </a:t>
            </a:r>
            <a:r>
              <a:rPr lang="pt-PT" altLang="pt-PT" sz="3000" dirty="0" err="1"/>
              <a:t>String</a:t>
            </a:r>
            <a:r>
              <a:rPr lang="pt-PT" altLang="pt-PT" sz="3000" dirty="0"/>
              <a:t> </a:t>
            </a:r>
            <a:r>
              <a:rPr lang="pt-PT" altLang="pt-PT" sz="3000" dirty="0" err="1"/>
              <a:t>Methods</a:t>
            </a:r>
            <a:endParaRPr lang="pt-PT" altLang="pt-PT" sz="3000" dirty="0"/>
          </a:p>
          <a:p>
            <a:pPr>
              <a:spcAft>
                <a:spcPct val="0"/>
              </a:spcAft>
            </a:pPr>
            <a:endParaRPr lang="pt-PT" altLang="pt-PT" sz="3000" dirty="0"/>
          </a:p>
          <a:p>
            <a:pPr marL="457200" indent="-457200"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pt-PT" altLang="pt-PT" sz="3000" dirty="0" err="1"/>
              <a:t>length</a:t>
            </a:r>
            <a:r>
              <a:rPr lang="pt-PT" altLang="pt-PT" sz="3000" dirty="0"/>
              <a:t> - Propriedade de comprimento de uma </a:t>
            </a:r>
            <a:r>
              <a:rPr lang="pt-PT" altLang="pt-PT" sz="3000" dirty="0" err="1"/>
              <a:t>string</a:t>
            </a:r>
            <a:r>
              <a:rPr lang="pt-PT" altLang="pt-PT" sz="3000" dirty="0"/>
              <a:t> (número de caracteres)</a:t>
            </a:r>
          </a:p>
          <a:p>
            <a:pPr>
              <a:spcAft>
                <a:spcPct val="0"/>
              </a:spcAft>
              <a:buClrTx/>
            </a:pPr>
            <a:endParaRPr lang="pt-PT" altLang="pt-PT" sz="3000" dirty="0"/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pt-PT" altLang="pt-PT" sz="3000" dirty="0">
                <a:latin typeface="Courier New" panose="02070309020205020404" pitchFamily="49" charset="0"/>
              </a:rPr>
              <a:t>&lt;p id="demo33"&gt;&lt;/p&gt;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pt-PT" altLang="pt-PT" sz="3000" dirty="0">
                <a:latin typeface="Courier New" panose="02070309020205020404" pitchFamily="49" charset="0"/>
              </a:rPr>
              <a:t>&lt;script&gt;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pt-PT" altLang="pt-PT" sz="3000" dirty="0">
                <a:latin typeface="Courier New" panose="02070309020205020404" pitchFamily="49" charset="0"/>
              </a:rPr>
              <a:t>var texto = "A minha avó joga melhor do que a tua!";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pt-PT" altLang="pt-PT" sz="30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3000" dirty="0">
                <a:latin typeface="Courier New" panose="02070309020205020404" pitchFamily="49" charset="0"/>
              </a:rPr>
              <a:t>("demo33"). </a:t>
            </a:r>
            <a:r>
              <a:rPr lang="pt-PT" altLang="pt-PT" sz="30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3000" dirty="0">
                <a:latin typeface="Courier New" panose="02070309020205020404" pitchFamily="49" charset="0"/>
              </a:rPr>
              <a:t> = </a:t>
            </a:r>
            <a:r>
              <a:rPr lang="pt-PT" altLang="pt-PT" sz="3000" dirty="0" err="1">
                <a:latin typeface="Courier New" panose="02070309020205020404" pitchFamily="49" charset="0"/>
              </a:rPr>
              <a:t>texto.length</a:t>
            </a:r>
            <a:r>
              <a:rPr lang="pt-PT" altLang="pt-PT" sz="3000" dirty="0">
                <a:latin typeface="Courier New" panose="02070309020205020404" pitchFamily="49" charset="0"/>
              </a:rPr>
              <a:t>;</a:t>
            </a:r>
          </a:p>
          <a:p>
            <a:pPr>
              <a:spcAft>
                <a:spcPct val="0"/>
              </a:spcAft>
              <a:buClrTx/>
              <a:buFontTx/>
              <a:buNone/>
            </a:pPr>
            <a:r>
              <a:rPr lang="pt-PT" altLang="pt-PT" sz="3000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>
            <a:extLst>
              <a:ext uri="{FF2B5EF4-FFF2-40B4-BE49-F238E27FC236}">
                <a16:creationId xmlns:a16="http://schemas.microsoft.com/office/drawing/2014/main" id="{8B82386A-8BAC-4E0B-9800-9B0692E60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46075"/>
            <a:ext cx="9202738" cy="681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/>
              <a:t>Encontrar uma </a:t>
            </a:r>
            <a:r>
              <a:rPr lang="pt-PT" altLang="pt-PT" sz="3000" dirty="0" err="1"/>
              <a:t>string</a:t>
            </a:r>
            <a:r>
              <a:rPr lang="pt-PT" altLang="pt-PT" sz="3000" dirty="0"/>
              <a:t> numa </a:t>
            </a:r>
            <a:r>
              <a:rPr lang="pt-PT" altLang="pt-PT" sz="3000" dirty="0" err="1"/>
              <a:t>string</a:t>
            </a:r>
            <a:endParaRPr lang="pt-PT" altLang="pt-PT" sz="3000" dirty="0"/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PT" altLang="pt-PT" sz="3000" dirty="0"/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/>
              <a:t>O método </a:t>
            </a:r>
            <a:r>
              <a:rPr lang="pt-PT" altLang="pt-PT" sz="3000" dirty="0" err="1"/>
              <a:t>indexOf</a:t>
            </a:r>
            <a:r>
              <a:rPr lang="pt-PT" altLang="pt-PT" sz="3000" dirty="0"/>
              <a:t> () retorna a posição da primeira ocorrência de um texto especificado:</a:t>
            </a:r>
          </a:p>
          <a:p>
            <a:pPr>
              <a:spcAft>
                <a:spcPct val="0"/>
              </a:spcAft>
            </a:pPr>
            <a:endParaRPr lang="pt-PT" altLang="pt-PT" sz="3000" dirty="0">
              <a:latin typeface="Courier New" panose="02070309020205020404" pitchFamily="49" charset="0"/>
            </a:endParaRP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&lt;p id="demo34"&gt;&lt;/p&gt;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&lt;script&gt;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var texto = "Descobrir onde está, pela primeira vez, a palavra 'onde'.";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var </a:t>
            </a:r>
            <a:r>
              <a:rPr lang="pt-PT" altLang="pt-PT" sz="3000" dirty="0" err="1">
                <a:latin typeface="Courier New" panose="02070309020205020404" pitchFamily="49" charset="0"/>
              </a:rPr>
              <a:t>pos</a:t>
            </a:r>
            <a:r>
              <a:rPr lang="pt-PT" altLang="pt-PT" sz="3000" dirty="0">
                <a:latin typeface="Courier New" panose="02070309020205020404" pitchFamily="49" charset="0"/>
              </a:rPr>
              <a:t> = </a:t>
            </a:r>
            <a:r>
              <a:rPr lang="pt-PT" altLang="pt-PT" sz="3000" dirty="0" err="1">
                <a:latin typeface="Courier New" panose="02070309020205020404" pitchFamily="49" charset="0"/>
              </a:rPr>
              <a:t>texto.indexOf</a:t>
            </a:r>
            <a:r>
              <a:rPr lang="pt-PT" altLang="pt-PT" sz="3000" dirty="0">
                <a:latin typeface="Courier New" panose="02070309020205020404" pitchFamily="49" charset="0"/>
              </a:rPr>
              <a:t>("onde");</a:t>
            </a:r>
          </a:p>
          <a:p>
            <a:pPr>
              <a:spcAft>
                <a:spcPct val="0"/>
              </a:spcAft>
            </a:pPr>
            <a:r>
              <a:rPr lang="pt-PT" altLang="pt-PT" sz="30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3000" dirty="0">
                <a:latin typeface="Courier New" panose="02070309020205020404" pitchFamily="49" charset="0"/>
              </a:rPr>
              <a:t>("demo34"). </a:t>
            </a:r>
            <a:r>
              <a:rPr lang="pt-PT" altLang="pt-PT" sz="30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3000" dirty="0">
                <a:latin typeface="Courier New" panose="02070309020205020404" pitchFamily="49" charset="0"/>
              </a:rPr>
              <a:t> = </a:t>
            </a:r>
            <a:r>
              <a:rPr lang="pt-PT" altLang="pt-PT" sz="3000" dirty="0" err="1">
                <a:latin typeface="Courier New" panose="02070309020205020404" pitchFamily="49" charset="0"/>
              </a:rPr>
              <a:t>pos</a:t>
            </a:r>
            <a:r>
              <a:rPr lang="pt-PT" altLang="pt-PT" sz="3000" dirty="0">
                <a:latin typeface="Courier New" panose="02070309020205020404" pitchFamily="49" charset="0"/>
              </a:rPr>
              <a:t>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&lt;/script&gt;</a:t>
            </a:r>
          </a:p>
          <a:p>
            <a:pPr>
              <a:spcAft>
                <a:spcPct val="0"/>
              </a:spcAft>
            </a:pPr>
            <a:endParaRPr lang="pt-PT" altLang="pt-PT" sz="3000" dirty="0">
              <a:latin typeface="Courier New" panose="02070309020205020404" pitchFamily="49" charset="0"/>
            </a:endParaRPr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/>
              <a:t>Este método é sensível a maiúsculas e minúsculas.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1">
            <a:extLst>
              <a:ext uri="{FF2B5EF4-FFF2-40B4-BE49-F238E27FC236}">
                <a16:creationId xmlns:a16="http://schemas.microsoft.com/office/drawing/2014/main" id="{6BEC9DB6-AB0B-4645-B936-146BFE2D3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46075"/>
            <a:ext cx="9202738" cy="681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/>
              <a:t>O método </a:t>
            </a:r>
            <a:r>
              <a:rPr lang="pt-PT" altLang="pt-PT" sz="3000" dirty="0" err="1"/>
              <a:t>lastIndexOf</a:t>
            </a:r>
            <a:r>
              <a:rPr lang="pt-PT" altLang="pt-PT" sz="3000" dirty="0"/>
              <a:t> () retorna o índice da última ocorrência de um texto especificado:</a:t>
            </a:r>
          </a:p>
          <a:p>
            <a:pPr>
              <a:spcAft>
                <a:spcPct val="0"/>
              </a:spcAft>
            </a:pPr>
            <a:endParaRPr lang="pt-PT" altLang="pt-PT" sz="3000" dirty="0">
              <a:latin typeface="Courier New" panose="02070309020205020404" pitchFamily="49" charset="0"/>
            </a:endParaRP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&lt;p id="demo35"&gt;&lt;/p&gt;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&lt;script&gt;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var texto = "Descobrir onde está, pela última vez, a palavra 'onde'.";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var </a:t>
            </a:r>
            <a:r>
              <a:rPr lang="pt-PT" altLang="pt-PT" sz="3000" dirty="0" err="1">
                <a:latin typeface="Courier New" panose="02070309020205020404" pitchFamily="49" charset="0"/>
              </a:rPr>
              <a:t>pos</a:t>
            </a:r>
            <a:r>
              <a:rPr lang="pt-PT" altLang="pt-PT" sz="3000" dirty="0">
                <a:latin typeface="Courier New" panose="02070309020205020404" pitchFamily="49" charset="0"/>
              </a:rPr>
              <a:t> = </a:t>
            </a:r>
            <a:r>
              <a:rPr lang="pt-PT" altLang="pt-PT" sz="3000" dirty="0" err="1">
                <a:latin typeface="Courier New" panose="02070309020205020404" pitchFamily="49" charset="0"/>
              </a:rPr>
              <a:t>texto.lastIndexOf</a:t>
            </a:r>
            <a:r>
              <a:rPr lang="pt-PT" altLang="pt-PT" sz="3000" dirty="0">
                <a:latin typeface="Courier New" panose="02070309020205020404" pitchFamily="49" charset="0"/>
              </a:rPr>
              <a:t>("onde");</a:t>
            </a:r>
          </a:p>
          <a:p>
            <a:pPr>
              <a:spcAft>
                <a:spcPct val="0"/>
              </a:spcAft>
            </a:pPr>
            <a:r>
              <a:rPr lang="pt-PT" altLang="pt-PT" sz="30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3000" dirty="0">
                <a:latin typeface="Courier New" panose="02070309020205020404" pitchFamily="49" charset="0"/>
              </a:rPr>
              <a:t>("demo35"). </a:t>
            </a:r>
            <a:r>
              <a:rPr lang="pt-PT" altLang="pt-PT" sz="30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3000" dirty="0">
                <a:latin typeface="Courier New" panose="02070309020205020404" pitchFamily="49" charset="0"/>
              </a:rPr>
              <a:t> = </a:t>
            </a:r>
            <a:r>
              <a:rPr lang="pt-PT" altLang="pt-PT" sz="3000" dirty="0" err="1">
                <a:latin typeface="Courier New" panose="02070309020205020404" pitchFamily="49" charset="0"/>
              </a:rPr>
              <a:t>pos</a:t>
            </a:r>
            <a:r>
              <a:rPr lang="pt-PT" altLang="pt-PT" sz="3000" dirty="0">
                <a:latin typeface="Courier New" panose="02070309020205020404" pitchFamily="49" charset="0"/>
              </a:rPr>
              <a:t>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&lt;/script&gt;</a:t>
            </a:r>
          </a:p>
          <a:p>
            <a:pPr>
              <a:spcAft>
                <a:spcPct val="0"/>
              </a:spcAft>
            </a:pPr>
            <a:endParaRPr lang="pt-PT" altLang="pt-PT" sz="3000" dirty="0">
              <a:latin typeface="Courier New" panose="02070309020205020404" pitchFamily="49" charset="0"/>
            </a:endParaRPr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/>
              <a:t>Ambos os métodos </a:t>
            </a:r>
            <a:r>
              <a:rPr lang="pt-PT" altLang="pt-PT" sz="3000" dirty="0" err="1"/>
              <a:t>indexOf</a:t>
            </a:r>
            <a:r>
              <a:rPr lang="pt-PT" altLang="pt-PT" sz="3000" dirty="0"/>
              <a:t> () e </a:t>
            </a:r>
            <a:r>
              <a:rPr lang="pt-PT" altLang="pt-PT" sz="3000" dirty="0" err="1"/>
              <a:t>lastIndexOf</a:t>
            </a:r>
            <a:r>
              <a:rPr lang="pt-PT" altLang="pt-PT" sz="3000" dirty="0"/>
              <a:t> () retornam -1 se o texto não for encontrado.</a:t>
            </a:r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/>
              <a:t>Também para ambos, a primeira posição é 0.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1">
            <a:extLst>
              <a:ext uri="{FF2B5EF4-FFF2-40B4-BE49-F238E27FC236}">
                <a16:creationId xmlns:a16="http://schemas.microsoft.com/office/drawing/2014/main" id="{8C497A33-1B4E-4897-A66F-EB3275FBA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46075"/>
            <a:ext cx="9202738" cy="681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/>
              <a:t>Ambos os métodos aceitam um segundo parâmetro como a posição inicial para a pesquisa (ignorando o que estiver antes dessa posição):</a:t>
            </a:r>
          </a:p>
          <a:p>
            <a:pPr>
              <a:spcAft>
                <a:spcPct val="0"/>
              </a:spcAft>
            </a:pPr>
            <a:endParaRPr lang="pt-PT" altLang="pt-PT" sz="3000" dirty="0">
              <a:latin typeface="Courier New" panose="02070309020205020404" pitchFamily="49" charset="0"/>
            </a:endParaRP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/>
                <a:ea typeface="Arial Unicode MS"/>
                <a:cs typeface="Arial Unicode MS"/>
              </a:rPr>
              <a:t>&lt;p id="demo36"&gt;&lt;/p&gt;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&lt;script&gt;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var texto = "Descobrir onde está a palavra 'onde'.";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var </a:t>
            </a:r>
            <a:r>
              <a:rPr lang="pt-PT" altLang="pt-PT" sz="3000" dirty="0" err="1">
                <a:latin typeface="Courier New" panose="02070309020205020404" pitchFamily="49" charset="0"/>
              </a:rPr>
              <a:t>pos</a:t>
            </a:r>
            <a:r>
              <a:rPr lang="pt-PT" altLang="pt-PT" sz="3000" dirty="0">
                <a:latin typeface="Courier New" panose="02070309020205020404" pitchFamily="49" charset="0"/>
              </a:rPr>
              <a:t> = </a:t>
            </a:r>
            <a:r>
              <a:rPr lang="pt-PT" altLang="pt-PT" sz="3000" dirty="0" err="1">
                <a:latin typeface="Courier New" panose="02070309020205020404" pitchFamily="49" charset="0"/>
              </a:rPr>
              <a:t>texto.indexOf</a:t>
            </a:r>
            <a:r>
              <a:rPr lang="pt-PT" altLang="pt-PT" sz="3000" dirty="0">
                <a:latin typeface="Courier New" panose="02070309020205020404" pitchFamily="49" charset="0"/>
              </a:rPr>
              <a:t>("onde",15);</a:t>
            </a:r>
          </a:p>
          <a:p>
            <a:pPr>
              <a:spcAft>
                <a:spcPct val="0"/>
              </a:spcAft>
            </a:pPr>
            <a:r>
              <a:rPr lang="pt-PT" altLang="pt-PT" sz="30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3000" dirty="0">
                <a:latin typeface="Courier New" panose="02070309020205020404" pitchFamily="49" charset="0"/>
              </a:rPr>
              <a:t>("demo36").</a:t>
            </a:r>
            <a:r>
              <a:rPr lang="pt-PT" altLang="pt-PT" sz="30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3000" dirty="0">
                <a:latin typeface="Courier New" panose="02070309020205020404" pitchFamily="49" charset="0"/>
              </a:rPr>
              <a:t> = </a:t>
            </a:r>
            <a:r>
              <a:rPr lang="pt-PT" altLang="pt-PT" sz="3000" dirty="0" err="1">
                <a:latin typeface="Courier New" panose="02070309020205020404" pitchFamily="49" charset="0"/>
              </a:rPr>
              <a:t>pos</a:t>
            </a:r>
            <a:r>
              <a:rPr lang="pt-PT" altLang="pt-PT" sz="3000" dirty="0">
                <a:latin typeface="Courier New" panose="02070309020205020404" pitchFamily="49" charset="0"/>
              </a:rPr>
              <a:t>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&lt;/script&gt;</a:t>
            </a:r>
          </a:p>
          <a:p>
            <a:pPr>
              <a:spcAft>
                <a:spcPct val="0"/>
              </a:spcAft>
            </a:pPr>
            <a:endParaRPr lang="pt-PT" altLang="pt-PT" sz="3000" dirty="0"/>
          </a:p>
          <a:p>
            <a:pPr>
              <a:spcAft>
                <a:spcPct val="0"/>
              </a:spcAft>
            </a:pPr>
            <a:endParaRPr lang="pt-PT" altLang="pt-PT" sz="3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1">
            <a:extLst>
              <a:ext uri="{FF2B5EF4-FFF2-40B4-BE49-F238E27FC236}">
                <a16:creationId xmlns:a16="http://schemas.microsoft.com/office/drawing/2014/main" id="{C63383DF-5703-4816-A418-F403713F8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46075"/>
            <a:ext cx="9202738" cy="731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/>
              <a:t>O método </a:t>
            </a:r>
            <a:r>
              <a:rPr lang="pt-PT" altLang="pt-PT" sz="3000" dirty="0" err="1"/>
              <a:t>search</a:t>
            </a:r>
            <a:r>
              <a:rPr lang="pt-PT" altLang="pt-PT" sz="3000" dirty="0"/>
              <a:t> () retorna a posição da primeira ocorrência de um texto especificado:</a:t>
            </a:r>
          </a:p>
          <a:p>
            <a:pPr>
              <a:spcAft>
                <a:spcPct val="0"/>
              </a:spcAft>
            </a:pPr>
            <a:endParaRPr lang="pt-PT" altLang="pt-PT" sz="3000" dirty="0">
              <a:latin typeface="Courier New" panose="02070309020205020404" pitchFamily="49" charset="0"/>
            </a:endParaRP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/>
                <a:ea typeface="Arial Unicode MS"/>
                <a:cs typeface="Arial Unicode MS"/>
              </a:rPr>
              <a:t>&lt;p id="demo37"&gt;&lt;/p&gt;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&lt;script&gt;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var texto = "Onde está a palavra 'está'?"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var </a:t>
            </a:r>
            <a:r>
              <a:rPr lang="pt-PT" altLang="pt-PT" sz="3000" dirty="0" err="1">
                <a:latin typeface="Courier New" panose="02070309020205020404" pitchFamily="49" charset="0"/>
              </a:rPr>
              <a:t>pos</a:t>
            </a:r>
            <a:r>
              <a:rPr lang="pt-PT" altLang="pt-PT" sz="3000" dirty="0">
                <a:latin typeface="Courier New" panose="02070309020205020404" pitchFamily="49" charset="0"/>
              </a:rPr>
              <a:t> = </a:t>
            </a:r>
            <a:r>
              <a:rPr lang="pt-PT" altLang="pt-PT" sz="3000" dirty="0" err="1">
                <a:latin typeface="Courier New" panose="02070309020205020404" pitchFamily="49" charset="0"/>
              </a:rPr>
              <a:t>texto.search</a:t>
            </a:r>
            <a:r>
              <a:rPr lang="pt-PT" altLang="pt-PT" sz="3000" dirty="0">
                <a:latin typeface="Courier New" panose="02070309020205020404" pitchFamily="49" charset="0"/>
              </a:rPr>
              <a:t>("está");</a:t>
            </a:r>
          </a:p>
          <a:p>
            <a:pPr>
              <a:spcAft>
                <a:spcPct val="0"/>
              </a:spcAft>
            </a:pPr>
            <a:r>
              <a:rPr lang="pt-PT" altLang="pt-PT" sz="30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3000" dirty="0">
                <a:latin typeface="Courier New" panose="02070309020205020404" pitchFamily="49" charset="0"/>
              </a:rPr>
              <a:t>("demo37").</a:t>
            </a:r>
            <a:r>
              <a:rPr lang="pt-PT" altLang="pt-PT" sz="30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3000" dirty="0">
                <a:latin typeface="Courier New" panose="02070309020205020404" pitchFamily="49" charset="0"/>
              </a:rPr>
              <a:t> = </a:t>
            </a:r>
            <a:r>
              <a:rPr lang="pt-PT" altLang="pt-PT" sz="3000" dirty="0" err="1">
                <a:latin typeface="Courier New" panose="02070309020205020404" pitchFamily="49" charset="0"/>
              </a:rPr>
              <a:t>pos</a:t>
            </a:r>
            <a:r>
              <a:rPr lang="pt-PT" altLang="pt-PT" sz="3000" dirty="0">
                <a:latin typeface="Courier New" panose="02070309020205020404" pitchFamily="49" charset="0"/>
              </a:rPr>
              <a:t>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&lt;/script&gt;</a:t>
            </a:r>
          </a:p>
          <a:p>
            <a:pPr>
              <a:spcAft>
                <a:spcPct val="0"/>
              </a:spcAft>
            </a:pPr>
            <a:endParaRPr lang="pt-PT" altLang="pt-PT" sz="3000" dirty="0"/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 err="1"/>
              <a:t>indexOf</a:t>
            </a:r>
            <a:r>
              <a:rPr lang="pt-PT" altLang="pt-PT" sz="3000" dirty="0"/>
              <a:t> e </a:t>
            </a:r>
            <a:r>
              <a:rPr lang="pt-PT" altLang="pt-PT" sz="3000" dirty="0" err="1"/>
              <a:t>search</a:t>
            </a:r>
            <a:r>
              <a:rPr lang="pt-PT" altLang="pt-PT" sz="3000" dirty="0"/>
              <a:t> não são iguais. </a:t>
            </a:r>
            <a:r>
              <a:rPr lang="pt-PT" altLang="pt-PT" sz="3000" dirty="0" err="1"/>
              <a:t>search</a:t>
            </a:r>
            <a:r>
              <a:rPr lang="pt-PT" altLang="pt-PT" sz="3000" dirty="0"/>
              <a:t> não aceita uma dada posição para iniciar a procura, e </a:t>
            </a:r>
            <a:r>
              <a:rPr lang="pt-PT" altLang="pt-PT" sz="3000" dirty="0" err="1"/>
              <a:t>indexOf</a:t>
            </a:r>
            <a:r>
              <a:rPr lang="pt-PT" altLang="pt-PT" sz="3000" dirty="0"/>
              <a:t> não aceita expressões regulares.</a:t>
            </a:r>
          </a:p>
          <a:p>
            <a:pPr>
              <a:spcAft>
                <a:spcPct val="0"/>
              </a:spcAft>
            </a:pPr>
            <a:endParaRPr lang="pt-PT" altLang="pt-PT" sz="3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1">
            <a:extLst>
              <a:ext uri="{FF2B5EF4-FFF2-40B4-BE49-F238E27FC236}">
                <a16:creationId xmlns:a16="http://schemas.microsoft.com/office/drawing/2014/main" id="{197FDD59-491F-4C35-B9D5-6E7DD6C45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46075"/>
            <a:ext cx="9202738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/>
              <a:t>Extrair parte de uma </a:t>
            </a:r>
            <a:r>
              <a:rPr lang="pt-PT" altLang="pt-PT" sz="3000" dirty="0" err="1"/>
              <a:t>string</a:t>
            </a:r>
            <a:endParaRPr lang="pt-PT" altLang="pt-PT" sz="3000" dirty="0"/>
          </a:p>
          <a:p>
            <a:pPr>
              <a:spcAft>
                <a:spcPct val="0"/>
              </a:spcAft>
            </a:pPr>
            <a:endParaRPr lang="pt-PT" altLang="pt-PT" sz="3000" dirty="0"/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/>
              <a:t>O método </a:t>
            </a:r>
            <a:r>
              <a:rPr lang="pt-PT" altLang="pt-PT" sz="3000" dirty="0" err="1"/>
              <a:t>slice</a:t>
            </a:r>
            <a:r>
              <a:rPr lang="pt-PT" altLang="pt-PT" sz="3000" dirty="0"/>
              <a:t>() extrai parte de uma </a:t>
            </a:r>
            <a:r>
              <a:rPr lang="pt-PT" altLang="pt-PT" sz="3000" dirty="0" err="1"/>
              <a:t>string</a:t>
            </a:r>
            <a:r>
              <a:rPr lang="pt-PT" altLang="pt-PT" sz="3000" dirty="0"/>
              <a:t> e retorna a parte extraída em uma nova </a:t>
            </a:r>
            <a:r>
              <a:rPr lang="pt-PT" altLang="pt-PT" sz="3000" dirty="0" err="1"/>
              <a:t>string</a:t>
            </a:r>
            <a:r>
              <a:rPr lang="pt-PT" altLang="pt-PT" sz="3000" dirty="0"/>
              <a:t>.</a:t>
            </a:r>
          </a:p>
          <a:p>
            <a:pPr>
              <a:spcAft>
                <a:spcPct val="0"/>
              </a:spcAft>
            </a:pPr>
            <a:endParaRPr lang="pt-PT" altLang="pt-PT" sz="3000" dirty="0"/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&lt;p id="demo38"&gt;&lt;/p&gt;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&lt;script&gt;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var texto = "Cabeça, tronco, membros";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var extrai = </a:t>
            </a:r>
            <a:r>
              <a:rPr lang="pt-PT" altLang="pt-PT" sz="3000" dirty="0" err="1">
                <a:latin typeface="Courier New" panose="02070309020205020404" pitchFamily="49" charset="0"/>
              </a:rPr>
              <a:t>texto.slice</a:t>
            </a:r>
            <a:r>
              <a:rPr lang="pt-PT" altLang="pt-PT" sz="3000" dirty="0">
                <a:latin typeface="Courier New" panose="02070309020205020404" pitchFamily="49" charset="0"/>
              </a:rPr>
              <a:t>(8,14);</a:t>
            </a:r>
          </a:p>
          <a:p>
            <a:pPr>
              <a:spcAft>
                <a:spcPct val="0"/>
              </a:spcAft>
            </a:pPr>
            <a:r>
              <a:rPr lang="pt-PT" altLang="pt-PT" sz="30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3000">
                <a:latin typeface="Courier New" panose="02070309020205020404" pitchFamily="49" charset="0"/>
              </a:rPr>
              <a:t>("demo38").</a:t>
            </a:r>
            <a:endParaRPr lang="pt-PT" altLang="pt-PT" sz="3000" dirty="0">
              <a:latin typeface="Courier New" panose="02070309020205020404" pitchFamily="49" charset="0"/>
            </a:endParaRPr>
          </a:p>
          <a:p>
            <a:pPr>
              <a:spcAft>
                <a:spcPct val="0"/>
              </a:spcAft>
            </a:pPr>
            <a:r>
              <a:rPr lang="pt-PT" altLang="pt-PT" sz="30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3000" dirty="0">
                <a:latin typeface="Courier New" panose="02070309020205020404" pitchFamily="49" charset="0"/>
              </a:rPr>
              <a:t> = extrai; 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&lt;/script&gt;</a:t>
            </a:r>
          </a:p>
          <a:p>
            <a:pPr>
              <a:spcAft>
                <a:spcPct val="0"/>
              </a:spcAft>
            </a:pPr>
            <a:endParaRPr lang="pt-PT" altLang="pt-PT" sz="3000" dirty="0">
              <a:latin typeface="Courier New" panose="02070309020205020404" pitchFamily="49" charset="0"/>
            </a:endParaRPr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/>
              <a:t>Se um parâmetro for negativo, a posição será contada a partir do fim da </a:t>
            </a:r>
            <a:r>
              <a:rPr lang="pt-PT" altLang="pt-PT" sz="3000" dirty="0" err="1"/>
              <a:t>string</a:t>
            </a:r>
            <a:r>
              <a:rPr lang="pt-PT" altLang="pt-PT" sz="3000" dirty="0"/>
              <a:t>.</a:t>
            </a:r>
          </a:p>
          <a:p>
            <a:pPr>
              <a:spcAft>
                <a:spcPct val="0"/>
              </a:spcAft>
            </a:pPr>
            <a:r>
              <a:rPr lang="pt-PT" altLang="pt-PT" sz="3000" dirty="0"/>
              <a:t>		Experimente (-23,-17)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2A7126CD-365F-4777-8021-0BACE4870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pt-PT" altLang="pt-PT" sz="4400"/>
              <a:t>Porque estudar JavaScript?</a:t>
            </a: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77BEE6CC-6446-4DD9-9044-898EEF1B4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98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sz="3400" dirty="0"/>
              <a:t>O JavaScript é uma das 3 linguagens que todos os desenvolvedores web devem aprender:</a:t>
            </a:r>
          </a:p>
          <a:p>
            <a:pPr eaLnBrk="1">
              <a:buClrTx/>
              <a:buFontTx/>
              <a:buNone/>
            </a:pPr>
            <a:r>
              <a:rPr lang="pt-PT" altLang="pt-PT" sz="3400" dirty="0"/>
              <a:t>1. HTML para definir o conteúdo das páginas web </a:t>
            </a:r>
          </a:p>
          <a:p>
            <a:pPr eaLnBrk="1">
              <a:buClrTx/>
              <a:buFontTx/>
              <a:buNone/>
            </a:pPr>
            <a:r>
              <a:rPr lang="pt-PT" altLang="pt-PT" sz="3400" dirty="0"/>
              <a:t>2. CSS para especificar o layout das páginas </a:t>
            </a:r>
          </a:p>
          <a:p>
            <a:pPr eaLnBrk="1">
              <a:buClrTx/>
              <a:buFontTx/>
              <a:buNone/>
            </a:pPr>
            <a:r>
              <a:rPr lang="pt-PT" altLang="pt-PT" sz="3400" dirty="0"/>
              <a:t>3. JavaScript para programar o </a:t>
            </a:r>
            <a:r>
              <a:rPr lang="pt-PT" altLang="pt-PT" sz="3400" dirty="0">
                <a:solidFill>
                  <a:srgbClr val="FF0000"/>
                </a:solidFill>
              </a:rPr>
              <a:t>comportamento</a:t>
            </a:r>
            <a:r>
              <a:rPr lang="pt-PT" altLang="pt-PT" sz="3400" dirty="0"/>
              <a:t> das páginas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1">
            <a:extLst>
              <a:ext uri="{FF2B5EF4-FFF2-40B4-BE49-F238E27FC236}">
                <a16:creationId xmlns:a16="http://schemas.microsoft.com/office/drawing/2014/main" id="{F2ECCC2E-EC87-492C-84D9-955558B73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46075"/>
            <a:ext cx="9202738" cy="681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 err="1"/>
              <a:t>substring</a:t>
            </a:r>
            <a:r>
              <a:rPr lang="pt-PT" altLang="pt-PT" sz="3000" dirty="0"/>
              <a:t> () é semelhante a </a:t>
            </a:r>
            <a:r>
              <a:rPr lang="pt-PT" altLang="pt-PT" sz="3000" dirty="0" err="1"/>
              <a:t>slice</a:t>
            </a:r>
            <a:r>
              <a:rPr lang="pt-PT" altLang="pt-PT" sz="3000" dirty="0"/>
              <a:t> () mas não aceita índices negativos.</a:t>
            </a:r>
          </a:p>
          <a:p>
            <a:pPr>
              <a:spcAft>
                <a:spcPct val="0"/>
              </a:spcAft>
            </a:pPr>
            <a:endParaRPr lang="pt-PT" altLang="pt-PT" sz="3000" dirty="0"/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&lt;p id="demo39"&gt;&lt;/p&gt;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&lt;script&gt;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var texto = "Cabeça, tronco, membros";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var extrai = </a:t>
            </a:r>
            <a:r>
              <a:rPr lang="pt-PT" altLang="pt-PT" sz="3000" dirty="0" err="1">
                <a:latin typeface="Courier New" panose="02070309020205020404" pitchFamily="49" charset="0"/>
              </a:rPr>
              <a:t>texto.substring</a:t>
            </a:r>
            <a:r>
              <a:rPr lang="pt-PT" altLang="pt-PT" sz="3000" dirty="0">
                <a:latin typeface="Courier New" panose="02070309020205020404" pitchFamily="49" charset="0"/>
              </a:rPr>
              <a:t>(0,6);</a:t>
            </a:r>
          </a:p>
          <a:p>
            <a:pPr>
              <a:spcAft>
                <a:spcPct val="0"/>
              </a:spcAft>
            </a:pPr>
            <a:r>
              <a:rPr lang="pt-PT" altLang="pt-PT" sz="30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3000" dirty="0">
                <a:latin typeface="Courier New" panose="02070309020205020404" pitchFamily="49" charset="0"/>
              </a:rPr>
              <a:t>("demo39"). </a:t>
            </a:r>
            <a:r>
              <a:rPr lang="pt-PT" altLang="pt-PT" sz="30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3000" dirty="0">
                <a:latin typeface="Courier New" panose="02070309020205020404" pitchFamily="49" charset="0"/>
              </a:rPr>
              <a:t> = extrai;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&lt;/script&gt;</a:t>
            </a:r>
          </a:p>
          <a:p>
            <a:pPr>
              <a:spcAft>
                <a:spcPct val="0"/>
              </a:spcAft>
            </a:pPr>
            <a:endParaRPr lang="pt-PT" altLang="pt-PT" sz="3000" dirty="0">
              <a:latin typeface="Courier New" panose="02070309020205020404" pitchFamily="49" charset="0"/>
            </a:endParaRPr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/>
              <a:t>Se omitirmos o segundo valor será extraída a </a:t>
            </a:r>
            <a:r>
              <a:rPr lang="pt-PT" altLang="pt-PT" sz="3000" dirty="0" err="1"/>
              <a:t>string</a:t>
            </a:r>
            <a:r>
              <a:rPr lang="pt-PT" altLang="pt-PT" sz="3000" dirty="0"/>
              <a:t> até ao fim. Experimente (8)</a:t>
            </a:r>
          </a:p>
          <a:p>
            <a:pPr>
              <a:spcAft>
                <a:spcPct val="0"/>
              </a:spcAft>
            </a:pPr>
            <a:endParaRPr lang="pt-PT" altLang="pt-PT" sz="3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1">
            <a:extLst>
              <a:ext uri="{FF2B5EF4-FFF2-40B4-BE49-F238E27FC236}">
                <a16:creationId xmlns:a16="http://schemas.microsoft.com/office/drawing/2014/main" id="{7F0FF5E2-EC9E-4429-B9C2-51D888CE9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46075"/>
            <a:ext cx="9202738" cy="681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err="1">
                <a:latin typeface="Arial"/>
                <a:ea typeface="Arial Unicode MS"/>
                <a:cs typeface="Arial Unicode MS"/>
              </a:rPr>
              <a:t>substr</a:t>
            </a:r>
            <a:r>
              <a:rPr lang="pt-PT" altLang="pt-PT" sz="3000" dirty="0">
                <a:latin typeface="Arial"/>
                <a:ea typeface="Arial Unicode MS"/>
                <a:cs typeface="Arial Unicode MS"/>
              </a:rPr>
              <a:t> () é semelhante a </a:t>
            </a:r>
            <a:r>
              <a:rPr lang="pt-PT" altLang="pt-PT" sz="3000" err="1">
                <a:latin typeface="Arial"/>
                <a:ea typeface="Arial Unicode MS"/>
                <a:cs typeface="Arial Unicode MS"/>
              </a:rPr>
              <a:t>slice</a:t>
            </a:r>
            <a:r>
              <a:rPr lang="pt-PT" altLang="pt-PT" sz="3000" dirty="0">
                <a:latin typeface="Arial"/>
                <a:ea typeface="Arial Unicode MS"/>
                <a:cs typeface="Arial Unicode MS"/>
              </a:rPr>
              <a:t> (), a diferença é que o segundo parâmetro especifica o comprimento da parte extraída.</a:t>
            </a:r>
          </a:p>
          <a:p>
            <a:pPr>
              <a:spcAft>
                <a:spcPct val="0"/>
              </a:spcAft>
            </a:pPr>
            <a:endParaRPr lang="pt-PT" altLang="pt-PT" sz="3000" dirty="0"/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/>
                <a:ea typeface="Arial Unicode MS"/>
                <a:cs typeface="Arial Unicode MS"/>
              </a:rPr>
              <a:t>&lt;p id="demo40"&gt;&lt;/p&gt;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&lt;script&gt;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var texto = "Um, dois, três";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/>
                <a:ea typeface="Arial Unicode MS"/>
                <a:cs typeface="Arial Unicode MS"/>
              </a:rPr>
              <a:t>var extrai = </a:t>
            </a:r>
            <a:r>
              <a:rPr lang="pt-PT" altLang="pt-PT" sz="3000" err="1">
                <a:latin typeface="Courier New"/>
                <a:ea typeface="Arial Unicode MS"/>
                <a:cs typeface="Arial Unicode MS"/>
              </a:rPr>
              <a:t>texto.substr</a:t>
            </a:r>
            <a:r>
              <a:rPr lang="pt-PT" altLang="pt-PT" sz="3000" dirty="0">
                <a:latin typeface="Courier New"/>
                <a:ea typeface="Arial Unicode MS"/>
                <a:cs typeface="Arial Unicode MS"/>
              </a:rPr>
              <a:t>(4,4);</a:t>
            </a:r>
          </a:p>
          <a:p>
            <a:pPr>
              <a:spcAft>
                <a:spcPct val="0"/>
              </a:spcAft>
            </a:pPr>
            <a:r>
              <a:rPr lang="pt-PT" altLang="pt-PT" sz="3000" err="1">
                <a:latin typeface="Courier New"/>
                <a:ea typeface="Arial Unicode MS"/>
                <a:cs typeface="Arial Unicode MS"/>
              </a:rPr>
              <a:t>document.getElementById</a:t>
            </a:r>
            <a:r>
              <a:rPr lang="pt-PT" altLang="pt-PT" sz="3000" dirty="0">
                <a:latin typeface="Courier New"/>
                <a:ea typeface="Arial Unicode MS"/>
                <a:cs typeface="Arial Unicode MS"/>
              </a:rPr>
              <a:t>("demo40"). </a:t>
            </a:r>
            <a:r>
              <a:rPr lang="pt-PT" altLang="pt-PT" sz="3000" err="1">
                <a:latin typeface="Courier New"/>
                <a:ea typeface="Arial Unicode MS"/>
                <a:cs typeface="Arial Unicode MS"/>
              </a:rPr>
              <a:t>innerHTML</a:t>
            </a:r>
            <a:r>
              <a:rPr lang="pt-PT" altLang="pt-PT" sz="3000" dirty="0">
                <a:latin typeface="Courier New"/>
                <a:ea typeface="Arial Unicode MS"/>
                <a:cs typeface="Arial Unicode MS"/>
              </a:rPr>
              <a:t> = extrai;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1">
            <a:extLst>
              <a:ext uri="{FF2B5EF4-FFF2-40B4-BE49-F238E27FC236}">
                <a16:creationId xmlns:a16="http://schemas.microsoft.com/office/drawing/2014/main" id="{BA18C6D9-1BA1-4CEC-A43C-D6F00DCA4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46075"/>
            <a:ext cx="9202738" cy="709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/>
              <a:t>O método </a:t>
            </a:r>
            <a:r>
              <a:rPr lang="pt-PT" altLang="pt-PT" sz="3000" dirty="0" err="1"/>
              <a:t>replace</a:t>
            </a:r>
            <a:r>
              <a:rPr lang="pt-PT" altLang="pt-PT" sz="3000" dirty="0"/>
              <a:t> () substitui um valor especificado por outro valor numa </a:t>
            </a:r>
            <a:r>
              <a:rPr lang="pt-PT" altLang="pt-PT" sz="3000" dirty="0" err="1"/>
              <a:t>string</a:t>
            </a:r>
            <a:r>
              <a:rPr lang="pt-PT" altLang="pt-PT" sz="3000" dirty="0"/>
              <a:t>:</a:t>
            </a:r>
          </a:p>
          <a:p>
            <a:pPr>
              <a:spcAft>
                <a:spcPct val="0"/>
              </a:spcAft>
            </a:pPr>
            <a:endParaRPr lang="pt-PT" altLang="pt-PT" sz="3000" dirty="0"/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&lt;</a:t>
            </a:r>
            <a:r>
              <a:rPr lang="pt-PT" altLang="pt-PT" sz="2700" dirty="0" err="1">
                <a:latin typeface="Courier New" panose="02070309020205020404" pitchFamily="49" charset="0"/>
              </a:rPr>
              <a:t>button</a:t>
            </a:r>
            <a:r>
              <a:rPr lang="pt-PT" altLang="pt-PT" sz="2700" dirty="0">
                <a:latin typeface="Courier New" panose="02070309020205020404" pitchFamily="49" charset="0"/>
              </a:rPr>
              <a:t> </a:t>
            </a:r>
            <a:r>
              <a:rPr lang="pt-PT" altLang="pt-PT" sz="2700" dirty="0" err="1">
                <a:latin typeface="Courier New" panose="02070309020205020404" pitchFamily="49" charset="0"/>
              </a:rPr>
              <a:t>onclick</a:t>
            </a:r>
            <a:r>
              <a:rPr lang="pt-PT" altLang="pt-PT" sz="2700" dirty="0">
                <a:latin typeface="Courier New" panose="02070309020205020404" pitchFamily="49" charset="0"/>
              </a:rPr>
              <a:t>="funcao6()"&gt;Substitui&lt;/</a:t>
            </a:r>
            <a:r>
              <a:rPr lang="pt-PT" altLang="pt-PT" sz="2700" dirty="0" err="1">
                <a:latin typeface="Courier New" panose="02070309020205020404" pitchFamily="49" charset="0"/>
              </a:rPr>
              <a:t>button</a:t>
            </a:r>
            <a:r>
              <a:rPr lang="pt-PT" altLang="pt-PT" sz="2700" dirty="0">
                <a:latin typeface="Courier New" panose="02070309020205020404" pitchFamily="49" charset="0"/>
              </a:rPr>
              <a:t>&gt;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&lt;p id="demo41"&gt;Substitui uma palavra&lt;/p&gt;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&lt;script&gt;</a:t>
            </a:r>
          </a:p>
          <a:p>
            <a:pPr>
              <a:spcAft>
                <a:spcPct val="0"/>
              </a:spcAft>
            </a:pPr>
            <a:r>
              <a:rPr lang="pt-PT" altLang="pt-PT" sz="2700" dirty="0" err="1">
                <a:latin typeface="Courier New" panose="02070309020205020404" pitchFamily="49" charset="0"/>
              </a:rPr>
              <a:t>function</a:t>
            </a:r>
            <a:r>
              <a:rPr lang="pt-PT" altLang="pt-PT" sz="2700" dirty="0">
                <a:latin typeface="Courier New" panose="02070309020205020404" pitchFamily="49" charset="0"/>
              </a:rPr>
              <a:t> funcao6() {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    var texto = </a:t>
            </a:r>
            <a:r>
              <a:rPr lang="pt-PT" altLang="pt-PT" sz="27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2700" dirty="0">
                <a:latin typeface="Courier New" panose="02070309020205020404" pitchFamily="49" charset="0"/>
              </a:rPr>
              <a:t>("demo41"). </a:t>
            </a:r>
            <a:r>
              <a:rPr lang="pt-PT" altLang="pt-PT" sz="27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2700" dirty="0">
                <a:latin typeface="Courier New" panose="02070309020205020404" pitchFamily="49" charset="0"/>
              </a:rPr>
              <a:t>; 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    var </a:t>
            </a:r>
            <a:r>
              <a:rPr lang="pt-PT" altLang="pt-PT" sz="2700" dirty="0" err="1">
                <a:latin typeface="Courier New" panose="02070309020205020404" pitchFamily="49" charset="0"/>
              </a:rPr>
              <a:t>subst</a:t>
            </a:r>
            <a:r>
              <a:rPr lang="pt-PT" altLang="pt-PT" sz="2700" dirty="0">
                <a:latin typeface="Courier New" panose="02070309020205020404" pitchFamily="49" charset="0"/>
              </a:rPr>
              <a:t> = </a:t>
            </a:r>
            <a:r>
              <a:rPr lang="pt-PT" altLang="pt-PT" sz="2700" dirty="0" err="1">
                <a:latin typeface="Courier New" panose="02070309020205020404" pitchFamily="49" charset="0"/>
              </a:rPr>
              <a:t>texto.replace</a:t>
            </a:r>
            <a:r>
              <a:rPr lang="pt-PT" altLang="pt-PT" sz="2700" dirty="0">
                <a:latin typeface="Courier New" panose="02070309020205020404" pitchFamily="49" charset="0"/>
              </a:rPr>
              <a:t>("</a:t>
            </a:r>
            <a:r>
              <a:rPr lang="pt-PT" altLang="pt-PT" sz="2700" dirty="0" err="1">
                <a:latin typeface="Courier New" panose="02070309020205020404" pitchFamily="49" charset="0"/>
              </a:rPr>
              <a:t>Substitui","Substituída</a:t>
            </a:r>
            <a:r>
              <a:rPr lang="pt-PT" altLang="pt-PT" sz="2700" dirty="0">
                <a:latin typeface="Courier New" panose="02070309020205020404" pitchFamily="49" charset="0"/>
              </a:rPr>
              <a:t>");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  </a:t>
            </a:r>
            <a:r>
              <a:rPr lang="pt-PT" altLang="pt-PT" sz="27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2700" dirty="0">
                <a:latin typeface="Courier New" panose="02070309020205020404" pitchFamily="49" charset="0"/>
              </a:rPr>
              <a:t>("demo41").</a:t>
            </a:r>
            <a:r>
              <a:rPr lang="pt-PT" altLang="pt-PT" sz="27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2700" dirty="0">
                <a:latin typeface="Courier New" panose="02070309020205020404" pitchFamily="49" charset="0"/>
              </a:rPr>
              <a:t> = </a:t>
            </a:r>
            <a:r>
              <a:rPr lang="pt-PT" altLang="pt-PT" sz="2700" dirty="0" err="1">
                <a:latin typeface="Courier New" panose="02070309020205020404" pitchFamily="49" charset="0"/>
              </a:rPr>
              <a:t>subst</a:t>
            </a:r>
            <a:r>
              <a:rPr lang="pt-PT" altLang="pt-PT" sz="2700" dirty="0">
                <a:latin typeface="Courier New" panose="02070309020205020404" pitchFamily="49" charset="0"/>
              </a:rPr>
              <a:t>;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}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1">
            <a:extLst>
              <a:ext uri="{FF2B5EF4-FFF2-40B4-BE49-F238E27FC236}">
                <a16:creationId xmlns:a16="http://schemas.microsoft.com/office/drawing/2014/main" id="{D90F1371-B716-41FB-BB7E-9DC5B9D3A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46075"/>
            <a:ext cx="9202738" cy="681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/>
              <a:t>Uma </a:t>
            </a:r>
            <a:r>
              <a:rPr lang="pt-PT" altLang="pt-PT" sz="3000" dirty="0" err="1"/>
              <a:t>string</a:t>
            </a:r>
            <a:r>
              <a:rPr lang="pt-PT" altLang="pt-PT" sz="3000" dirty="0"/>
              <a:t> é convertida em maiúsculas com </a:t>
            </a:r>
            <a:r>
              <a:rPr lang="pt-PT" altLang="pt-PT" sz="3000" dirty="0" err="1"/>
              <a:t>toUpperCase</a:t>
            </a:r>
            <a:r>
              <a:rPr lang="pt-PT" altLang="pt-PT" sz="3000" dirty="0"/>
              <a:t> ():</a:t>
            </a:r>
          </a:p>
          <a:p>
            <a:pPr>
              <a:spcAft>
                <a:spcPct val="0"/>
              </a:spcAft>
            </a:pPr>
            <a:endParaRPr lang="pt-PT" altLang="pt-PT" sz="3000" dirty="0"/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&lt;</a:t>
            </a:r>
            <a:r>
              <a:rPr lang="pt-PT" altLang="pt-PT" sz="2700" dirty="0" err="1">
                <a:latin typeface="Courier New" panose="02070309020205020404" pitchFamily="49" charset="0"/>
              </a:rPr>
              <a:t>button</a:t>
            </a:r>
            <a:r>
              <a:rPr lang="pt-PT" altLang="pt-PT" sz="2700" dirty="0">
                <a:latin typeface="Courier New" panose="02070309020205020404" pitchFamily="49" charset="0"/>
              </a:rPr>
              <a:t> </a:t>
            </a:r>
            <a:r>
              <a:rPr lang="pt-PT" altLang="pt-PT" sz="2700" dirty="0" err="1">
                <a:latin typeface="Courier New" panose="02070309020205020404" pitchFamily="49" charset="0"/>
              </a:rPr>
              <a:t>onclick</a:t>
            </a:r>
            <a:r>
              <a:rPr lang="pt-PT" altLang="pt-PT" sz="2700" dirty="0">
                <a:latin typeface="Courier New" panose="02070309020205020404" pitchFamily="49" charset="0"/>
              </a:rPr>
              <a:t>="funcao7()"&gt;Maiúsculas&lt;/</a:t>
            </a:r>
            <a:r>
              <a:rPr lang="pt-PT" altLang="pt-PT" sz="2700" dirty="0" err="1">
                <a:latin typeface="Courier New" panose="02070309020205020404" pitchFamily="49" charset="0"/>
              </a:rPr>
              <a:t>button</a:t>
            </a:r>
            <a:r>
              <a:rPr lang="pt-PT" altLang="pt-PT" sz="2700" dirty="0">
                <a:latin typeface="Courier New" panose="02070309020205020404" pitchFamily="49" charset="0"/>
              </a:rPr>
              <a:t>&gt;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&lt;p id="demo42"&gt;Converter para maiúsculas&lt;/p&gt;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&lt;script&gt;</a:t>
            </a:r>
          </a:p>
          <a:p>
            <a:pPr>
              <a:spcAft>
                <a:spcPct val="0"/>
              </a:spcAft>
            </a:pPr>
            <a:r>
              <a:rPr lang="pt-PT" altLang="pt-PT" sz="2700" dirty="0" err="1">
                <a:latin typeface="Courier New" panose="02070309020205020404" pitchFamily="49" charset="0"/>
              </a:rPr>
              <a:t>function</a:t>
            </a:r>
            <a:r>
              <a:rPr lang="pt-PT" altLang="pt-PT" sz="2700" dirty="0">
                <a:latin typeface="Courier New" panose="02070309020205020404" pitchFamily="49" charset="0"/>
              </a:rPr>
              <a:t> funcao7() {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    var texto = </a:t>
            </a:r>
            <a:r>
              <a:rPr lang="pt-PT" altLang="pt-PT" sz="27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2700" dirty="0">
                <a:latin typeface="Courier New" panose="02070309020205020404" pitchFamily="49" charset="0"/>
              </a:rPr>
              <a:t>("demo42").</a:t>
            </a:r>
            <a:r>
              <a:rPr lang="pt-PT" altLang="pt-PT" sz="27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2700" dirty="0">
                <a:latin typeface="Courier New" panose="02070309020205020404" pitchFamily="49" charset="0"/>
              </a:rPr>
              <a:t>;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    </a:t>
            </a:r>
            <a:r>
              <a:rPr lang="pt-PT" altLang="pt-PT" sz="27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2700" dirty="0">
                <a:latin typeface="Courier New" panose="02070309020205020404" pitchFamily="49" charset="0"/>
              </a:rPr>
              <a:t>("demo42").</a:t>
            </a:r>
            <a:r>
              <a:rPr lang="pt-PT" altLang="pt-PT" sz="27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2700" dirty="0">
                <a:latin typeface="Courier New" panose="02070309020205020404" pitchFamily="49" charset="0"/>
              </a:rPr>
              <a:t> = </a:t>
            </a:r>
            <a:r>
              <a:rPr lang="pt-PT" altLang="pt-PT" sz="2700" dirty="0" err="1">
                <a:latin typeface="Courier New" panose="02070309020205020404" pitchFamily="49" charset="0"/>
              </a:rPr>
              <a:t>texto.toUpperCase</a:t>
            </a:r>
            <a:r>
              <a:rPr lang="pt-PT" altLang="pt-PT" sz="2700" dirty="0">
                <a:latin typeface="Courier New" panose="02070309020205020404" pitchFamily="49" charset="0"/>
              </a:rPr>
              <a:t>();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}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1">
            <a:extLst>
              <a:ext uri="{FF2B5EF4-FFF2-40B4-BE49-F238E27FC236}">
                <a16:creationId xmlns:a16="http://schemas.microsoft.com/office/drawing/2014/main" id="{813913C8-CA64-45F8-B3B7-70C9EC3CA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46075"/>
            <a:ext cx="9202738" cy="681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/>
              <a:t>Uma </a:t>
            </a:r>
            <a:r>
              <a:rPr lang="pt-PT" altLang="pt-PT" sz="3000" dirty="0" err="1"/>
              <a:t>string</a:t>
            </a:r>
            <a:r>
              <a:rPr lang="pt-PT" altLang="pt-PT" sz="3000" dirty="0"/>
              <a:t> é convertida em minúsculas com </a:t>
            </a:r>
            <a:r>
              <a:rPr lang="pt-PT" altLang="pt-PT" sz="3000" dirty="0" err="1"/>
              <a:t>toLowerCase</a:t>
            </a:r>
            <a:r>
              <a:rPr lang="pt-PT" altLang="pt-PT" sz="3000" dirty="0"/>
              <a:t> ():</a:t>
            </a:r>
          </a:p>
          <a:p>
            <a:pPr>
              <a:spcAft>
                <a:spcPct val="0"/>
              </a:spcAft>
            </a:pPr>
            <a:endParaRPr lang="pt-PT" altLang="pt-PT" sz="3000" dirty="0"/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&lt;</a:t>
            </a:r>
            <a:r>
              <a:rPr lang="pt-PT" altLang="pt-PT" sz="2700" dirty="0" err="1">
                <a:latin typeface="Courier New" panose="02070309020205020404" pitchFamily="49" charset="0"/>
              </a:rPr>
              <a:t>button</a:t>
            </a:r>
            <a:r>
              <a:rPr lang="pt-PT" altLang="pt-PT" sz="2700" dirty="0">
                <a:latin typeface="Courier New" panose="02070309020205020404" pitchFamily="49" charset="0"/>
              </a:rPr>
              <a:t> </a:t>
            </a:r>
            <a:r>
              <a:rPr lang="pt-PT" altLang="pt-PT" sz="2700" dirty="0" err="1">
                <a:latin typeface="Courier New" panose="02070309020205020404" pitchFamily="49" charset="0"/>
              </a:rPr>
              <a:t>onclick</a:t>
            </a:r>
            <a:r>
              <a:rPr lang="pt-PT" altLang="pt-PT" sz="2700" dirty="0">
                <a:latin typeface="Courier New" panose="02070309020205020404" pitchFamily="49" charset="0"/>
              </a:rPr>
              <a:t>="funcao8()"&gt;Minúsculas&lt;/</a:t>
            </a:r>
            <a:r>
              <a:rPr lang="pt-PT" altLang="pt-PT" sz="2700" dirty="0" err="1">
                <a:latin typeface="Courier New" panose="02070309020205020404" pitchFamily="49" charset="0"/>
              </a:rPr>
              <a:t>button</a:t>
            </a:r>
            <a:r>
              <a:rPr lang="pt-PT" altLang="pt-PT" sz="2700" dirty="0">
                <a:latin typeface="Courier New" panose="02070309020205020404" pitchFamily="49" charset="0"/>
              </a:rPr>
              <a:t>&gt;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/>
                <a:ea typeface="Arial Unicode MS"/>
                <a:cs typeface="Arial Unicode MS"/>
              </a:rPr>
              <a:t>&lt;p id="demo43"&gt;CONVERTER PARA MINÚSCULAS&lt;/p&gt;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&lt;script&gt;</a:t>
            </a:r>
          </a:p>
          <a:p>
            <a:pPr>
              <a:spcAft>
                <a:spcPct val="0"/>
              </a:spcAft>
            </a:pPr>
            <a:r>
              <a:rPr lang="pt-PT" altLang="pt-PT" sz="2700" dirty="0" err="1">
                <a:latin typeface="Courier New" panose="02070309020205020404" pitchFamily="49" charset="0"/>
              </a:rPr>
              <a:t>function</a:t>
            </a:r>
            <a:r>
              <a:rPr lang="pt-PT" altLang="pt-PT" sz="2700" dirty="0">
                <a:latin typeface="Courier New" panose="02070309020205020404" pitchFamily="49" charset="0"/>
              </a:rPr>
              <a:t> funcao8() {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/>
                <a:ea typeface="Arial Unicode MS"/>
                <a:cs typeface="Arial Unicode MS"/>
              </a:rPr>
              <a:t>    var texto = </a:t>
            </a:r>
            <a:r>
              <a:rPr lang="pt-PT" altLang="pt-PT" sz="2700" dirty="0" err="1">
                <a:latin typeface="Courier New"/>
                <a:ea typeface="Arial Unicode MS"/>
                <a:cs typeface="Arial Unicode MS"/>
              </a:rPr>
              <a:t>document.getElementById</a:t>
            </a:r>
            <a:r>
              <a:rPr lang="pt-PT" altLang="pt-PT" sz="2700" dirty="0">
                <a:latin typeface="Courier New"/>
                <a:ea typeface="Arial Unicode MS"/>
                <a:cs typeface="Arial Unicode MS"/>
              </a:rPr>
              <a:t>("demo43").</a:t>
            </a:r>
            <a:r>
              <a:rPr lang="pt-PT" altLang="pt-PT" sz="2700" dirty="0" err="1">
                <a:latin typeface="Courier New"/>
                <a:ea typeface="Arial Unicode MS"/>
                <a:cs typeface="Arial Unicode MS"/>
              </a:rPr>
              <a:t>innerHTML</a:t>
            </a:r>
            <a:r>
              <a:rPr lang="pt-PT" altLang="pt-PT" sz="2700" dirty="0">
                <a:latin typeface="Courier New"/>
                <a:ea typeface="Arial Unicode MS"/>
                <a:cs typeface="Arial Unicode MS"/>
              </a:rPr>
              <a:t>;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/>
                <a:ea typeface="Arial Unicode MS"/>
                <a:cs typeface="Arial Unicode MS"/>
              </a:rPr>
              <a:t>    </a:t>
            </a:r>
            <a:r>
              <a:rPr lang="pt-PT" altLang="pt-PT" sz="2700" dirty="0" err="1">
                <a:latin typeface="Courier New"/>
                <a:ea typeface="Arial Unicode MS"/>
                <a:cs typeface="Arial Unicode MS"/>
              </a:rPr>
              <a:t>document.getElementById</a:t>
            </a:r>
            <a:r>
              <a:rPr lang="pt-PT" altLang="pt-PT" sz="2700" dirty="0">
                <a:latin typeface="Courier New"/>
                <a:ea typeface="Arial Unicode MS"/>
                <a:cs typeface="Arial Unicode MS"/>
              </a:rPr>
              <a:t>("demo43").</a:t>
            </a:r>
            <a:r>
              <a:rPr lang="pt-PT" altLang="pt-PT" sz="2700" dirty="0" err="1">
                <a:latin typeface="Courier New"/>
                <a:ea typeface="Arial Unicode MS"/>
                <a:cs typeface="Arial Unicode MS"/>
              </a:rPr>
              <a:t>innerHTML</a:t>
            </a:r>
            <a:r>
              <a:rPr lang="pt-PT" altLang="pt-PT" sz="2700" dirty="0">
                <a:latin typeface="Courier New"/>
                <a:ea typeface="Arial Unicode MS"/>
                <a:cs typeface="Arial Unicode MS"/>
              </a:rPr>
              <a:t> = </a:t>
            </a:r>
            <a:r>
              <a:rPr lang="pt-PT" altLang="pt-PT" sz="2700" dirty="0" err="1">
                <a:latin typeface="Courier New"/>
                <a:ea typeface="Arial Unicode MS"/>
                <a:cs typeface="Arial Unicode MS"/>
              </a:rPr>
              <a:t>texto.toLowerCase</a:t>
            </a:r>
            <a:r>
              <a:rPr lang="pt-PT" altLang="pt-PT" sz="2700" dirty="0">
                <a:latin typeface="Courier New"/>
                <a:ea typeface="Arial Unicode MS"/>
                <a:cs typeface="Arial Unicode MS"/>
              </a:rPr>
              <a:t>();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}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&lt;/script&gt;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1">
            <a:extLst>
              <a:ext uri="{FF2B5EF4-FFF2-40B4-BE49-F238E27FC236}">
                <a16:creationId xmlns:a16="http://schemas.microsoft.com/office/drawing/2014/main" id="{3203D240-D00A-4DED-85B7-CF2E6D82C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46075"/>
            <a:ext cx="9202738" cy="681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/>
              <a:t>O método </a:t>
            </a:r>
            <a:r>
              <a:rPr lang="pt-PT" altLang="pt-PT" sz="3000" dirty="0" err="1"/>
              <a:t>concat</a:t>
            </a:r>
            <a:r>
              <a:rPr lang="pt-PT" altLang="pt-PT" sz="3000" dirty="0"/>
              <a:t>() concatena (junta) duas ou mais </a:t>
            </a:r>
            <a:r>
              <a:rPr lang="pt-PT" altLang="pt-PT" sz="3000" dirty="0" err="1"/>
              <a:t>strings</a:t>
            </a:r>
            <a:r>
              <a:rPr lang="pt-PT" altLang="pt-PT" sz="3000" dirty="0"/>
              <a:t>:</a:t>
            </a:r>
          </a:p>
          <a:p>
            <a:pPr>
              <a:spcAft>
                <a:spcPct val="0"/>
              </a:spcAft>
            </a:pPr>
            <a:endParaRPr lang="pt-PT" altLang="pt-PT" sz="3000" dirty="0"/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/>
                <a:ea typeface="Arial Unicode MS"/>
                <a:cs typeface="Arial Unicode MS"/>
              </a:rPr>
              <a:t>&lt;p id="demo44"&gt;&lt;/p&gt;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&lt;script&gt;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var texto1 = "Olá";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var texto2 = "Mundo!";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var texto3 = texto1.concat(" ",texto2);</a:t>
            </a:r>
          </a:p>
          <a:p>
            <a:pPr>
              <a:spcAft>
                <a:spcPct val="0"/>
              </a:spcAft>
            </a:pPr>
            <a:r>
              <a:rPr lang="pt-PT" altLang="pt-PT" sz="27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2700" dirty="0">
                <a:latin typeface="Courier New" panose="02070309020205020404" pitchFamily="49" charset="0"/>
              </a:rPr>
              <a:t>("demo44").</a:t>
            </a:r>
            <a:r>
              <a:rPr lang="pt-PT" altLang="pt-PT" sz="27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2700" dirty="0">
                <a:latin typeface="Courier New" panose="02070309020205020404" pitchFamily="49" charset="0"/>
              </a:rPr>
              <a:t> = texto3;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&lt;/script&gt;</a:t>
            </a:r>
          </a:p>
          <a:p>
            <a:pPr>
              <a:spcAft>
                <a:spcPct val="0"/>
              </a:spcAft>
            </a:pPr>
            <a:endParaRPr lang="pt-PT" altLang="pt-PT" sz="2700" dirty="0">
              <a:latin typeface="Courier New" panose="02070309020205020404" pitchFamily="49" charset="0"/>
            </a:endParaRPr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2700" dirty="0"/>
              <a:t>Ou, com o mesmo resultado:</a:t>
            </a:r>
          </a:p>
          <a:p>
            <a:pPr>
              <a:spcAft>
                <a:spcPct val="0"/>
              </a:spcAft>
            </a:pPr>
            <a:endParaRPr lang="pt-PT" altLang="pt-PT" sz="2700" dirty="0">
              <a:latin typeface="Courier New" panose="02070309020205020404" pitchFamily="49" charset="0"/>
            </a:endParaRP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var texto = "Olá" + " " + "Mundo!";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1">
            <a:extLst>
              <a:ext uri="{FF2B5EF4-FFF2-40B4-BE49-F238E27FC236}">
                <a16:creationId xmlns:a16="http://schemas.microsoft.com/office/drawing/2014/main" id="{0D37F800-9673-421D-9186-65B83EADC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46075"/>
            <a:ext cx="9202738" cy="681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/>
              <a:t>Existem 2 métodos seguros para extrair caracteres de uma </a:t>
            </a:r>
            <a:r>
              <a:rPr lang="pt-PT" altLang="pt-PT" sz="3000" dirty="0" err="1"/>
              <a:t>string</a:t>
            </a:r>
            <a:r>
              <a:rPr lang="pt-PT" altLang="pt-PT" sz="3000" dirty="0"/>
              <a:t>.</a:t>
            </a:r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/>
              <a:t>O método </a:t>
            </a:r>
            <a:r>
              <a:rPr lang="pt-PT" altLang="pt-PT" sz="3000" dirty="0" err="1"/>
              <a:t>charAt</a:t>
            </a:r>
            <a:r>
              <a:rPr lang="pt-PT" altLang="pt-PT" sz="3000" dirty="0"/>
              <a:t> () retorna o caractere num índice especificado (posição) numa </a:t>
            </a:r>
            <a:r>
              <a:rPr lang="pt-PT" altLang="pt-PT" sz="3000" dirty="0" err="1"/>
              <a:t>string</a:t>
            </a:r>
            <a:r>
              <a:rPr lang="pt-PT" altLang="pt-PT" sz="3000" dirty="0"/>
              <a:t>:</a:t>
            </a:r>
          </a:p>
          <a:p>
            <a:pPr>
              <a:spcAft>
                <a:spcPct val="0"/>
              </a:spcAft>
            </a:pPr>
            <a:endParaRPr lang="pt-PT" altLang="pt-PT" sz="2700" dirty="0">
              <a:latin typeface="Courier New" panose="02070309020205020404" pitchFamily="49" charset="0"/>
            </a:endParaRP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&lt;p id="demo45"&gt;&lt;/p&gt;</a:t>
            </a:r>
          </a:p>
          <a:p>
            <a:pPr>
              <a:spcAft>
                <a:spcPct val="0"/>
              </a:spcAft>
            </a:pPr>
            <a:endParaRPr lang="pt-PT" altLang="pt-PT" sz="2700" dirty="0">
              <a:latin typeface="Courier New" panose="02070309020205020404" pitchFamily="49" charset="0"/>
            </a:endParaRP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&lt;script&gt;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var texto = "Olá Mundo";</a:t>
            </a:r>
          </a:p>
          <a:p>
            <a:pPr>
              <a:spcAft>
                <a:spcPct val="0"/>
              </a:spcAft>
            </a:pPr>
            <a:r>
              <a:rPr lang="pt-PT" altLang="pt-PT" sz="27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2700" dirty="0">
                <a:latin typeface="Courier New" panose="02070309020205020404" pitchFamily="49" charset="0"/>
              </a:rPr>
              <a:t>("demo45").</a:t>
            </a:r>
            <a:r>
              <a:rPr lang="pt-PT" altLang="pt-PT" sz="27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2700" dirty="0">
                <a:latin typeface="Courier New" panose="02070309020205020404" pitchFamily="49" charset="0"/>
              </a:rPr>
              <a:t> = </a:t>
            </a:r>
            <a:r>
              <a:rPr lang="pt-PT" altLang="pt-PT" sz="2700" dirty="0" err="1">
                <a:latin typeface="Courier New" panose="02070309020205020404" pitchFamily="49" charset="0"/>
              </a:rPr>
              <a:t>texto.charAt</a:t>
            </a:r>
            <a:r>
              <a:rPr lang="pt-PT" altLang="pt-PT" sz="2700" dirty="0">
                <a:latin typeface="Courier New" panose="02070309020205020404" pitchFamily="49" charset="0"/>
              </a:rPr>
              <a:t>(2);</a:t>
            </a:r>
          </a:p>
          <a:p>
            <a:pPr>
              <a:spcAft>
                <a:spcPct val="0"/>
              </a:spcAft>
            </a:pPr>
            <a:r>
              <a:rPr lang="pt-PT" altLang="pt-PT" sz="2700" dirty="0">
                <a:latin typeface="Courier New" panose="02070309020205020404" pitchFamily="49" charset="0"/>
              </a:rPr>
              <a:t>&lt;/script&gt;</a:t>
            </a:r>
          </a:p>
          <a:p>
            <a:pPr>
              <a:spcAft>
                <a:spcPct val="0"/>
              </a:spcAft>
            </a:pPr>
            <a:endParaRPr lang="pt-PT" altLang="pt-PT" sz="2700" dirty="0"/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2700" dirty="0"/>
              <a:t>O método </a:t>
            </a:r>
            <a:r>
              <a:rPr lang="pt-PT" altLang="pt-PT" sz="2700" dirty="0" err="1"/>
              <a:t>charCodeAt</a:t>
            </a:r>
            <a:r>
              <a:rPr lang="pt-PT" altLang="pt-PT" sz="2700" dirty="0"/>
              <a:t> () retorna o </a:t>
            </a:r>
            <a:r>
              <a:rPr lang="pt-PT" altLang="pt-PT" sz="2700" dirty="0" err="1"/>
              <a:t>unicode</a:t>
            </a:r>
            <a:r>
              <a:rPr lang="pt-PT" altLang="pt-PT" sz="2700" dirty="0"/>
              <a:t> do caractere:</a:t>
            </a:r>
          </a:p>
          <a:p>
            <a:pPr>
              <a:spcAft>
                <a:spcPct val="0"/>
              </a:spcAft>
            </a:pPr>
            <a:r>
              <a:rPr lang="pt-PT" altLang="pt-PT" sz="27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2700" dirty="0">
                <a:latin typeface="Courier New" panose="02070309020205020404" pitchFamily="49" charset="0"/>
              </a:rPr>
              <a:t>("demo46").</a:t>
            </a:r>
            <a:r>
              <a:rPr lang="pt-PT" altLang="pt-PT" sz="27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2700" dirty="0">
                <a:latin typeface="Courier New" panose="02070309020205020404" pitchFamily="49" charset="0"/>
              </a:rPr>
              <a:t> = </a:t>
            </a:r>
            <a:r>
              <a:rPr lang="pt-PT" altLang="pt-PT" sz="2700" dirty="0" err="1">
                <a:latin typeface="Courier New" panose="02070309020205020404" pitchFamily="49" charset="0"/>
              </a:rPr>
              <a:t>texto.charCodeAt</a:t>
            </a:r>
            <a:r>
              <a:rPr lang="pt-PT" altLang="pt-PT" sz="2700" dirty="0">
                <a:latin typeface="Courier New" panose="02070309020205020404" pitchFamily="49" charset="0"/>
              </a:rPr>
              <a:t>(0);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1">
            <a:extLst>
              <a:ext uri="{FF2B5EF4-FFF2-40B4-BE49-F238E27FC236}">
                <a16:creationId xmlns:a16="http://schemas.microsoft.com/office/drawing/2014/main" id="{15B2DA1C-B0E4-4F7C-BC68-8B97C72DD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46075"/>
            <a:ext cx="9202738" cy="681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/>
              <a:t>Aceder a uma </a:t>
            </a:r>
            <a:r>
              <a:rPr lang="pt-PT" altLang="pt-PT" sz="3000" dirty="0" err="1"/>
              <a:t>string</a:t>
            </a:r>
            <a:r>
              <a:rPr lang="pt-PT" altLang="pt-PT" sz="3000" dirty="0"/>
              <a:t> como um </a:t>
            </a:r>
            <a:r>
              <a:rPr lang="pt-PT" altLang="pt-PT" sz="3000" dirty="0" err="1"/>
              <a:t>array</a:t>
            </a:r>
            <a:r>
              <a:rPr lang="pt-PT" altLang="pt-PT" sz="3000" dirty="0"/>
              <a:t> é inseguro.</a:t>
            </a:r>
          </a:p>
          <a:p>
            <a:pPr>
              <a:spcAft>
                <a:spcPct val="0"/>
              </a:spcAft>
            </a:pPr>
            <a:r>
              <a:rPr lang="pt-PT" altLang="pt-PT" sz="3000" dirty="0"/>
              <a:t>Você pode ter visto um código como este:</a:t>
            </a:r>
          </a:p>
          <a:p>
            <a:pPr>
              <a:spcAft>
                <a:spcPct val="0"/>
              </a:spcAft>
            </a:pPr>
            <a:endParaRPr lang="pt-PT" altLang="pt-PT" sz="3000" dirty="0">
              <a:latin typeface="Courier New" panose="02070309020205020404" pitchFamily="49" charset="0"/>
            </a:endParaRP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var texto = "Olá Mundo!";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texto[0];</a:t>
            </a:r>
          </a:p>
          <a:p>
            <a:pPr>
              <a:spcAft>
                <a:spcPct val="0"/>
              </a:spcAft>
            </a:pPr>
            <a:endParaRPr lang="pt-PT" altLang="pt-PT" sz="3000" dirty="0">
              <a:latin typeface="Courier New" panose="02070309020205020404" pitchFamily="49" charset="0"/>
            </a:endParaRPr>
          </a:p>
          <a:p>
            <a:pPr>
              <a:spcAft>
                <a:spcPct val="0"/>
              </a:spcAft>
            </a:pPr>
            <a:endParaRPr lang="pt-PT" altLang="pt-PT" sz="3000" dirty="0">
              <a:latin typeface="Courier New" panose="02070309020205020404" pitchFamily="49" charset="0"/>
            </a:endParaRPr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/>
              <a:t>Isso é inseguro e imprevisível:</a:t>
            </a:r>
          </a:p>
          <a:p>
            <a:pPr marL="457200" indent="-457200"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pt-PT" altLang="pt-PT" sz="3000" dirty="0"/>
              <a:t>Não funciona em todos os navegadores (não no IE5, IE6, IE7)</a:t>
            </a:r>
          </a:p>
          <a:p>
            <a:pPr marL="457200" indent="-457200"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pt-PT" altLang="pt-PT" sz="3000" dirty="0"/>
              <a:t>Isso faz com que as </a:t>
            </a:r>
            <a:r>
              <a:rPr lang="pt-PT" altLang="pt-PT" sz="3000" dirty="0" err="1"/>
              <a:t>strings</a:t>
            </a:r>
            <a:r>
              <a:rPr lang="pt-PT" altLang="pt-PT" sz="3000" dirty="0"/>
              <a:t> pareçam </a:t>
            </a:r>
            <a:r>
              <a:rPr lang="pt-PT" altLang="pt-PT" sz="3000" dirty="0" err="1"/>
              <a:t>arrays</a:t>
            </a:r>
            <a:r>
              <a:rPr lang="pt-PT" altLang="pt-PT" sz="3000" dirty="0"/>
              <a:t> (mas não são)</a:t>
            </a:r>
          </a:p>
          <a:p>
            <a:pPr marL="457200" indent="-457200"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pt-PT" altLang="pt-PT" sz="3000" dirty="0"/>
              <a:t>texto [0] = "H" não dá um erro (mas não funciona)</a:t>
            </a:r>
          </a:p>
          <a:p>
            <a:pPr marL="457200" indent="-457200"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pt-PT" altLang="pt-PT" sz="3000" dirty="0"/>
              <a:t>Se você quiser ler uma </a:t>
            </a:r>
            <a:r>
              <a:rPr lang="pt-PT" altLang="pt-PT" sz="3000" dirty="0" err="1"/>
              <a:t>string</a:t>
            </a:r>
            <a:r>
              <a:rPr lang="pt-PT" altLang="pt-PT" sz="3000" dirty="0"/>
              <a:t> como um </a:t>
            </a:r>
            <a:r>
              <a:rPr lang="pt-PT" altLang="pt-PT" sz="3000" dirty="0" err="1"/>
              <a:t>array</a:t>
            </a:r>
            <a:r>
              <a:rPr lang="pt-PT" altLang="pt-PT" sz="3000" dirty="0"/>
              <a:t>, converta-a em um </a:t>
            </a:r>
            <a:r>
              <a:rPr lang="pt-PT" altLang="pt-PT" sz="3000" dirty="0" err="1"/>
              <a:t>array</a:t>
            </a:r>
            <a:r>
              <a:rPr lang="pt-PT" altLang="pt-PT" sz="3000" dirty="0"/>
              <a:t> primeiro.   </a:t>
            </a:r>
            <a:r>
              <a:rPr lang="pt-PT" altLang="pt-PT" sz="2700" dirty="0"/>
              <a:t>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1">
            <a:extLst>
              <a:ext uri="{FF2B5EF4-FFF2-40B4-BE49-F238E27FC236}">
                <a16:creationId xmlns:a16="http://schemas.microsoft.com/office/drawing/2014/main" id="{6DA1CBD8-3865-4A40-939C-EB34EFF94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46075"/>
            <a:ext cx="9202738" cy="681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sz="3000" dirty="0"/>
              <a:t>Uma </a:t>
            </a:r>
            <a:r>
              <a:rPr lang="pt-PT" altLang="pt-PT" sz="3000" dirty="0" err="1"/>
              <a:t>string</a:t>
            </a:r>
            <a:r>
              <a:rPr lang="pt-PT" altLang="pt-PT" sz="3000" dirty="0"/>
              <a:t> pode ser convertida num </a:t>
            </a:r>
            <a:r>
              <a:rPr lang="pt-PT" altLang="pt-PT" sz="3000" dirty="0" err="1"/>
              <a:t>array</a:t>
            </a:r>
            <a:r>
              <a:rPr lang="pt-PT" altLang="pt-PT" sz="3000" dirty="0"/>
              <a:t> com o método </a:t>
            </a:r>
            <a:r>
              <a:rPr lang="pt-PT" altLang="pt-PT" sz="3000" dirty="0" err="1"/>
              <a:t>split</a:t>
            </a:r>
            <a:r>
              <a:rPr lang="pt-PT" altLang="pt-PT" sz="3000" dirty="0"/>
              <a:t>():</a:t>
            </a:r>
          </a:p>
          <a:p>
            <a:pPr>
              <a:spcAft>
                <a:spcPct val="0"/>
              </a:spcAft>
            </a:pPr>
            <a:endParaRPr lang="pt-PT" altLang="pt-PT" sz="2700" dirty="0">
              <a:latin typeface="Courier New" panose="02070309020205020404" pitchFamily="49" charset="0"/>
            </a:endParaRP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&lt;p id="demo47"&gt;&lt;/p&gt;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&lt;script&gt;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	    var </a:t>
            </a:r>
            <a:r>
              <a:rPr lang="pt-PT" altLang="pt-PT" sz="3000" dirty="0" err="1">
                <a:latin typeface="Courier New" panose="02070309020205020404" pitchFamily="49" charset="0"/>
              </a:rPr>
              <a:t>str</a:t>
            </a:r>
            <a:r>
              <a:rPr lang="pt-PT" altLang="pt-PT" sz="3000" dirty="0">
                <a:latin typeface="Courier New" panose="02070309020205020404" pitchFamily="49" charset="0"/>
              </a:rPr>
              <a:t> = "</a:t>
            </a:r>
            <a:r>
              <a:rPr lang="pt-PT" altLang="pt-PT" sz="3000" dirty="0" err="1">
                <a:latin typeface="Courier New" panose="02070309020205020404" pitchFamily="49" charset="0"/>
              </a:rPr>
              <a:t>a,b,c,d,e,f</a:t>
            </a:r>
            <a:r>
              <a:rPr lang="pt-PT" altLang="pt-PT" sz="3000" dirty="0">
                <a:latin typeface="Courier New" panose="02070309020205020404" pitchFamily="49" charset="0"/>
              </a:rPr>
              <a:t>";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    var </a:t>
            </a:r>
            <a:r>
              <a:rPr lang="pt-PT" altLang="pt-PT" sz="3000" dirty="0" err="1">
                <a:latin typeface="Courier New" panose="02070309020205020404" pitchFamily="49" charset="0"/>
              </a:rPr>
              <a:t>arr</a:t>
            </a:r>
            <a:r>
              <a:rPr lang="pt-PT" altLang="pt-PT" sz="3000" dirty="0">
                <a:latin typeface="Courier New" panose="02070309020205020404" pitchFamily="49" charset="0"/>
              </a:rPr>
              <a:t> = </a:t>
            </a:r>
            <a:r>
              <a:rPr lang="pt-PT" altLang="pt-PT" sz="3000" dirty="0" err="1">
                <a:latin typeface="Courier New" panose="02070309020205020404" pitchFamily="49" charset="0"/>
              </a:rPr>
              <a:t>str.split</a:t>
            </a:r>
            <a:r>
              <a:rPr lang="pt-PT" altLang="pt-PT" sz="3000" dirty="0">
                <a:latin typeface="Courier New" panose="02070309020205020404" pitchFamily="49" charset="0"/>
              </a:rPr>
              <a:t>(",");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    </a:t>
            </a:r>
            <a:r>
              <a:rPr lang="pt-PT" altLang="pt-PT" sz="30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3000" dirty="0">
                <a:latin typeface="Courier New" panose="02070309020205020404" pitchFamily="49" charset="0"/>
              </a:rPr>
              <a:t>("demo47"). </a:t>
            </a:r>
            <a:r>
              <a:rPr lang="pt-PT" altLang="pt-PT" sz="30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3000" dirty="0">
                <a:latin typeface="Courier New" panose="02070309020205020404" pitchFamily="49" charset="0"/>
              </a:rPr>
              <a:t> = </a:t>
            </a:r>
            <a:r>
              <a:rPr lang="pt-PT" altLang="pt-PT" sz="3000" dirty="0" err="1">
                <a:latin typeface="Courier New" panose="02070309020205020404" pitchFamily="49" charset="0"/>
              </a:rPr>
              <a:t>arr</a:t>
            </a:r>
            <a:r>
              <a:rPr lang="pt-PT" altLang="pt-PT" sz="3000" dirty="0">
                <a:latin typeface="Courier New" panose="02070309020205020404" pitchFamily="49" charset="0"/>
              </a:rPr>
              <a:t>[3];</a:t>
            </a:r>
          </a:p>
          <a:p>
            <a:pPr>
              <a:spcAft>
                <a:spcPct val="0"/>
              </a:spcAft>
            </a:pPr>
            <a:r>
              <a:rPr lang="pt-PT" altLang="pt-PT" sz="3000" dirty="0">
                <a:latin typeface="Courier New" panose="02070309020205020404" pitchFamily="49" charset="0"/>
              </a:rPr>
              <a:t>&lt;/script&gt;</a:t>
            </a:r>
            <a:r>
              <a:rPr lang="pt-PT" altLang="pt-PT" sz="2700" dirty="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44B107C3-A74A-490B-9535-9E1678E55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spcAft>
                <a:spcPct val="0"/>
              </a:spcAft>
              <a:buClrTx/>
              <a:buFontTx/>
              <a:buNone/>
            </a:pPr>
            <a:r>
              <a:rPr lang="pt-PT" altLang="pt-PT" sz="4400"/>
              <a:t>Como e onde colocar o JavaScript?</a:t>
            </a: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2268A895-B42E-41B3-BBE1-F7BB17DCC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768475"/>
            <a:ext cx="9070975" cy="537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Em HTML, o código </a:t>
            </a:r>
            <a:r>
              <a:rPr lang="pt-PT" altLang="pt-PT" dirty="0" err="1"/>
              <a:t>JavaScript</a:t>
            </a:r>
            <a:r>
              <a:rPr lang="pt-PT" altLang="pt-PT" dirty="0"/>
              <a:t> deve ser inserido entre as </a:t>
            </a:r>
            <a:r>
              <a:rPr lang="pt-PT" altLang="pt-PT" dirty="0" err="1"/>
              <a:t>tags</a:t>
            </a:r>
            <a:r>
              <a:rPr lang="pt-PT" altLang="pt-PT" dirty="0"/>
              <a:t> </a:t>
            </a:r>
            <a:r>
              <a:rPr lang="pt-PT" altLang="pt-PT" dirty="0">
                <a:solidFill>
                  <a:srgbClr val="FF0000"/>
                </a:solidFill>
              </a:rPr>
              <a:t>&lt;script&gt;</a:t>
            </a:r>
            <a:r>
              <a:rPr lang="pt-PT" altLang="pt-PT" dirty="0"/>
              <a:t> e </a:t>
            </a:r>
            <a:r>
              <a:rPr lang="pt-PT" altLang="pt-PT" dirty="0">
                <a:solidFill>
                  <a:srgbClr val="FF0000"/>
                </a:solidFill>
              </a:rPr>
              <a:t>&lt;/ script&gt;</a:t>
            </a:r>
            <a:r>
              <a:rPr lang="pt-PT" altLang="pt-PT" dirty="0"/>
              <a:t>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Exemplos de </a:t>
            </a:r>
            <a:r>
              <a:rPr lang="pt-PT" altLang="pt-PT" dirty="0" err="1"/>
              <a:t>JavaScript</a:t>
            </a:r>
            <a:r>
              <a:rPr lang="pt-PT" altLang="pt-PT" dirty="0"/>
              <a:t> antigos podem usar um atributo de tipo: &lt;script </a:t>
            </a:r>
            <a:r>
              <a:rPr lang="pt-PT" altLang="pt-PT" dirty="0" err="1"/>
              <a:t>type</a:t>
            </a:r>
            <a:r>
              <a:rPr lang="pt-PT" altLang="pt-PT" dirty="0"/>
              <a:t> = "</a:t>
            </a:r>
            <a:r>
              <a:rPr lang="pt-PT" altLang="pt-PT" dirty="0" err="1"/>
              <a:t>text</a:t>
            </a:r>
            <a:r>
              <a:rPr lang="pt-PT" altLang="pt-PT" dirty="0"/>
              <a:t> / </a:t>
            </a:r>
            <a:r>
              <a:rPr lang="pt-PT" altLang="pt-PT" dirty="0" err="1"/>
              <a:t>javascript</a:t>
            </a:r>
            <a:r>
              <a:rPr lang="pt-PT" altLang="pt-PT" dirty="0"/>
              <a:t>"&gt;. O atributo de tipo não é necessário. O </a:t>
            </a:r>
            <a:r>
              <a:rPr lang="pt-PT" altLang="pt-PT" dirty="0" err="1"/>
              <a:t>JavaScript</a:t>
            </a:r>
            <a:r>
              <a:rPr lang="pt-PT" altLang="pt-PT" dirty="0"/>
              <a:t> é a linguagem de script padrão em HTML.</a:t>
            </a:r>
          </a:p>
          <a:p>
            <a:pPr marL="561975" indent="-457200" eaLnBrk="1">
              <a:buFont typeface="Arial" panose="020B0604020202020204" pitchFamily="34" charset="0"/>
              <a:buChar char="•"/>
            </a:pPr>
            <a:r>
              <a:rPr lang="pt-PT" altLang="pt-PT" dirty="0"/>
              <a:t>Scripts podem ser colocados no </a:t>
            </a:r>
            <a:r>
              <a:rPr lang="pt-PT" altLang="pt-PT" dirty="0">
                <a:solidFill>
                  <a:srgbClr val="FF0000"/>
                </a:solidFill>
              </a:rPr>
              <a:t>&lt;body&gt;</a:t>
            </a:r>
            <a:r>
              <a:rPr lang="pt-PT" altLang="pt-PT" dirty="0"/>
              <a:t>, ou na seção </a:t>
            </a:r>
            <a:r>
              <a:rPr lang="pt-PT" altLang="pt-PT" dirty="0">
                <a:solidFill>
                  <a:srgbClr val="FF0000"/>
                </a:solidFill>
              </a:rPr>
              <a:t>&lt;</a:t>
            </a:r>
            <a:r>
              <a:rPr lang="pt-PT" altLang="pt-PT" dirty="0" err="1">
                <a:solidFill>
                  <a:srgbClr val="FF0000"/>
                </a:solidFill>
              </a:rPr>
              <a:t>head</a:t>
            </a:r>
            <a:r>
              <a:rPr lang="pt-PT" altLang="pt-PT" dirty="0">
                <a:solidFill>
                  <a:srgbClr val="FF0000"/>
                </a:solidFill>
              </a:rPr>
              <a:t>&gt;</a:t>
            </a:r>
            <a:r>
              <a:rPr lang="pt-PT" altLang="pt-PT" dirty="0"/>
              <a:t> de uma página HTML, ou em ambos. Também podem estar num ficheiro </a:t>
            </a:r>
            <a:r>
              <a:rPr lang="pt-PT" altLang="pt-PT" dirty="0">
                <a:solidFill>
                  <a:srgbClr val="FF0000"/>
                </a:solidFill>
              </a:rPr>
              <a:t>externo</a:t>
            </a:r>
            <a:r>
              <a:rPr lang="pt-PT" altLang="pt-PT"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F814F4C9-6E2A-4FC8-9D01-CA4C1BDD1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28613"/>
            <a:ext cx="9070975" cy="69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 marL="428625" indent="-323850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28625" algn="l"/>
                <a:tab pos="876300" algn="l"/>
                <a:tab pos="1325563" algn="l"/>
                <a:tab pos="1774825" algn="l"/>
                <a:tab pos="2224088" algn="l"/>
                <a:tab pos="2673350" algn="l"/>
                <a:tab pos="3122613" algn="l"/>
                <a:tab pos="3571875" algn="l"/>
                <a:tab pos="4021138" algn="l"/>
                <a:tab pos="4470400" algn="l"/>
                <a:tab pos="4919663" algn="l"/>
                <a:tab pos="5368925" algn="l"/>
                <a:tab pos="5818188" algn="l"/>
                <a:tab pos="6267450" algn="l"/>
                <a:tab pos="6716713" algn="l"/>
                <a:tab pos="7165975" algn="l"/>
                <a:tab pos="7615238" algn="l"/>
                <a:tab pos="8064500" algn="l"/>
                <a:tab pos="8513763" algn="l"/>
                <a:tab pos="8963025" algn="l"/>
                <a:tab pos="9412288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447675" indent="-342900" eaLnBrk="1">
              <a:buFont typeface="Arial" panose="020B0604020202020204" pitchFamily="34" charset="0"/>
              <a:buChar char="•"/>
            </a:pPr>
            <a:r>
              <a:rPr lang="pt-PT" altLang="pt-PT" sz="2000" dirty="0"/>
              <a:t>No </a:t>
            </a:r>
            <a:r>
              <a:rPr lang="pt-PT" altLang="pt-PT" sz="2000" dirty="0" err="1">
                <a:solidFill>
                  <a:srgbClr val="FF0000"/>
                </a:solidFill>
              </a:rPr>
              <a:t>head</a:t>
            </a:r>
            <a:endParaRPr lang="pt-PT" altLang="pt-PT" sz="2000" dirty="0">
              <a:solidFill>
                <a:srgbClr val="FF0000"/>
              </a:solidFill>
            </a:endParaRP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000" dirty="0">
                <a:latin typeface="Courier New" panose="02070309020205020404" pitchFamily="49" charset="0"/>
              </a:rPr>
              <a:t>&lt;!DOCTYPE </a:t>
            </a:r>
            <a:r>
              <a:rPr lang="pt-PT" altLang="pt-PT" sz="2000" dirty="0" err="1">
                <a:latin typeface="Courier New" panose="02070309020205020404" pitchFamily="49" charset="0"/>
              </a:rPr>
              <a:t>html</a:t>
            </a:r>
            <a:r>
              <a:rPr lang="pt-PT" altLang="pt-PT" sz="2000" dirty="0">
                <a:latin typeface="Courier New" panose="02070309020205020404" pitchFamily="49" charset="0"/>
              </a:rPr>
              <a:t>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000" dirty="0">
                <a:latin typeface="Courier New" panose="02070309020205020404" pitchFamily="49" charset="0"/>
              </a:rPr>
              <a:t>&lt;</a:t>
            </a:r>
            <a:r>
              <a:rPr lang="pt-PT" altLang="pt-PT" sz="2000" dirty="0" err="1">
                <a:latin typeface="Courier New" panose="02070309020205020404" pitchFamily="49" charset="0"/>
              </a:rPr>
              <a:t>html</a:t>
            </a:r>
            <a:r>
              <a:rPr lang="pt-PT" altLang="pt-PT" sz="2000" dirty="0">
                <a:latin typeface="Courier New" panose="02070309020205020404" pitchFamily="49" charset="0"/>
              </a:rPr>
              <a:t>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000" dirty="0">
                <a:latin typeface="Courier New" panose="02070309020205020404" pitchFamily="49" charset="0"/>
              </a:rPr>
              <a:t>&lt;</a:t>
            </a:r>
            <a:r>
              <a:rPr lang="pt-PT" altLang="pt-PT" sz="2000" dirty="0" err="1">
                <a:latin typeface="Courier New" panose="02070309020205020404" pitchFamily="49" charset="0"/>
              </a:rPr>
              <a:t>head</a:t>
            </a:r>
            <a:r>
              <a:rPr lang="pt-PT" altLang="pt-PT" sz="2000" dirty="0">
                <a:latin typeface="Courier New" panose="02070309020205020404" pitchFamily="49" charset="0"/>
              </a:rPr>
              <a:t>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000" dirty="0">
                <a:latin typeface="Courier New" panose="02070309020205020404" pitchFamily="49" charset="0"/>
              </a:rPr>
              <a:t>&lt;script&gt;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000" dirty="0" err="1">
                <a:latin typeface="Courier New" panose="02070309020205020404" pitchFamily="49" charset="0"/>
              </a:rPr>
              <a:t>function</a:t>
            </a:r>
            <a:r>
              <a:rPr lang="pt-PT" altLang="pt-PT" sz="2000" dirty="0">
                <a:latin typeface="Courier New" panose="02070309020205020404" pitchFamily="49" charset="0"/>
              </a:rPr>
              <a:t> funcao1() {   </a:t>
            </a:r>
            <a:r>
              <a:rPr lang="pt-PT" altLang="pt-PT" sz="2000" dirty="0" err="1">
                <a:latin typeface="Courier New" panose="02070309020205020404" pitchFamily="49" charset="0"/>
              </a:rPr>
              <a:t>document.getElementById</a:t>
            </a:r>
            <a:r>
              <a:rPr lang="pt-PT" altLang="pt-PT" sz="2000" dirty="0">
                <a:latin typeface="Courier New" panose="02070309020205020404" pitchFamily="49" charset="0"/>
              </a:rPr>
              <a:t>("demo1").</a:t>
            </a:r>
            <a:r>
              <a:rPr lang="pt-PT" altLang="pt-PT" sz="2000" dirty="0" err="1">
                <a:latin typeface="Courier New" panose="02070309020205020404" pitchFamily="49" charset="0"/>
              </a:rPr>
              <a:t>innerHTML</a:t>
            </a:r>
            <a:r>
              <a:rPr lang="pt-PT" altLang="pt-PT" sz="2000" dirty="0">
                <a:latin typeface="Courier New" panose="02070309020205020404" pitchFamily="49" charset="0"/>
              </a:rPr>
              <a:t> = "Parágrafo mudado.";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000" dirty="0">
                <a:latin typeface="Courier New" panose="02070309020205020404" pitchFamily="49" charset="0"/>
              </a:rPr>
              <a:t>}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000" dirty="0">
                <a:latin typeface="Courier New" panose="02070309020205020404" pitchFamily="49" charset="0"/>
              </a:rPr>
              <a:t>&lt;/script&gt;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000" dirty="0">
                <a:latin typeface="Courier New" panose="02070309020205020404" pitchFamily="49" charset="0"/>
              </a:rPr>
              <a:t>&lt;/</a:t>
            </a:r>
            <a:r>
              <a:rPr lang="pt-PT" altLang="pt-PT" sz="2000" dirty="0" err="1">
                <a:latin typeface="Courier New" panose="02070309020205020404" pitchFamily="49" charset="0"/>
              </a:rPr>
              <a:t>head</a:t>
            </a:r>
            <a:r>
              <a:rPr lang="pt-PT" altLang="pt-PT" sz="2000" dirty="0">
                <a:latin typeface="Courier New" panose="02070309020205020404" pitchFamily="49" charset="0"/>
              </a:rPr>
              <a:t>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000" dirty="0">
                <a:latin typeface="Courier New" panose="02070309020205020404" pitchFamily="49" charset="0"/>
              </a:rPr>
              <a:t>&lt;body&gt;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000" dirty="0">
                <a:latin typeface="Courier New" panose="02070309020205020404" pitchFamily="49" charset="0"/>
              </a:rPr>
              <a:t>&lt;p id="demo1"&gt;Parágrafo.&lt;/p&gt;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000" dirty="0">
                <a:latin typeface="Courier New" panose="02070309020205020404" pitchFamily="49" charset="0"/>
              </a:rPr>
              <a:t>&lt;</a:t>
            </a:r>
            <a:r>
              <a:rPr lang="pt-PT" altLang="pt-PT" sz="2000" dirty="0" err="1">
                <a:latin typeface="Courier New" panose="02070309020205020404" pitchFamily="49" charset="0"/>
              </a:rPr>
              <a:t>button</a:t>
            </a:r>
            <a:r>
              <a:rPr lang="pt-PT" altLang="pt-PT" sz="2000" dirty="0">
                <a:latin typeface="Courier New" panose="02070309020205020404" pitchFamily="49" charset="0"/>
              </a:rPr>
              <a:t> </a:t>
            </a:r>
            <a:r>
              <a:rPr lang="pt-PT" altLang="pt-PT" sz="2000" dirty="0" err="1">
                <a:latin typeface="Courier New" panose="02070309020205020404" pitchFamily="49" charset="0"/>
              </a:rPr>
              <a:t>type</a:t>
            </a:r>
            <a:r>
              <a:rPr lang="pt-PT" altLang="pt-PT" sz="2000" dirty="0">
                <a:latin typeface="Courier New" panose="02070309020205020404" pitchFamily="49" charset="0"/>
              </a:rPr>
              <a:t>="</a:t>
            </a:r>
            <a:r>
              <a:rPr lang="pt-PT" altLang="pt-PT" sz="2000" dirty="0" err="1">
                <a:latin typeface="Courier New" panose="02070309020205020404" pitchFamily="49" charset="0"/>
              </a:rPr>
              <a:t>button</a:t>
            </a:r>
            <a:r>
              <a:rPr lang="pt-PT" altLang="pt-PT" sz="2000" dirty="0">
                <a:latin typeface="Courier New" panose="02070309020205020404" pitchFamily="49" charset="0"/>
              </a:rPr>
              <a:t>" </a:t>
            </a:r>
            <a:r>
              <a:rPr lang="pt-PT" altLang="pt-PT" sz="2000" dirty="0" err="1">
                <a:latin typeface="Courier New" panose="02070309020205020404" pitchFamily="49" charset="0"/>
              </a:rPr>
              <a:t>onclick</a:t>
            </a:r>
            <a:r>
              <a:rPr lang="pt-PT" altLang="pt-PT" sz="2000" dirty="0">
                <a:latin typeface="Courier New" panose="02070309020205020404" pitchFamily="49" charset="0"/>
              </a:rPr>
              <a:t>="funcao1()"&gt;Clique&lt;/</a:t>
            </a:r>
            <a:r>
              <a:rPr lang="pt-PT" altLang="pt-PT" sz="2000" dirty="0" err="1">
                <a:latin typeface="Courier New" panose="02070309020205020404" pitchFamily="49" charset="0"/>
              </a:rPr>
              <a:t>button</a:t>
            </a:r>
            <a:r>
              <a:rPr lang="pt-PT" altLang="pt-PT" sz="2000" dirty="0">
                <a:latin typeface="Courier New" panose="02070309020205020404" pitchFamily="49" charset="0"/>
              </a:rPr>
              <a:t>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000" dirty="0">
                <a:latin typeface="Courier New" panose="02070309020205020404" pitchFamily="49" charset="0"/>
              </a:rPr>
              <a:t>&lt;/body&gt;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pt-PT" altLang="pt-PT" sz="2000" dirty="0">
                <a:latin typeface="Courier New" panose="02070309020205020404" pitchFamily="49" charset="0"/>
              </a:rPr>
              <a:t>&lt;/</a:t>
            </a:r>
            <a:r>
              <a:rPr lang="pt-PT" altLang="pt-PT" sz="2000" dirty="0" err="1">
                <a:latin typeface="Courier New" panose="02070309020205020404" pitchFamily="49" charset="0"/>
              </a:rPr>
              <a:t>html</a:t>
            </a:r>
            <a:r>
              <a:rPr lang="pt-PT" altLang="pt-PT" sz="2000" dirty="0">
                <a:latin typeface="Courier New" panose="02070309020205020404" pitchFamily="49" charset="0"/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PT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5384</Words>
  <Application>Microsoft Office PowerPoint</Application>
  <PresentationFormat>Custom</PresentationFormat>
  <Paragraphs>751</Paragraphs>
  <Slides>78</Slides>
  <Notes>77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 D</dc:creator>
  <cp:lastModifiedBy>João Delgado</cp:lastModifiedBy>
  <cp:revision>209</cp:revision>
  <cp:lastPrinted>1601-01-01T00:00:00Z</cp:lastPrinted>
  <dcterms:created xsi:type="dcterms:W3CDTF">2017-12-29T17:21:25Z</dcterms:created>
  <dcterms:modified xsi:type="dcterms:W3CDTF">2024-10-04T15:45:46Z</dcterms:modified>
</cp:coreProperties>
</file>