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8"/>
  </p:notesMasterIdLst>
  <p:sldIdLst>
    <p:sldId id="256" r:id="rId2"/>
    <p:sldId id="281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82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</p:sldIdLst>
  <p:sldSz cx="10080625" cy="7559675"/>
  <p:notesSz cx="7559675" cy="10691813"/>
  <p:defaultTextStyle>
    <a:defPPr>
      <a:defRPr lang="en-GB"/>
    </a:defPPr>
    <a:lvl1pPr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Arial Unicode MS" panose="020B0604020202020204" pitchFamily="34" charset="-128"/>
        <a:cs typeface="Arial Unicode MS" panose="020B0604020202020204" pitchFamily="34" charset="-128"/>
      </a:defRPr>
    </a:lvl1pPr>
    <a:lvl2pPr marL="742950" indent="-28575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Arial Unicode MS" panose="020B0604020202020204" pitchFamily="34" charset="-128"/>
        <a:cs typeface="Arial Unicode MS" panose="020B0604020202020204" pitchFamily="34" charset="-128"/>
      </a:defRPr>
    </a:lvl2pPr>
    <a:lvl3pPr marL="11430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Arial Unicode MS" panose="020B0604020202020204" pitchFamily="34" charset="-128"/>
        <a:cs typeface="Arial Unicode MS" panose="020B0604020202020204" pitchFamily="34" charset="-128"/>
      </a:defRPr>
    </a:lvl3pPr>
    <a:lvl4pPr marL="16002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Arial Unicode MS" panose="020B0604020202020204" pitchFamily="34" charset="-128"/>
        <a:cs typeface="Arial Unicode MS" panose="020B0604020202020204" pitchFamily="34" charset="-128"/>
      </a:defRPr>
    </a:lvl4pPr>
    <a:lvl5pPr marL="20574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Arial Unicode MS" panose="020B0604020202020204" pitchFamily="34" charset="-128"/>
        <a:cs typeface="Arial Unicode MS" panose="020B0604020202020204" pitchFamily="34" charset="-128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Arial Unicode MS" panose="020B0604020202020204" pitchFamily="34" charset="-128"/>
        <a:cs typeface="Arial Unicode MS" panose="020B0604020202020204" pitchFamily="34" charset="-128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Arial Unicode MS" panose="020B0604020202020204" pitchFamily="34" charset="-128"/>
        <a:cs typeface="Arial Unicode MS" panose="020B0604020202020204" pitchFamily="34" charset="-128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Arial Unicode MS" panose="020B0604020202020204" pitchFamily="34" charset="-128"/>
        <a:cs typeface="Arial Unicode MS" panose="020B0604020202020204" pitchFamily="34" charset="-128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Arial Unicode MS" panose="020B0604020202020204" pitchFamily="34" charset="-128"/>
        <a:cs typeface="Arial Unicode MS" panose="020B0604020202020204" pitchFamily="34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1446" y="72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AutoShape 1">
            <a:extLst>
              <a:ext uri="{FF2B5EF4-FFF2-40B4-BE49-F238E27FC236}">
                <a16:creationId xmlns:a16="http://schemas.microsoft.com/office/drawing/2014/main" id="{A9076FF1-968A-0C89-8816-900B72D143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PT" altLang="pt-PT"/>
          </a:p>
        </p:txBody>
      </p:sp>
      <p:sp>
        <p:nvSpPr>
          <p:cNvPr id="2051" name="Rectangle 2">
            <a:extLst>
              <a:ext uri="{FF2B5EF4-FFF2-40B4-BE49-F238E27FC236}">
                <a16:creationId xmlns:a16="http://schemas.microsoft.com/office/drawing/2014/main" id="{A1C2A855-F2FD-9D76-2770-2E1B44F06588}"/>
              </a:ext>
            </a:extLst>
          </p:cNvPr>
          <p:cNvSpPr>
            <a:spLocks noGrp="1" noChangeArrowheads="1"/>
          </p:cNvSpPr>
          <p:nvPr>
            <p:ph type="sldImg"/>
          </p:nvPr>
        </p:nvSpPr>
        <p:spPr bwMode="auto">
          <a:xfrm>
            <a:off x="1106488" y="812800"/>
            <a:ext cx="5341937" cy="400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41E875FC-076F-4D39-B7AE-134B911F521D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45200" cy="4808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PT" altLang="pt-PT" noProof="0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1C0D20CF-B87C-4D14-BAD4-A17A69D2DFBB}"/>
              </a:ext>
            </a:extLst>
          </p:cNvPr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278188" cy="531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>
              <a:lnSpc>
                <a:spcPct val="95000"/>
              </a:lnSpc>
              <a:buClrTx/>
              <a:buSzPct val="100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Arial Unicode MS" panose="020B0604020202020204" pitchFamily="34" charset="-128"/>
              </a:defRPr>
            </a:lvl1pPr>
          </a:lstStyle>
          <a:p>
            <a:pPr>
              <a:defRPr/>
            </a:pPr>
            <a:endParaRPr lang="pt-PT" altLang="pt-PT"/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E14FC817-536D-4A86-9F7C-A241F8B9BAE9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4278313" y="0"/>
            <a:ext cx="3278187" cy="531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>
              <a:lnSpc>
                <a:spcPct val="95000"/>
              </a:lnSpc>
              <a:buClrTx/>
              <a:buSzPct val="100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Arial Unicode MS" panose="020B0604020202020204" pitchFamily="34" charset="-128"/>
              </a:defRPr>
            </a:lvl1pPr>
          </a:lstStyle>
          <a:p>
            <a:pPr>
              <a:defRPr/>
            </a:pPr>
            <a:endParaRPr lang="pt-PT" altLang="pt-PT"/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FBB4A39F-A5B3-4750-9EA8-B1951217B0F4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0" y="10156825"/>
            <a:ext cx="3278188" cy="531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eaLnBrk="1">
              <a:lnSpc>
                <a:spcPct val="95000"/>
              </a:lnSpc>
              <a:buClrTx/>
              <a:buSzPct val="100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Arial Unicode MS" panose="020B0604020202020204" pitchFamily="34" charset="-128"/>
              </a:defRPr>
            </a:lvl1pPr>
          </a:lstStyle>
          <a:p>
            <a:pPr>
              <a:defRPr/>
            </a:pPr>
            <a:endParaRPr lang="pt-PT" altLang="pt-PT"/>
          </a:p>
        </p:txBody>
      </p:sp>
      <p:sp>
        <p:nvSpPr>
          <p:cNvPr id="2055" name="Rectangle 7">
            <a:extLst>
              <a:ext uri="{FF2B5EF4-FFF2-40B4-BE49-F238E27FC236}">
                <a16:creationId xmlns:a16="http://schemas.microsoft.com/office/drawing/2014/main" id="{5C295D71-D573-4985-93AA-8C1C73960F40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4278313" y="10156825"/>
            <a:ext cx="3278187" cy="531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>
              <a:lnSpc>
                <a:spcPct val="95000"/>
              </a:lnSpc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D6C2D4B6-1066-4053-B147-B963191FC92F}" type="slidenum">
              <a:rPr lang="pt-PT" altLang="pt-PT"/>
              <a:pPr/>
              <a:t>‹#›</a:t>
            </a:fld>
            <a:endParaRPr lang="pt-PT" alt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>
            <a:extLst>
              <a:ext uri="{FF2B5EF4-FFF2-40B4-BE49-F238E27FC236}">
                <a16:creationId xmlns:a16="http://schemas.microsoft.com/office/drawing/2014/main" id="{F6E08E1E-8044-873D-8832-0C18073DAF99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752AB13-6255-4371-8AE8-0D0B609A3918}" type="slidenum">
              <a:rPr lang="pt-PT" altLang="pt-PT" sz="1400"/>
              <a:pPr>
                <a:spcBef>
                  <a:spcPct val="0"/>
                </a:spcBef>
                <a:buClrTx/>
                <a:buFontTx/>
                <a:buNone/>
              </a:pPr>
              <a:t>1</a:t>
            </a:fld>
            <a:endParaRPr lang="pt-PT" altLang="pt-PT" sz="1400"/>
          </a:p>
        </p:txBody>
      </p:sp>
      <p:sp>
        <p:nvSpPr>
          <p:cNvPr id="4099" name="Rectangle 1">
            <a:extLst>
              <a:ext uri="{FF2B5EF4-FFF2-40B4-BE49-F238E27FC236}">
                <a16:creationId xmlns:a16="http://schemas.microsoft.com/office/drawing/2014/main" id="{E6035E36-9AF6-419E-ADF6-2553E4185920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Rectangle 2">
            <a:extLst>
              <a:ext uri="{FF2B5EF4-FFF2-40B4-BE49-F238E27FC236}">
                <a16:creationId xmlns:a16="http://schemas.microsoft.com/office/drawing/2014/main" id="{DD474107-D3B3-E78E-9BB7-C17DFD4E6E9C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PT" altLang="pt-PT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>
            <a:extLst>
              <a:ext uri="{FF2B5EF4-FFF2-40B4-BE49-F238E27FC236}">
                <a16:creationId xmlns:a16="http://schemas.microsoft.com/office/drawing/2014/main" id="{E085E095-64B2-F6DF-1100-FE08CA30E92E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3B3CA37-9BF7-40A2-9BA6-91B58168E6AA}" type="slidenum">
              <a:rPr lang="pt-PT" altLang="pt-PT" sz="1400"/>
              <a:pPr>
                <a:spcBef>
                  <a:spcPct val="0"/>
                </a:spcBef>
                <a:buClrTx/>
                <a:buFontTx/>
                <a:buNone/>
              </a:pPr>
              <a:t>11</a:t>
            </a:fld>
            <a:endParaRPr lang="pt-PT" altLang="pt-PT" sz="1400"/>
          </a:p>
        </p:txBody>
      </p:sp>
      <p:sp>
        <p:nvSpPr>
          <p:cNvPr id="23555" name="Rectangle 1">
            <a:extLst>
              <a:ext uri="{FF2B5EF4-FFF2-40B4-BE49-F238E27FC236}">
                <a16:creationId xmlns:a16="http://schemas.microsoft.com/office/drawing/2014/main" id="{36C0C347-7F27-E31A-B5CB-F3032D6729B0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06488" y="812800"/>
            <a:ext cx="5343525" cy="40068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3556" name="Rectangle 2">
            <a:extLst>
              <a:ext uri="{FF2B5EF4-FFF2-40B4-BE49-F238E27FC236}">
                <a16:creationId xmlns:a16="http://schemas.microsoft.com/office/drawing/2014/main" id="{790E11BD-BB7A-3067-502C-BD23A44B5ACC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755650" y="5078413"/>
            <a:ext cx="6046788" cy="481012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PT" altLang="pt-PT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>
            <a:extLst>
              <a:ext uri="{FF2B5EF4-FFF2-40B4-BE49-F238E27FC236}">
                <a16:creationId xmlns:a16="http://schemas.microsoft.com/office/drawing/2014/main" id="{600C89DF-062B-23E5-05B9-DA04062981AE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ED2C98D-5598-4668-822E-2C8EBE130E48}" type="slidenum">
              <a:rPr lang="pt-PT" altLang="pt-PT" sz="1400"/>
              <a:pPr>
                <a:spcBef>
                  <a:spcPct val="0"/>
                </a:spcBef>
                <a:buClrTx/>
                <a:buFontTx/>
                <a:buNone/>
              </a:pPr>
              <a:t>12</a:t>
            </a:fld>
            <a:endParaRPr lang="pt-PT" altLang="pt-PT" sz="1400"/>
          </a:p>
        </p:txBody>
      </p:sp>
      <p:sp>
        <p:nvSpPr>
          <p:cNvPr id="25603" name="Rectangle 1">
            <a:extLst>
              <a:ext uri="{FF2B5EF4-FFF2-40B4-BE49-F238E27FC236}">
                <a16:creationId xmlns:a16="http://schemas.microsoft.com/office/drawing/2014/main" id="{84516781-74CC-7253-D067-FF851491D3A6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06488" y="812800"/>
            <a:ext cx="5343525" cy="40068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5604" name="Rectangle 2">
            <a:extLst>
              <a:ext uri="{FF2B5EF4-FFF2-40B4-BE49-F238E27FC236}">
                <a16:creationId xmlns:a16="http://schemas.microsoft.com/office/drawing/2014/main" id="{524464F2-E906-8D65-A82D-E4226BC85DEC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755650" y="5078413"/>
            <a:ext cx="6046788" cy="481012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PT" altLang="pt-PT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>
            <a:extLst>
              <a:ext uri="{FF2B5EF4-FFF2-40B4-BE49-F238E27FC236}">
                <a16:creationId xmlns:a16="http://schemas.microsoft.com/office/drawing/2014/main" id="{5CA652FE-5F13-BDA9-C206-4B93DCA4D0F9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446E0CF-CD8A-4055-838D-029535E93672}" type="slidenum">
              <a:rPr lang="pt-PT" altLang="pt-PT" sz="1400"/>
              <a:pPr>
                <a:spcBef>
                  <a:spcPct val="0"/>
                </a:spcBef>
                <a:buClrTx/>
                <a:buFontTx/>
                <a:buNone/>
              </a:pPr>
              <a:t>13</a:t>
            </a:fld>
            <a:endParaRPr lang="pt-PT" altLang="pt-PT" sz="1400"/>
          </a:p>
        </p:txBody>
      </p:sp>
      <p:sp>
        <p:nvSpPr>
          <p:cNvPr id="27651" name="Rectangle 1">
            <a:extLst>
              <a:ext uri="{FF2B5EF4-FFF2-40B4-BE49-F238E27FC236}">
                <a16:creationId xmlns:a16="http://schemas.microsoft.com/office/drawing/2014/main" id="{9B5488A9-9F30-D017-B1BA-E9B5D6EAEE5E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06488" y="812800"/>
            <a:ext cx="5343525" cy="40068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7652" name="Rectangle 2">
            <a:extLst>
              <a:ext uri="{FF2B5EF4-FFF2-40B4-BE49-F238E27FC236}">
                <a16:creationId xmlns:a16="http://schemas.microsoft.com/office/drawing/2014/main" id="{7DC26ECB-356F-9191-EB8E-5B7FF0948E80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755650" y="5078413"/>
            <a:ext cx="6046788" cy="481012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PT" altLang="pt-PT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>
            <a:extLst>
              <a:ext uri="{FF2B5EF4-FFF2-40B4-BE49-F238E27FC236}">
                <a16:creationId xmlns:a16="http://schemas.microsoft.com/office/drawing/2014/main" id="{4BF856B3-FBFA-29F6-B28C-AED61CD7CAF4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59464D8-8D3C-4169-BE44-A05B368E409E}" type="slidenum">
              <a:rPr lang="pt-PT" altLang="pt-PT" sz="1400"/>
              <a:pPr>
                <a:spcBef>
                  <a:spcPct val="0"/>
                </a:spcBef>
                <a:buClrTx/>
                <a:buFontTx/>
                <a:buNone/>
              </a:pPr>
              <a:t>14</a:t>
            </a:fld>
            <a:endParaRPr lang="pt-PT" altLang="pt-PT" sz="1400"/>
          </a:p>
        </p:txBody>
      </p:sp>
      <p:sp>
        <p:nvSpPr>
          <p:cNvPr id="29699" name="Rectangle 1">
            <a:extLst>
              <a:ext uri="{FF2B5EF4-FFF2-40B4-BE49-F238E27FC236}">
                <a16:creationId xmlns:a16="http://schemas.microsoft.com/office/drawing/2014/main" id="{E30B87D2-2C54-1A28-F0C9-4A18056D2F9B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06488" y="812800"/>
            <a:ext cx="5343525" cy="40068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9700" name="Rectangle 2">
            <a:extLst>
              <a:ext uri="{FF2B5EF4-FFF2-40B4-BE49-F238E27FC236}">
                <a16:creationId xmlns:a16="http://schemas.microsoft.com/office/drawing/2014/main" id="{610E45C7-51D2-0CD4-17B9-3B70B7AD96B4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755650" y="5078413"/>
            <a:ext cx="6046788" cy="481012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PT" altLang="pt-PT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>
            <a:extLst>
              <a:ext uri="{FF2B5EF4-FFF2-40B4-BE49-F238E27FC236}">
                <a16:creationId xmlns:a16="http://schemas.microsoft.com/office/drawing/2014/main" id="{62709F1E-BD71-21EA-CBF7-1BB4078D497B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273AE01-AC56-45FA-A7A6-8739FE7A9718}" type="slidenum">
              <a:rPr lang="pt-PT" altLang="pt-PT" sz="1400"/>
              <a:pPr>
                <a:spcBef>
                  <a:spcPct val="0"/>
                </a:spcBef>
                <a:buClrTx/>
                <a:buFontTx/>
                <a:buNone/>
              </a:pPr>
              <a:t>15</a:t>
            </a:fld>
            <a:endParaRPr lang="pt-PT" altLang="pt-PT" sz="1400"/>
          </a:p>
        </p:txBody>
      </p:sp>
      <p:sp>
        <p:nvSpPr>
          <p:cNvPr id="31747" name="Rectangle 1">
            <a:extLst>
              <a:ext uri="{FF2B5EF4-FFF2-40B4-BE49-F238E27FC236}">
                <a16:creationId xmlns:a16="http://schemas.microsoft.com/office/drawing/2014/main" id="{5E3E7781-42EF-B413-DA5E-441DE3B56912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06488" y="812800"/>
            <a:ext cx="5343525" cy="40068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1748" name="Rectangle 2">
            <a:extLst>
              <a:ext uri="{FF2B5EF4-FFF2-40B4-BE49-F238E27FC236}">
                <a16:creationId xmlns:a16="http://schemas.microsoft.com/office/drawing/2014/main" id="{44FE9E46-6497-8CC3-BC8F-6CF046F4A477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755650" y="5078413"/>
            <a:ext cx="6046788" cy="481012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PT" altLang="pt-PT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>
            <a:extLst>
              <a:ext uri="{FF2B5EF4-FFF2-40B4-BE49-F238E27FC236}">
                <a16:creationId xmlns:a16="http://schemas.microsoft.com/office/drawing/2014/main" id="{3C913E42-C206-322B-78D7-04E53380ACFC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EE1D99B-D134-48E9-A324-64EC719B7141}" type="slidenum">
              <a:rPr lang="pt-PT" altLang="pt-PT" sz="1400"/>
              <a:pPr>
                <a:spcBef>
                  <a:spcPct val="0"/>
                </a:spcBef>
                <a:buClrTx/>
                <a:buFontTx/>
                <a:buNone/>
              </a:pPr>
              <a:t>16</a:t>
            </a:fld>
            <a:endParaRPr lang="pt-PT" altLang="pt-PT" sz="1400"/>
          </a:p>
        </p:txBody>
      </p:sp>
      <p:sp>
        <p:nvSpPr>
          <p:cNvPr id="33795" name="Rectangle 1">
            <a:extLst>
              <a:ext uri="{FF2B5EF4-FFF2-40B4-BE49-F238E27FC236}">
                <a16:creationId xmlns:a16="http://schemas.microsoft.com/office/drawing/2014/main" id="{9EF6F0FE-D938-C3EE-CB70-C9C981CB74B3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06488" y="812800"/>
            <a:ext cx="5343525" cy="40068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3796" name="Rectangle 2">
            <a:extLst>
              <a:ext uri="{FF2B5EF4-FFF2-40B4-BE49-F238E27FC236}">
                <a16:creationId xmlns:a16="http://schemas.microsoft.com/office/drawing/2014/main" id="{BE14BC16-57BF-CC9A-56C0-6B450D51F900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755650" y="5078413"/>
            <a:ext cx="6046788" cy="481012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PT" altLang="pt-PT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>
            <a:extLst>
              <a:ext uri="{FF2B5EF4-FFF2-40B4-BE49-F238E27FC236}">
                <a16:creationId xmlns:a16="http://schemas.microsoft.com/office/drawing/2014/main" id="{6EF954B7-95FD-24C1-5F7D-CA2BE860E93E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26F6748-8AD3-4F87-8A94-BC794D294B96}" type="slidenum">
              <a:rPr lang="pt-PT" altLang="pt-PT" sz="1400"/>
              <a:pPr>
                <a:spcBef>
                  <a:spcPct val="0"/>
                </a:spcBef>
                <a:buClrTx/>
                <a:buFontTx/>
                <a:buNone/>
              </a:pPr>
              <a:t>17</a:t>
            </a:fld>
            <a:endParaRPr lang="pt-PT" altLang="pt-PT" sz="1400"/>
          </a:p>
        </p:txBody>
      </p:sp>
      <p:sp>
        <p:nvSpPr>
          <p:cNvPr id="35843" name="Rectangle 1">
            <a:extLst>
              <a:ext uri="{FF2B5EF4-FFF2-40B4-BE49-F238E27FC236}">
                <a16:creationId xmlns:a16="http://schemas.microsoft.com/office/drawing/2014/main" id="{75BC0B98-9B28-5234-E758-9FDDFF21E7A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06488" y="812800"/>
            <a:ext cx="5343525" cy="40068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5844" name="Rectangle 2">
            <a:extLst>
              <a:ext uri="{FF2B5EF4-FFF2-40B4-BE49-F238E27FC236}">
                <a16:creationId xmlns:a16="http://schemas.microsoft.com/office/drawing/2014/main" id="{1861C663-CEB7-142C-8AE3-62C78B006636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755650" y="5078413"/>
            <a:ext cx="6046788" cy="481012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PT" altLang="pt-PT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>
            <a:extLst>
              <a:ext uri="{FF2B5EF4-FFF2-40B4-BE49-F238E27FC236}">
                <a16:creationId xmlns:a16="http://schemas.microsoft.com/office/drawing/2014/main" id="{B06FD96D-9B4C-3140-818D-540EB84E638F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EEB5303-3E24-409E-A8BC-4405B882D3A9}" type="slidenum">
              <a:rPr lang="pt-PT" altLang="pt-PT" sz="1400"/>
              <a:pPr>
                <a:spcBef>
                  <a:spcPct val="0"/>
                </a:spcBef>
                <a:buClrTx/>
                <a:buFontTx/>
                <a:buNone/>
              </a:pPr>
              <a:t>18</a:t>
            </a:fld>
            <a:endParaRPr lang="pt-PT" altLang="pt-PT" sz="1400"/>
          </a:p>
        </p:txBody>
      </p:sp>
      <p:sp>
        <p:nvSpPr>
          <p:cNvPr id="37891" name="Rectangle 1">
            <a:extLst>
              <a:ext uri="{FF2B5EF4-FFF2-40B4-BE49-F238E27FC236}">
                <a16:creationId xmlns:a16="http://schemas.microsoft.com/office/drawing/2014/main" id="{A49844C2-02AD-9753-E348-8ADE9827EE43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06488" y="812800"/>
            <a:ext cx="5343525" cy="40068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7892" name="Rectangle 2">
            <a:extLst>
              <a:ext uri="{FF2B5EF4-FFF2-40B4-BE49-F238E27FC236}">
                <a16:creationId xmlns:a16="http://schemas.microsoft.com/office/drawing/2014/main" id="{A857F083-4591-E892-018A-5D01A20FF352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755650" y="5078413"/>
            <a:ext cx="6046788" cy="481012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PT" altLang="pt-PT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FA75E0D3-2C7F-9595-4758-15B7F4286C5A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A69F113-1528-4710-8C0A-5CCB94E3F1B1}" type="slidenum">
              <a:rPr lang="pt-PT" altLang="pt-PT" sz="1400"/>
              <a:pPr>
                <a:spcBef>
                  <a:spcPct val="0"/>
                </a:spcBef>
                <a:buClrTx/>
                <a:buFontTx/>
                <a:buNone/>
              </a:pPr>
              <a:t>19</a:t>
            </a:fld>
            <a:endParaRPr lang="pt-PT" altLang="pt-PT" sz="1400"/>
          </a:p>
        </p:txBody>
      </p:sp>
      <p:sp>
        <p:nvSpPr>
          <p:cNvPr id="39939" name="Rectangle 1">
            <a:extLst>
              <a:ext uri="{FF2B5EF4-FFF2-40B4-BE49-F238E27FC236}">
                <a16:creationId xmlns:a16="http://schemas.microsoft.com/office/drawing/2014/main" id="{5E7D7AAD-2770-293C-0DBA-C15BC4CC106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06488" y="812800"/>
            <a:ext cx="5343525" cy="40068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9940" name="Rectangle 2">
            <a:extLst>
              <a:ext uri="{FF2B5EF4-FFF2-40B4-BE49-F238E27FC236}">
                <a16:creationId xmlns:a16="http://schemas.microsoft.com/office/drawing/2014/main" id="{FE319649-5381-8AE3-1004-6F45E06A9CE1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755650" y="5078413"/>
            <a:ext cx="6046788" cy="481012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PT" altLang="pt-PT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>
            <a:extLst>
              <a:ext uri="{FF2B5EF4-FFF2-40B4-BE49-F238E27FC236}">
                <a16:creationId xmlns:a16="http://schemas.microsoft.com/office/drawing/2014/main" id="{EE0A199B-2AE7-DB79-B457-1C0023444007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CF2C90DB-FF0C-4630-AA17-1C02A5434C71}" type="slidenum">
              <a:rPr lang="pt-PT" altLang="pt-PT" sz="1400"/>
              <a:pPr>
                <a:spcBef>
                  <a:spcPct val="0"/>
                </a:spcBef>
                <a:buClrTx/>
                <a:buFontTx/>
                <a:buNone/>
              </a:pPr>
              <a:t>20</a:t>
            </a:fld>
            <a:endParaRPr lang="pt-PT" altLang="pt-PT" sz="1400"/>
          </a:p>
        </p:txBody>
      </p:sp>
      <p:sp>
        <p:nvSpPr>
          <p:cNvPr id="41987" name="Rectangle 1">
            <a:extLst>
              <a:ext uri="{FF2B5EF4-FFF2-40B4-BE49-F238E27FC236}">
                <a16:creationId xmlns:a16="http://schemas.microsoft.com/office/drawing/2014/main" id="{8D50665F-B147-7072-7B1B-B48D91B70C27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06488" y="812800"/>
            <a:ext cx="5343525" cy="40068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8" name="Rectangle 2">
            <a:extLst>
              <a:ext uri="{FF2B5EF4-FFF2-40B4-BE49-F238E27FC236}">
                <a16:creationId xmlns:a16="http://schemas.microsoft.com/office/drawing/2014/main" id="{C3333AFA-BF50-E517-3A61-A8C748F8AB6F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755650" y="5078413"/>
            <a:ext cx="6046788" cy="481012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PT" altLang="pt-PT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>
            <a:extLst>
              <a:ext uri="{FF2B5EF4-FFF2-40B4-BE49-F238E27FC236}">
                <a16:creationId xmlns:a16="http://schemas.microsoft.com/office/drawing/2014/main" id="{4F496BC0-B9CE-28FF-1FF8-9367D8E8215B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C27AD463-3859-4D3E-AB6A-1755FA6575FC}" type="slidenum">
              <a:rPr lang="pt-PT" altLang="pt-PT" sz="1400"/>
              <a:pPr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pt-PT" altLang="pt-PT" sz="1400"/>
          </a:p>
        </p:txBody>
      </p:sp>
      <p:sp>
        <p:nvSpPr>
          <p:cNvPr id="7171" name="Rectangle 1">
            <a:extLst>
              <a:ext uri="{FF2B5EF4-FFF2-40B4-BE49-F238E27FC236}">
                <a16:creationId xmlns:a16="http://schemas.microsoft.com/office/drawing/2014/main" id="{2472E497-0762-2841-C03B-3F75BC501F2B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172" name="Rectangle 2">
            <a:extLst>
              <a:ext uri="{FF2B5EF4-FFF2-40B4-BE49-F238E27FC236}">
                <a16:creationId xmlns:a16="http://schemas.microsoft.com/office/drawing/2014/main" id="{B5CFF155-ABD6-BA63-FC79-F4C7B6761947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PT" altLang="pt-PT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>
            <a:extLst>
              <a:ext uri="{FF2B5EF4-FFF2-40B4-BE49-F238E27FC236}">
                <a16:creationId xmlns:a16="http://schemas.microsoft.com/office/drawing/2014/main" id="{D024AC75-26E9-4D0E-BBB5-C7A7BD30C459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4248636-2479-4D70-ACF7-A6CAE2940903}" type="slidenum">
              <a:rPr lang="pt-PT" altLang="pt-PT" sz="1400"/>
              <a:pPr>
                <a:spcBef>
                  <a:spcPct val="0"/>
                </a:spcBef>
                <a:buClrTx/>
                <a:buFontTx/>
                <a:buNone/>
              </a:pPr>
              <a:t>21</a:t>
            </a:fld>
            <a:endParaRPr lang="pt-PT" altLang="pt-PT" sz="1400"/>
          </a:p>
        </p:txBody>
      </p:sp>
      <p:sp>
        <p:nvSpPr>
          <p:cNvPr id="44035" name="Rectangle 1">
            <a:extLst>
              <a:ext uri="{FF2B5EF4-FFF2-40B4-BE49-F238E27FC236}">
                <a16:creationId xmlns:a16="http://schemas.microsoft.com/office/drawing/2014/main" id="{44D49E65-1386-630A-8F58-7FF3EFE8C14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06488" y="812800"/>
            <a:ext cx="5343525" cy="40068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4036" name="Rectangle 2">
            <a:extLst>
              <a:ext uri="{FF2B5EF4-FFF2-40B4-BE49-F238E27FC236}">
                <a16:creationId xmlns:a16="http://schemas.microsoft.com/office/drawing/2014/main" id="{8B567F3E-CF82-C43B-31AA-6B68A4557C55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755650" y="5078413"/>
            <a:ext cx="6046788" cy="481012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PT" altLang="pt-PT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>
            <a:extLst>
              <a:ext uri="{FF2B5EF4-FFF2-40B4-BE49-F238E27FC236}">
                <a16:creationId xmlns:a16="http://schemas.microsoft.com/office/drawing/2014/main" id="{03866F0A-00E5-E21E-930C-3CC5D135D1F9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3B7ECEE-B5CF-4CEE-ACC8-36BB3E420E7B}" type="slidenum">
              <a:rPr lang="pt-PT" altLang="pt-PT" sz="1400"/>
              <a:pPr>
                <a:spcBef>
                  <a:spcPct val="0"/>
                </a:spcBef>
                <a:buClrTx/>
                <a:buFontTx/>
                <a:buNone/>
              </a:pPr>
              <a:t>22</a:t>
            </a:fld>
            <a:endParaRPr lang="pt-PT" altLang="pt-PT" sz="1400"/>
          </a:p>
        </p:txBody>
      </p:sp>
      <p:sp>
        <p:nvSpPr>
          <p:cNvPr id="46083" name="Rectangle 1">
            <a:extLst>
              <a:ext uri="{FF2B5EF4-FFF2-40B4-BE49-F238E27FC236}">
                <a16:creationId xmlns:a16="http://schemas.microsoft.com/office/drawing/2014/main" id="{52D7ADAD-1F96-9C97-9F90-F8500CFE724A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06488" y="812800"/>
            <a:ext cx="5343525" cy="40068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6084" name="Rectangle 2">
            <a:extLst>
              <a:ext uri="{FF2B5EF4-FFF2-40B4-BE49-F238E27FC236}">
                <a16:creationId xmlns:a16="http://schemas.microsoft.com/office/drawing/2014/main" id="{CC385D22-EDCA-D02D-78C5-D4C82BECF811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755650" y="5078413"/>
            <a:ext cx="6046788" cy="481012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PT" altLang="pt-PT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>
            <a:extLst>
              <a:ext uri="{FF2B5EF4-FFF2-40B4-BE49-F238E27FC236}">
                <a16:creationId xmlns:a16="http://schemas.microsoft.com/office/drawing/2014/main" id="{632D4C0E-B8EC-E72F-689C-F30C31FFE3E2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06DECC9-B634-4ED3-A2EC-35558ABD5301}" type="slidenum">
              <a:rPr lang="pt-PT" altLang="pt-PT" sz="1400"/>
              <a:pPr>
                <a:spcBef>
                  <a:spcPct val="0"/>
                </a:spcBef>
                <a:buClrTx/>
                <a:buFontTx/>
                <a:buNone/>
              </a:pPr>
              <a:t>23</a:t>
            </a:fld>
            <a:endParaRPr lang="pt-PT" altLang="pt-PT" sz="1400"/>
          </a:p>
        </p:txBody>
      </p:sp>
      <p:sp>
        <p:nvSpPr>
          <p:cNvPr id="48131" name="Rectangle 1">
            <a:extLst>
              <a:ext uri="{FF2B5EF4-FFF2-40B4-BE49-F238E27FC236}">
                <a16:creationId xmlns:a16="http://schemas.microsoft.com/office/drawing/2014/main" id="{4BFB6E26-F20B-9E02-B335-93345FBC9A8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06488" y="812800"/>
            <a:ext cx="5343525" cy="40068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8132" name="Rectangle 2">
            <a:extLst>
              <a:ext uri="{FF2B5EF4-FFF2-40B4-BE49-F238E27FC236}">
                <a16:creationId xmlns:a16="http://schemas.microsoft.com/office/drawing/2014/main" id="{CF9AD614-2843-569D-8DD5-5F7E06A843BC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755650" y="5078413"/>
            <a:ext cx="6046788" cy="481012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PT" altLang="pt-PT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>
            <a:extLst>
              <a:ext uri="{FF2B5EF4-FFF2-40B4-BE49-F238E27FC236}">
                <a16:creationId xmlns:a16="http://schemas.microsoft.com/office/drawing/2014/main" id="{AFB89B10-0D2C-F19C-440C-E8D617808379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4B4DB78-3C78-4E73-8125-0B9BEC2D3416}" type="slidenum">
              <a:rPr lang="pt-PT" altLang="pt-PT" sz="1400"/>
              <a:pPr>
                <a:spcBef>
                  <a:spcPct val="0"/>
                </a:spcBef>
                <a:buClrTx/>
                <a:buFontTx/>
                <a:buNone/>
              </a:pPr>
              <a:t>24</a:t>
            </a:fld>
            <a:endParaRPr lang="pt-PT" altLang="pt-PT" sz="1400"/>
          </a:p>
        </p:txBody>
      </p:sp>
      <p:sp>
        <p:nvSpPr>
          <p:cNvPr id="50179" name="Rectangle 1">
            <a:extLst>
              <a:ext uri="{FF2B5EF4-FFF2-40B4-BE49-F238E27FC236}">
                <a16:creationId xmlns:a16="http://schemas.microsoft.com/office/drawing/2014/main" id="{FF6A5C7E-43FB-02EA-6881-67D559D404C6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06488" y="812800"/>
            <a:ext cx="5343525" cy="40068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0180" name="Rectangle 2">
            <a:extLst>
              <a:ext uri="{FF2B5EF4-FFF2-40B4-BE49-F238E27FC236}">
                <a16:creationId xmlns:a16="http://schemas.microsoft.com/office/drawing/2014/main" id="{A1D39B40-AE39-3DE2-8D84-8F50A041AD04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755650" y="5078413"/>
            <a:ext cx="6046788" cy="481012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PT" altLang="pt-PT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>
            <a:extLst>
              <a:ext uri="{FF2B5EF4-FFF2-40B4-BE49-F238E27FC236}">
                <a16:creationId xmlns:a16="http://schemas.microsoft.com/office/drawing/2014/main" id="{C9919C12-97A0-3862-90FF-4954CCE30299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84C7433-5FD7-4DF2-B9E3-E2D465914DEB}" type="slidenum">
              <a:rPr lang="pt-PT" altLang="pt-PT" sz="1400"/>
              <a:pPr>
                <a:spcBef>
                  <a:spcPct val="0"/>
                </a:spcBef>
                <a:buClrTx/>
                <a:buFontTx/>
                <a:buNone/>
              </a:pPr>
              <a:t>25</a:t>
            </a:fld>
            <a:endParaRPr lang="pt-PT" altLang="pt-PT" sz="1400"/>
          </a:p>
        </p:txBody>
      </p:sp>
      <p:sp>
        <p:nvSpPr>
          <p:cNvPr id="52227" name="Rectangle 1">
            <a:extLst>
              <a:ext uri="{FF2B5EF4-FFF2-40B4-BE49-F238E27FC236}">
                <a16:creationId xmlns:a16="http://schemas.microsoft.com/office/drawing/2014/main" id="{4006AABA-A0E2-E827-0A33-180922DD6C34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06488" y="812800"/>
            <a:ext cx="5343525" cy="40068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2228" name="Rectangle 2">
            <a:extLst>
              <a:ext uri="{FF2B5EF4-FFF2-40B4-BE49-F238E27FC236}">
                <a16:creationId xmlns:a16="http://schemas.microsoft.com/office/drawing/2014/main" id="{C1A087BD-7D34-537E-030E-392C4330ACDE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755650" y="5078413"/>
            <a:ext cx="6046788" cy="481012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PT" altLang="pt-PT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>
            <a:extLst>
              <a:ext uri="{FF2B5EF4-FFF2-40B4-BE49-F238E27FC236}">
                <a16:creationId xmlns:a16="http://schemas.microsoft.com/office/drawing/2014/main" id="{8C98DABC-4C45-777E-9622-6A5CB254419B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AE0A295-A2AF-4E80-816F-F973D556B339}" type="slidenum">
              <a:rPr lang="pt-PT" altLang="pt-PT" sz="1400"/>
              <a:pPr>
                <a:spcBef>
                  <a:spcPct val="0"/>
                </a:spcBef>
                <a:buClrTx/>
                <a:buFontTx/>
                <a:buNone/>
              </a:pPr>
              <a:t>26</a:t>
            </a:fld>
            <a:endParaRPr lang="pt-PT" altLang="pt-PT" sz="1400"/>
          </a:p>
        </p:txBody>
      </p:sp>
      <p:sp>
        <p:nvSpPr>
          <p:cNvPr id="54275" name="Rectangle 1">
            <a:extLst>
              <a:ext uri="{FF2B5EF4-FFF2-40B4-BE49-F238E27FC236}">
                <a16:creationId xmlns:a16="http://schemas.microsoft.com/office/drawing/2014/main" id="{85EC6134-DBCA-32D2-E4AC-E660DA1076CB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06488" y="812800"/>
            <a:ext cx="5343525" cy="40068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4276" name="Rectangle 2">
            <a:extLst>
              <a:ext uri="{FF2B5EF4-FFF2-40B4-BE49-F238E27FC236}">
                <a16:creationId xmlns:a16="http://schemas.microsoft.com/office/drawing/2014/main" id="{98DDA966-40BD-AEF9-4027-78CDF1D10D58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755650" y="5078413"/>
            <a:ext cx="6046788" cy="481012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PT" altLang="pt-PT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>
            <a:extLst>
              <a:ext uri="{FF2B5EF4-FFF2-40B4-BE49-F238E27FC236}">
                <a16:creationId xmlns:a16="http://schemas.microsoft.com/office/drawing/2014/main" id="{BEFC3D63-AAED-9795-AACF-AA10D9A6F9EF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D6DE333-6EB8-4F3B-8835-C9B351246EA0}" type="slidenum">
              <a:rPr lang="pt-PT" altLang="pt-PT" sz="1400"/>
              <a:pPr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pt-PT" altLang="pt-PT" sz="1400"/>
          </a:p>
        </p:txBody>
      </p:sp>
      <p:sp>
        <p:nvSpPr>
          <p:cNvPr id="9219" name="Rectangle 1">
            <a:extLst>
              <a:ext uri="{FF2B5EF4-FFF2-40B4-BE49-F238E27FC236}">
                <a16:creationId xmlns:a16="http://schemas.microsoft.com/office/drawing/2014/main" id="{79632204-F7B8-707F-3594-131413E358B2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20" name="Rectangle 2">
            <a:extLst>
              <a:ext uri="{FF2B5EF4-FFF2-40B4-BE49-F238E27FC236}">
                <a16:creationId xmlns:a16="http://schemas.microsoft.com/office/drawing/2014/main" id="{3BCA48C1-E3A8-0943-767B-3EA0ED0FD320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PT" altLang="pt-PT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>
            <a:extLst>
              <a:ext uri="{FF2B5EF4-FFF2-40B4-BE49-F238E27FC236}">
                <a16:creationId xmlns:a16="http://schemas.microsoft.com/office/drawing/2014/main" id="{17E39593-E1D7-7A4A-7911-2B47D267C119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BA08D7C-CB1F-431C-90F8-4B7980E716D7}" type="slidenum">
              <a:rPr lang="pt-PT" altLang="pt-PT" sz="1400"/>
              <a:pPr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pt-PT" altLang="pt-PT" sz="1400"/>
          </a:p>
        </p:txBody>
      </p:sp>
      <p:sp>
        <p:nvSpPr>
          <p:cNvPr id="11267" name="Rectangle 1">
            <a:extLst>
              <a:ext uri="{FF2B5EF4-FFF2-40B4-BE49-F238E27FC236}">
                <a16:creationId xmlns:a16="http://schemas.microsoft.com/office/drawing/2014/main" id="{C639B74A-009B-48D7-7A7F-044091D60A26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268" name="Rectangle 2">
            <a:extLst>
              <a:ext uri="{FF2B5EF4-FFF2-40B4-BE49-F238E27FC236}">
                <a16:creationId xmlns:a16="http://schemas.microsoft.com/office/drawing/2014/main" id="{1E5A62EF-A153-3789-8743-17605ADD7869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PT" altLang="pt-PT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>
            <a:extLst>
              <a:ext uri="{FF2B5EF4-FFF2-40B4-BE49-F238E27FC236}">
                <a16:creationId xmlns:a16="http://schemas.microsoft.com/office/drawing/2014/main" id="{D4E397AA-0DF1-4D3E-EF1F-AFE9B3AEBB61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F5CA209-05C7-498C-95E9-B894129D87CE}" type="slidenum">
              <a:rPr lang="pt-PT" altLang="pt-PT" sz="1400"/>
              <a:pPr>
                <a:spcBef>
                  <a:spcPct val="0"/>
                </a:spcBef>
                <a:buClrTx/>
                <a:buFontTx/>
                <a:buNone/>
              </a:pPr>
              <a:t>6</a:t>
            </a:fld>
            <a:endParaRPr lang="pt-PT" altLang="pt-PT" sz="1400"/>
          </a:p>
        </p:txBody>
      </p:sp>
      <p:sp>
        <p:nvSpPr>
          <p:cNvPr id="13315" name="Rectangle 1">
            <a:extLst>
              <a:ext uri="{FF2B5EF4-FFF2-40B4-BE49-F238E27FC236}">
                <a16:creationId xmlns:a16="http://schemas.microsoft.com/office/drawing/2014/main" id="{4CB6E844-7495-89DB-04E4-8C557324108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316" name="Rectangle 2">
            <a:extLst>
              <a:ext uri="{FF2B5EF4-FFF2-40B4-BE49-F238E27FC236}">
                <a16:creationId xmlns:a16="http://schemas.microsoft.com/office/drawing/2014/main" id="{C3060E46-C21B-92A7-FA00-15D8E3EF1D4A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PT" altLang="pt-PT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>
            <a:extLst>
              <a:ext uri="{FF2B5EF4-FFF2-40B4-BE49-F238E27FC236}">
                <a16:creationId xmlns:a16="http://schemas.microsoft.com/office/drawing/2014/main" id="{6B6EFD1D-CE91-6AE3-5D5F-0152389BF85E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EFA6B21-58F0-478D-8FAA-87109D5B76C6}" type="slidenum">
              <a:rPr lang="pt-PT" altLang="pt-PT" sz="1400"/>
              <a:pPr>
                <a:spcBef>
                  <a:spcPct val="0"/>
                </a:spcBef>
                <a:buClrTx/>
                <a:buFontTx/>
                <a:buNone/>
              </a:pPr>
              <a:t>7</a:t>
            </a:fld>
            <a:endParaRPr lang="pt-PT" altLang="pt-PT" sz="1400"/>
          </a:p>
        </p:txBody>
      </p:sp>
      <p:sp>
        <p:nvSpPr>
          <p:cNvPr id="15363" name="Rectangle 1">
            <a:extLst>
              <a:ext uri="{FF2B5EF4-FFF2-40B4-BE49-F238E27FC236}">
                <a16:creationId xmlns:a16="http://schemas.microsoft.com/office/drawing/2014/main" id="{0895B00D-51D5-BC94-C7EB-DD5B80B9CC3B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364" name="Rectangle 2">
            <a:extLst>
              <a:ext uri="{FF2B5EF4-FFF2-40B4-BE49-F238E27FC236}">
                <a16:creationId xmlns:a16="http://schemas.microsoft.com/office/drawing/2014/main" id="{18673932-A409-23B9-8746-D9FC1A1EB2B2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PT" altLang="pt-PT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473BCBC4-B627-B642-BD94-06E8FD8BD6B8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C7F18EF-90EC-4997-80ED-57F1D716ED68}" type="slidenum">
              <a:rPr lang="pt-PT" altLang="pt-PT" sz="1400"/>
              <a:pPr>
                <a:spcBef>
                  <a:spcPct val="0"/>
                </a:spcBef>
                <a:buClrTx/>
                <a:buFontTx/>
                <a:buNone/>
              </a:pPr>
              <a:t>8</a:t>
            </a:fld>
            <a:endParaRPr lang="pt-PT" altLang="pt-PT" sz="1400"/>
          </a:p>
        </p:txBody>
      </p:sp>
      <p:sp>
        <p:nvSpPr>
          <p:cNvPr id="17411" name="Rectangle 1">
            <a:extLst>
              <a:ext uri="{FF2B5EF4-FFF2-40B4-BE49-F238E27FC236}">
                <a16:creationId xmlns:a16="http://schemas.microsoft.com/office/drawing/2014/main" id="{D28ED38C-C730-D28A-DAC5-EEDB6EC7EDE9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06488" y="812800"/>
            <a:ext cx="5343525" cy="40068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D78C2B4F-8924-6FCF-1034-E9A70CCBF7C8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755650" y="5078413"/>
            <a:ext cx="6046788" cy="481012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PT" altLang="pt-PT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>
            <a:extLst>
              <a:ext uri="{FF2B5EF4-FFF2-40B4-BE49-F238E27FC236}">
                <a16:creationId xmlns:a16="http://schemas.microsoft.com/office/drawing/2014/main" id="{1A3B363A-D732-ABCF-EF78-48FD787B2A28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2008393-96E2-4C85-8345-BA9D18D80E73}" type="slidenum">
              <a:rPr lang="pt-PT" altLang="pt-PT" sz="1400"/>
              <a:pPr>
                <a:spcBef>
                  <a:spcPct val="0"/>
                </a:spcBef>
                <a:buClrTx/>
                <a:buFontTx/>
                <a:buNone/>
              </a:pPr>
              <a:t>9</a:t>
            </a:fld>
            <a:endParaRPr lang="pt-PT" altLang="pt-PT" sz="1400"/>
          </a:p>
        </p:txBody>
      </p:sp>
      <p:sp>
        <p:nvSpPr>
          <p:cNvPr id="19459" name="Rectangle 1">
            <a:extLst>
              <a:ext uri="{FF2B5EF4-FFF2-40B4-BE49-F238E27FC236}">
                <a16:creationId xmlns:a16="http://schemas.microsoft.com/office/drawing/2014/main" id="{AD2B362E-392D-FF4A-3805-765082BE671C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06488" y="812800"/>
            <a:ext cx="5343525" cy="40068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9460" name="Rectangle 2">
            <a:extLst>
              <a:ext uri="{FF2B5EF4-FFF2-40B4-BE49-F238E27FC236}">
                <a16:creationId xmlns:a16="http://schemas.microsoft.com/office/drawing/2014/main" id="{20F0BACC-A8AA-71E0-BE09-57EFC9083EDA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755650" y="5078413"/>
            <a:ext cx="6046788" cy="481012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PT" altLang="pt-PT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>
            <a:extLst>
              <a:ext uri="{FF2B5EF4-FFF2-40B4-BE49-F238E27FC236}">
                <a16:creationId xmlns:a16="http://schemas.microsoft.com/office/drawing/2014/main" id="{986F7F68-46E7-3EBA-C1DF-EAEBB3C679AF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E34CA92-5038-4F3E-8FE8-F354D4F0F66B}" type="slidenum">
              <a:rPr lang="pt-PT" altLang="pt-PT" sz="1400"/>
              <a:pPr>
                <a:spcBef>
                  <a:spcPct val="0"/>
                </a:spcBef>
                <a:buClrTx/>
                <a:buFontTx/>
                <a:buNone/>
              </a:pPr>
              <a:t>10</a:t>
            </a:fld>
            <a:endParaRPr lang="pt-PT" altLang="pt-PT" sz="1400"/>
          </a:p>
        </p:txBody>
      </p:sp>
      <p:sp>
        <p:nvSpPr>
          <p:cNvPr id="21507" name="Rectangle 1">
            <a:extLst>
              <a:ext uri="{FF2B5EF4-FFF2-40B4-BE49-F238E27FC236}">
                <a16:creationId xmlns:a16="http://schemas.microsoft.com/office/drawing/2014/main" id="{8361D7AB-F7B5-1680-AAB7-CFFD97552AE3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06488" y="812800"/>
            <a:ext cx="5343525" cy="40068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1508" name="Rectangle 2">
            <a:extLst>
              <a:ext uri="{FF2B5EF4-FFF2-40B4-BE49-F238E27FC236}">
                <a16:creationId xmlns:a16="http://schemas.microsoft.com/office/drawing/2014/main" id="{2C28AD3B-853F-4193-2E0F-2C11F9B489DD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755650" y="5078413"/>
            <a:ext cx="6046788" cy="481012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PT" altLang="pt-PT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Faça clique para editar o estilo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8F6BFDC-55E6-E219-570B-CA28F629360F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 altLang="pt-PT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720E1AD-5B7B-E8AC-D2ED-0971774FC4D1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 altLang="pt-PT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D09850-185E-EFE3-5371-3490950EAA45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CEC771-F7F4-4533-A2D2-CCFE3E193046}" type="slidenum">
              <a:rPr lang="pt-PT" altLang="pt-PT"/>
              <a:pPr/>
              <a:t>‹#›</a:t>
            </a:fld>
            <a:endParaRPr lang="pt-PT" altLang="pt-PT"/>
          </a:p>
        </p:txBody>
      </p:sp>
    </p:spTree>
    <p:extLst>
      <p:ext uri="{BB962C8B-B14F-4D97-AF65-F5344CB8AC3E}">
        <p14:creationId xmlns:p14="http://schemas.microsoft.com/office/powerpoint/2010/main" val="939765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079D09E-8C35-C1E1-29E1-7D36163BF712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 altLang="pt-PT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0E82FDA-A129-9134-DD58-91E7310A3ACA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 altLang="pt-PT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9C0422C-BB12-5ACF-BEAC-12ED37C3C76A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6516B89-5101-4F69-8E78-A92C1D87A096}" type="slidenum">
              <a:rPr lang="pt-PT" altLang="pt-PT"/>
              <a:pPr/>
              <a:t>‹#›</a:t>
            </a:fld>
            <a:endParaRPr lang="pt-PT" altLang="pt-PT"/>
          </a:p>
        </p:txBody>
      </p:sp>
    </p:spTree>
    <p:extLst>
      <p:ext uri="{BB962C8B-B14F-4D97-AF65-F5344CB8AC3E}">
        <p14:creationId xmlns:p14="http://schemas.microsoft.com/office/powerpoint/2010/main" val="3026612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304088" y="301625"/>
            <a:ext cx="2266950" cy="6453188"/>
          </a:xfrm>
        </p:spPr>
        <p:txBody>
          <a:bodyPr vert="eaVert"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48450" cy="6453188"/>
          </a:xfrm>
        </p:spPr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DA9F464-63DB-EB11-54D9-F0DF9247D257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 altLang="pt-PT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D91E2BC-A93C-2DEE-4E04-BA0185A6C29E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 altLang="pt-PT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E463F39-F4D2-7395-60CA-03F4DDC337D3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4EA2D5B-7FE1-43FC-B366-CF8907E359E9}" type="slidenum">
              <a:rPr lang="pt-PT" altLang="pt-PT"/>
              <a:pPr/>
              <a:t>‹#›</a:t>
            </a:fld>
            <a:endParaRPr lang="pt-PT" altLang="pt-PT"/>
          </a:p>
        </p:txBody>
      </p:sp>
    </p:spTree>
    <p:extLst>
      <p:ext uri="{BB962C8B-B14F-4D97-AF65-F5344CB8AC3E}">
        <p14:creationId xmlns:p14="http://schemas.microsoft.com/office/powerpoint/2010/main" val="6251277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squema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3238" y="301625"/>
            <a:ext cx="9067800" cy="1258888"/>
          </a:xfrm>
        </p:spPr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CF12F077-F8EE-9B2A-0A28-9CC18A6FC8C8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 altLang="pt-PT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56A380A-8310-0C23-774E-20348A7476B1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 altLang="pt-PT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F512552-9C4C-3A5F-62C0-E79E814E0DA3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A5252F3-A5F6-414F-AFCA-B2FB839D6931}" type="slidenum">
              <a:rPr lang="pt-PT" altLang="pt-PT"/>
              <a:pPr/>
              <a:t>‹#›</a:t>
            </a:fld>
            <a:endParaRPr lang="pt-PT" altLang="pt-PT"/>
          </a:p>
        </p:txBody>
      </p:sp>
    </p:spTree>
    <p:extLst>
      <p:ext uri="{BB962C8B-B14F-4D97-AF65-F5344CB8AC3E}">
        <p14:creationId xmlns:p14="http://schemas.microsoft.com/office/powerpoint/2010/main" val="2916953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2B67A8B-6EED-1192-7010-3E97EBEE9686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 altLang="pt-PT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3D0755C-4C34-6DE7-386F-2C134EC94CE7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 altLang="pt-PT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1CF57B9-C62B-3CB2-CFD1-B7B786D887E2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D28BC0-FC8B-4FC2-84F7-5B61B8C4C056}" type="slidenum">
              <a:rPr lang="pt-PT" altLang="pt-PT"/>
              <a:pPr/>
              <a:t>‹#›</a:t>
            </a:fld>
            <a:endParaRPr lang="pt-PT" altLang="pt-PT"/>
          </a:p>
        </p:txBody>
      </p:sp>
    </p:spTree>
    <p:extLst>
      <p:ext uri="{BB962C8B-B14F-4D97-AF65-F5344CB8AC3E}">
        <p14:creationId xmlns:p14="http://schemas.microsoft.com/office/powerpoint/2010/main" val="3867502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22A1DA2-EBFF-BD13-52CE-A4970975667F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 altLang="pt-PT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3BF3F1E-DE8C-B3CF-4F79-F7E0AE9F4632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 altLang="pt-PT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25B990E-CF10-473C-CCE7-F54E474BB634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7248273-C411-46FB-ABFE-F09944632628}" type="slidenum">
              <a:rPr lang="pt-PT" altLang="pt-PT"/>
              <a:pPr/>
              <a:t>‹#›</a:t>
            </a:fld>
            <a:endParaRPr lang="pt-PT" altLang="pt-PT"/>
          </a:p>
        </p:txBody>
      </p:sp>
    </p:spTree>
    <p:extLst>
      <p:ext uri="{BB962C8B-B14F-4D97-AF65-F5344CB8AC3E}">
        <p14:creationId xmlns:p14="http://schemas.microsoft.com/office/powerpoint/2010/main" val="1653838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7700" cy="498633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5113338" y="1768475"/>
            <a:ext cx="4457700" cy="498633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5492FEB5-D8BB-EE2C-7B76-5226CD8E1BE1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 altLang="pt-PT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55C1CB8F-A568-A9FB-B4BD-E42ABBE10F1A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 altLang="pt-PT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C0666BA7-558B-2CFB-057A-6233AB0DE035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7B434DC-9226-43DC-8375-3686F2023A72}" type="slidenum">
              <a:rPr lang="pt-PT" altLang="pt-PT"/>
              <a:pPr/>
              <a:t>‹#›</a:t>
            </a:fld>
            <a:endParaRPr lang="pt-PT" altLang="pt-PT"/>
          </a:p>
        </p:txBody>
      </p:sp>
    </p:spTree>
    <p:extLst>
      <p:ext uri="{BB962C8B-B14F-4D97-AF65-F5344CB8AC3E}">
        <p14:creationId xmlns:p14="http://schemas.microsoft.com/office/powerpoint/2010/main" val="781833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F438046C-08F2-79A6-DC18-95CF89D22F69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 altLang="pt-PT"/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6E80A232-431F-B688-D603-0AAFF8A203E2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 altLang="pt-PT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DCA106F6-3DA3-8924-32E5-EC843C561E86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10350A-A397-44BB-8573-BBBF8F3FCDAD}" type="slidenum">
              <a:rPr lang="pt-PT" altLang="pt-PT"/>
              <a:pPr/>
              <a:t>‹#›</a:t>
            </a:fld>
            <a:endParaRPr lang="pt-PT" altLang="pt-PT"/>
          </a:p>
        </p:txBody>
      </p:sp>
    </p:spTree>
    <p:extLst>
      <p:ext uri="{BB962C8B-B14F-4D97-AF65-F5344CB8AC3E}">
        <p14:creationId xmlns:p14="http://schemas.microsoft.com/office/powerpoint/2010/main" val="413244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5483BB9D-A890-20CB-2A9B-B9762906B98F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 altLang="pt-PT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87418F2-569F-1B4D-3DFD-D20797F811CB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 altLang="pt-PT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210E2FB-C9E1-A838-E672-C6B1635E6FFF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41EF03C-48A6-4B44-BD68-621BBDFCD627}" type="slidenum">
              <a:rPr lang="pt-PT" altLang="pt-PT"/>
              <a:pPr/>
              <a:t>‹#›</a:t>
            </a:fld>
            <a:endParaRPr lang="pt-PT" altLang="pt-PT"/>
          </a:p>
        </p:txBody>
      </p:sp>
    </p:spTree>
    <p:extLst>
      <p:ext uri="{BB962C8B-B14F-4D97-AF65-F5344CB8AC3E}">
        <p14:creationId xmlns:p14="http://schemas.microsoft.com/office/powerpoint/2010/main" val="927299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8EC76B9D-9978-30CF-884E-2DF434858E8E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 altLang="pt-PT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B86A9F4E-87F2-58BC-2C5A-BD39DC56FF20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 altLang="pt-PT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553E9E37-B635-E556-A1FB-E5B15193FFB9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0CAA9BE-2FC2-4C19-900A-3E84B5753EA5}" type="slidenum">
              <a:rPr lang="pt-PT" altLang="pt-PT"/>
              <a:pPr/>
              <a:t>‹#›</a:t>
            </a:fld>
            <a:endParaRPr lang="pt-PT" altLang="pt-PT"/>
          </a:p>
        </p:txBody>
      </p:sp>
    </p:spTree>
    <p:extLst>
      <p:ext uri="{BB962C8B-B14F-4D97-AF65-F5344CB8AC3E}">
        <p14:creationId xmlns:p14="http://schemas.microsoft.com/office/powerpoint/2010/main" val="3399495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45779D1F-A195-6A47-0A9D-6305C9482517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 altLang="pt-PT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D4FDFF19-4C69-FD96-BFC2-F6D02BDCBD48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 altLang="pt-PT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325E9CBA-4D48-153E-5E74-3185BB85AE34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428F1B-DE4E-4911-AE94-53AF56140B52}" type="slidenum">
              <a:rPr lang="pt-PT" altLang="pt-PT"/>
              <a:pPr/>
              <a:t>‹#›</a:t>
            </a:fld>
            <a:endParaRPr lang="pt-PT" altLang="pt-PT"/>
          </a:p>
        </p:txBody>
      </p:sp>
    </p:spTree>
    <p:extLst>
      <p:ext uri="{BB962C8B-B14F-4D97-AF65-F5344CB8AC3E}">
        <p14:creationId xmlns:p14="http://schemas.microsoft.com/office/powerpoint/2010/main" val="2587404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PT" noProof="0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13DADDED-FC87-9D84-F30F-0EFBE9B76FF1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 altLang="pt-PT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F9813E2B-E6BC-A038-9C16-D496A919BBB6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 altLang="pt-PT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768C8A80-C1B1-9A1B-DA28-5388796393DA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F165E51-004B-427F-BA03-DD2C80787EC1}" type="slidenum">
              <a:rPr lang="pt-PT" altLang="pt-PT"/>
              <a:pPr/>
              <a:t>‹#›</a:t>
            </a:fld>
            <a:endParaRPr lang="pt-PT" altLang="pt-PT"/>
          </a:p>
        </p:txBody>
      </p:sp>
    </p:spTree>
    <p:extLst>
      <p:ext uri="{BB962C8B-B14F-4D97-AF65-F5344CB8AC3E}">
        <p14:creationId xmlns:p14="http://schemas.microsoft.com/office/powerpoint/2010/main" val="253801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>
            <a:extLst>
              <a:ext uri="{FF2B5EF4-FFF2-40B4-BE49-F238E27FC236}">
                <a16:creationId xmlns:a16="http://schemas.microsoft.com/office/drawing/2014/main" id="{EAC276E9-ACFB-0035-83E8-B8674281AC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03238" y="301625"/>
            <a:ext cx="9067800" cy="1258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pt-PT"/>
              <a:t>Faça clique para editar o formato do texto do título</a:t>
            </a:r>
          </a:p>
        </p:txBody>
      </p:sp>
      <p:sp>
        <p:nvSpPr>
          <p:cNvPr id="1027" name="Rectangle 2">
            <a:extLst>
              <a:ext uri="{FF2B5EF4-FFF2-40B4-BE49-F238E27FC236}">
                <a16:creationId xmlns:a16="http://schemas.microsoft.com/office/drawing/2014/main" id="{9D9214F6-02EE-17A9-7DFA-0283CE3061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1768475"/>
            <a:ext cx="9067800" cy="4986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808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pt-PT"/>
              <a:t>Faça clique para editar o formato do texto do destaque</a:t>
            </a:r>
          </a:p>
          <a:p>
            <a:pPr lvl="1"/>
            <a:r>
              <a:rPr lang="en-GB" altLang="pt-PT"/>
              <a:t>Segundo nível de destaque</a:t>
            </a:r>
          </a:p>
          <a:p>
            <a:pPr lvl="2"/>
            <a:r>
              <a:rPr lang="en-GB" altLang="pt-PT"/>
              <a:t>Terceiro nível de destaque</a:t>
            </a:r>
          </a:p>
          <a:p>
            <a:pPr lvl="3"/>
            <a:r>
              <a:rPr lang="en-GB" altLang="pt-PT"/>
              <a:t>Quarto nível de destaque</a:t>
            </a:r>
          </a:p>
          <a:p>
            <a:pPr lvl="4"/>
            <a:r>
              <a:rPr lang="en-GB" altLang="pt-PT"/>
              <a:t>Quinto nível de destaque</a:t>
            </a:r>
          </a:p>
          <a:p>
            <a:pPr lvl="4"/>
            <a:r>
              <a:rPr lang="en-GB" altLang="pt-PT"/>
              <a:t>Sexto nível de destaque</a:t>
            </a:r>
          </a:p>
          <a:p>
            <a:pPr lvl="4"/>
            <a:r>
              <a:rPr lang="en-GB" altLang="pt-PT"/>
              <a:t>Sétimo nível de destaque</a:t>
            </a:r>
          </a:p>
          <a:p>
            <a:pPr lvl="4"/>
            <a:r>
              <a:rPr lang="en-GB" altLang="pt-PT"/>
              <a:t>Oitavo nível de destaque</a:t>
            </a:r>
          </a:p>
          <a:p>
            <a:pPr lvl="4"/>
            <a:r>
              <a:rPr lang="en-GB" altLang="pt-PT"/>
              <a:t>Nono nível de destaque</a:t>
            </a: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CC40A7D9-A898-4626-820D-22F6906FBA72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503238" y="6886575"/>
            <a:ext cx="2344737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>
              <a:lnSpc>
                <a:spcPct val="93000"/>
              </a:lnSpc>
              <a:buClrTx/>
              <a:buSzPct val="100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ea typeface="+mn-ea"/>
                <a:cs typeface="Arial Unicode MS" panose="020B0604020202020204" pitchFamily="34" charset="-128"/>
              </a:defRPr>
            </a:lvl1pPr>
          </a:lstStyle>
          <a:p>
            <a:pPr>
              <a:defRPr/>
            </a:pPr>
            <a:endParaRPr lang="pt-PT" altLang="pt-PT"/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362C526A-21EA-495C-848C-9A75306801B2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3448050" y="6886575"/>
            <a:ext cx="3192463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>
              <a:lnSpc>
                <a:spcPct val="93000"/>
              </a:lnSpc>
              <a:buClrTx/>
              <a:buSzPct val="100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ea typeface="+mn-ea"/>
                <a:cs typeface="Arial Unicode MS" panose="020B0604020202020204" pitchFamily="34" charset="-128"/>
              </a:defRPr>
            </a:lvl1pPr>
          </a:lstStyle>
          <a:p>
            <a:pPr>
              <a:defRPr/>
            </a:pPr>
            <a:endParaRPr lang="pt-PT" altLang="pt-PT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6D6A2EAE-F930-41AE-AA75-0F6E904F6A6D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7227888" y="6886575"/>
            <a:ext cx="2344737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>
              <a:lnSpc>
                <a:spcPct val="93000"/>
              </a:lnSpc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</a:defRPr>
            </a:lvl1pPr>
          </a:lstStyle>
          <a:p>
            <a:fld id="{82BE1117-0C52-49BF-9049-E7946251A7DB}" type="slidenum">
              <a:rPr lang="pt-PT" altLang="pt-PT"/>
              <a:pPr/>
              <a:t>‹#›</a:t>
            </a:fld>
            <a:endParaRPr lang="pt-PT" alt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 kern="1200">
          <a:solidFill>
            <a:srgbClr val="000000"/>
          </a:solidFill>
          <a:latin typeface="+mj-lt"/>
          <a:ea typeface="Arial Unicode MS" panose="020B0604020202020204" pitchFamily="34" charset="-128"/>
          <a:cs typeface="+mj-cs"/>
        </a:defRPr>
      </a:lvl1pPr>
      <a:lvl2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Arial Unicode MS" panose="020B0604020202020204" pitchFamily="34" charset="-128"/>
          <a:cs typeface="Arial Unicode MS" panose="020B0604020202020204" pitchFamily="34" charset="-128"/>
        </a:defRPr>
      </a:lvl2pPr>
      <a:lvl3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Arial Unicode MS" panose="020B0604020202020204" pitchFamily="34" charset="-128"/>
          <a:cs typeface="Arial Unicode MS" panose="020B0604020202020204" pitchFamily="34" charset="-128"/>
        </a:defRPr>
      </a:lvl3pPr>
      <a:lvl4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Arial Unicode MS" panose="020B0604020202020204" pitchFamily="34" charset="-128"/>
          <a:cs typeface="Arial Unicode MS" panose="020B0604020202020204" pitchFamily="34" charset="-128"/>
        </a:defRPr>
      </a:lvl4pPr>
      <a:lvl5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Arial Unicode MS" panose="020B0604020202020204" pitchFamily="34" charset="-128"/>
          <a:cs typeface="Arial Unicode MS" panose="020B0604020202020204" pitchFamily="34" charset="-128"/>
        </a:defRPr>
      </a:lvl5pPr>
      <a:lvl6pPr marL="25146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Arial Unicode MS" panose="020B0604020202020204" pitchFamily="34" charset="-128"/>
        </a:defRPr>
      </a:lvl6pPr>
      <a:lvl7pPr marL="29718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Arial Unicode MS" panose="020B0604020202020204" pitchFamily="34" charset="-128"/>
        </a:defRPr>
      </a:lvl7pPr>
      <a:lvl8pPr marL="34290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Arial Unicode MS" panose="020B0604020202020204" pitchFamily="34" charset="-128"/>
        </a:defRPr>
      </a:lvl8pPr>
      <a:lvl9pPr marL="38862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Arial Unicode MS" panose="020B0604020202020204" pitchFamily="34" charset="-128"/>
        </a:defRPr>
      </a:lvl9pPr>
    </p:titleStyle>
    <p:bodyStyle>
      <a:lvl1pPr marL="342900" indent="-342900" algn="l" defTabSz="449263" rtl="0" eaLnBrk="0" fontAlgn="base" hangingPunct="0">
        <a:lnSpc>
          <a:spcPct val="93000"/>
        </a:lnSpc>
        <a:spcBef>
          <a:spcPct val="0"/>
        </a:spcBef>
        <a:spcAft>
          <a:spcPts val="1413"/>
        </a:spcAft>
        <a:buClr>
          <a:srgbClr val="000000"/>
        </a:buClr>
        <a:buSzPct val="100000"/>
        <a:buFont typeface="Times New Roman" panose="02020603050405020304" pitchFamily="18" charset="0"/>
        <a:defRPr sz="3200" kern="1200">
          <a:solidFill>
            <a:srgbClr val="000000"/>
          </a:solidFill>
          <a:latin typeface="+mn-lt"/>
          <a:ea typeface="Arial Unicode MS" panose="020B0604020202020204" pitchFamily="34" charset="-128"/>
          <a:cs typeface="+mn-cs"/>
        </a:defRPr>
      </a:lvl1pPr>
      <a:lvl2pPr marL="742950" indent="-285750" algn="l" defTabSz="449263" rtl="0" eaLnBrk="0" fontAlgn="base" hangingPunct="0">
        <a:lnSpc>
          <a:spcPct val="93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000000"/>
          </a:solidFill>
          <a:latin typeface="+mn-lt"/>
          <a:ea typeface="Arial Unicode MS" panose="020B0604020202020204" pitchFamily="34" charset="-128"/>
          <a:cs typeface="+mn-cs"/>
        </a:defRPr>
      </a:lvl2pPr>
      <a:lvl3pPr marL="1143000" indent="-228600" algn="l" defTabSz="449263" rtl="0" eaLnBrk="0" fontAlgn="base" hangingPunct="0">
        <a:lnSpc>
          <a:spcPct val="93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+mn-lt"/>
          <a:ea typeface="Arial Unicode MS" panose="020B0604020202020204" pitchFamily="34" charset="-128"/>
          <a:cs typeface="+mn-cs"/>
        </a:defRPr>
      </a:lvl3pPr>
      <a:lvl4pPr marL="1600200" indent="-228600" algn="l" defTabSz="449263" rtl="0" eaLnBrk="0" fontAlgn="base" hangingPunct="0">
        <a:lnSpc>
          <a:spcPct val="93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Arial Unicode MS" panose="020B0604020202020204" pitchFamily="34" charset="-128"/>
          <a:cs typeface="+mn-cs"/>
        </a:defRPr>
      </a:lvl4pPr>
      <a:lvl5pPr marL="2057400" indent="-228600" algn="l" defTabSz="449263" rtl="0" eaLnBrk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Arial Unicode MS" panose="020B0604020202020204" pitchFamily="34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>
            <a:extLst>
              <a:ext uri="{FF2B5EF4-FFF2-40B4-BE49-F238E27FC236}">
                <a16:creationId xmlns:a16="http://schemas.microsoft.com/office/drawing/2014/main" id="{0C96B5E1-A4D5-4FAD-BBBE-0ED462530F54}"/>
              </a:ext>
            </a:extLst>
          </p:cNvPr>
          <p:cNvSpPr>
            <a:spLocks noGrp="1" noChangeArrowheads="1"/>
          </p:cNvSpPr>
          <p:nvPr>
            <p:ph type="subTitle"/>
          </p:nvPr>
        </p:nvSpPr>
        <p:spPr>
          <a:xfrm>
            <a:off x="503238" y="581025"/>
            <a:ext cx="9070975" cy="6176963"/>
          </a:xfrm>
        </p:spPr>
        <p:txBody>
          <a:bodyPr tIns="28080"/>
          <a:lstStyle/>
          <a:p>
            <a:pPr marL="342900" indent="-341313" eaLnBrk="1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pt-PT" altLang="pt-PT" sz="3200" b="1" dirty="0">
                <a:ea typeface="+mj-ea"/>
              </a:rPr>
              <a:t>JavaScript</a:t>
            </a:r>
          </a:p>
          <a:p>
            <a:pPr marL="342900" indent="-341313" eaLnBrk="1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pt-PT" altLang="pt-PT" sz="3200" b="1" dirty="0">
                <a:ea typeface="+mj-ea"/>
              </a:rPr>
              <a:t>DOM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">
            <a:extLst>
              <a:ext uri="{FF2B5EF4-FFF2-40B4-BE49-F238E27FC236}">
                <a16:creationId xmlns:a16="http://schemas.microsoft.com/office/drawing/2014/main" id="{419D52BE-0DE8-CB9F-7F2C-132A7EC410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69387" cy="1260475"/>
          </a:xfrm>
        </p:spPr>
        <p:txBody>
          <a:bodyPr/>
          <a:lstStyle/>
          <a:p>
            <a:pPr eaLnBrk="1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PT" altLang="pt-PT" sz="3600"/>
              <a:t>JavaScript HTML DOM – Alterar estilos</a:t>
            </a:r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D618A890-21DD-6627-1596-8AE43D9E2BC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9069387" cy="5554663"/>
          </a:xfrm>
        </p:spPr>
        <p:txBody>
          <a:bodyPr/>
          <a:lstStyle/>
          <a:p>
            <a:pPr indent="-341313" eaLnBrk="1">
              <a:buSzPct val="45000"/>
              <a:buFont typeface="Wingdings" panose="05000000000000000000" pitchFamily="2" charset="2"/>
              <a:buChar char="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PT" altLang="pt-PT"/>
              <a:t> O HTML DOM permite que o JavaScript altere o estilo dos elementos HTML: document.getElementById(id).style.property = new style</a:t>
            </a:r>
          </a:p>
          <a:p>
            <a:pPr indent="-341313" eaLnBrk="1">
              <a:buSzPct val="45000"/>
              <a:buFont typeface="Wingdings" panose="05000000000000000000" pitchFamily="2" charset="2"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PT" altLang="pt-PT">
                <a:latin typeface="Courier New" panose="02070309020205020404" pitchFamily="49" charset="0"/>
              </a:rPr>
              <a:t>&lt;p id="p2"&gt;Parágrafo com estilo alterado&lt;/p&gt;</a:t>
            </a:r>
          </a:p>
          <a:p>
            <a:pPr indent="-341313" eaLnBrk="1">
              <a:buSzPct val="45000"/>
              <a:buFont typeface="Wingdings" panose="05000000000000000000" pitchFamily="2" charset="2"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PT" altLang="pt-PT">
                <a:latin typeface="Courier New" panose="02070309020205020404" pitchFamily="49" charset="0"/>
              </a:rPr>
              <a:t>&lt;script&gt;</a:t>
            </a:r>
          </a:p>
          <a:p>
            <a:pPr indent="-341313" eaLnBrk="1">
              <a:buSzPct val="45000"/>
              <a:buFont typeface="Wingdings" panose="05000000000000000000" pitchFamily="2" charset="2"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PT" altLang="pt-PT">
                <a:latin typeface="Courier New" panose="02070309020205020404" pitchFamily="49" charset="0"/>
              </a:rPr>
              <a:t>document.getElementById("p2").style. color = "blue";</a:t>
            </a:r>
          </a:p>
          <a:p>
            <a:pPr indent="-341313" eaLnBrk="1">
              <a:buSzPct val="45000"/>
              <a:buFont typeface="Wingdings" panose="05000000000000000000" pitchFamily="2" charset="2"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PT" altLang="pt-PT">
                <a:latin typeface="Courier New" panose="02070309020205020404" pitchFamily="49" charset="0"/>
              </a:rPr>
              <a:t>&lt;/script&gt;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>
            <a:extLst>
              <a:ext uri="{FF2B5EF4-FFF2-40B4-BE49-F238E27FC236}">
                <a16:creationId xmlns:a16="http://schemas.microsoft.com/office/drawing/2014/main" id="{0DE0A7D0-F0AF-4F70-B182-ED2BF95D1208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503238" y="531813"/>
            <a:ext cx="9069387" cy="6704012"/>
          </a:xfrm>
        </p:spPr>
        <p:txBody>
          <a:bodyPr tIns="28080" anchor="t"/>
          <a:lstStyle/>
          <a:p>
            <a:pPr marL="342900" indent="-341313" algn="l" eaLnBrk="1">
              <a:spcAft>
                <a:spcPts val="1413"/>
              </a:spcAft>
              <a:buSzPct val="45000"/>
              <a:buFont typeface="Wingdings" panose="05000000000000000000" pitchFamily="2" charset="2"/>
              <a:buChar char="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pt-PT" altLang="pt-PT" sz="3200" dirty="0">
                <a:ea typeface="+mj-ea"/>
              </a:rPr>
              <a:t> </a:t>
            </a:r>
            <a:r>
              <a:rPr lang="pt-PT" altLang="pt-PT" sz="2600" dirty="0">
                <a:ea typeface="+mj-ea"/>
              </a:rPr>
              <a:t>Utilizando eventos</a:t>
            </a:r>
          </a:p>
          <a:p>
            <a:pPr marL="342900" indent="-341313" algn="l" eaLnBrk="1">
              <a:spcAft>
                <a:spcPts val="1413"/>
              </a:spcAft>
              <a:buSzPct val="45000"/>
              <a:buFont typeface="Wingdings" panose="05000000000000000000" pitchFamily="2" charset="2"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pt-PT" altLang="pt-PT" sz="2600" dirty="0">
                <a:latin typeface="Courier New" panose="02070309020205020404" pitchFamily="49" charset="0"/>
                <a:ea typeface="+mj-ea"/>
              </a:rPr>
              <a:t>&lt;h1 id="id1"&gt;Título a alterar&lt;/h1&gt;</a:t>
            </a:r>
          </a:p>
          <a:p>
            <a:pPr marL="342900" indent="-341313" algn="l" eaLnBrk="1">
              <a:spcAft>
                <a:spcPts val="1413"/>
              </a:spcAft>
              <a:buSzPct val="45000"/>
              <a:buFont typeface="Wingdings" panose="05000000000000000000" pitchFamily="2" charset="2"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pt-PT" altLang="pt-PT" sz="2600" dirty="0">
                <a:latin typeface="Courier New" panose="02070309020205020404" pitchFamily="49" charset="0"/>
                <a:ea typeface="+mj-ea"/>
              </a:rPr>
              <a:t>&lt;</a:t>
            </a:r>
            <a:r>
              <a:rPr lang="pt-PT" altLang="pt-PT" sz="2600" dirty="0" err="1">
                <a:latin typeface="Courier New" panose="02070309020205020404" pitchFamily="49" charset="0"/>
                <a:ea typeface="+mj-ea"/>
              </a:rPr>
              <a:t>button</a:t>
            </a:r>
            <a:r>
              <a:rPr lang="pt-PT" altLang="pt-PT" sz="2600" dirty="0">
                <a:latin typeface="Courier New" panose="02070309020205020404" pitchFamily="49" charset="0"/>
                <a:ea typeface="+mj-ea"/>
              </a:rPr>
              <a:t> </a:t>
            </a:r>
            <a:r>
              <a:rPr lang="pt-PT" altLang="pt-PT" sz="2600" dirty="0" err="1">
                <a:latin typeface="Courier New" panose="02070309020205020404" pitchFamily="49" charset="0"/>
                <a:ea typeface="+mj-ea"/>
              </a:rPr>
              <a:t>type</a:t>
            </a:r>
            <a:r>
              <a:rPr lang="pt-PT" altLang="pt-PT" sz="2600" dirty="0">
                <a:latin typeface="Courier New" panose="02070309020205020404" pitchFamily="49" charset="0"/>
                <a:ea typeface="+mj-ea"/>
              </a:rPr>
              <a:t>="</a:t>
            </a:r>
            <a:r>
              <a:rPr lang="pt-PT" altLang="pt-PT" sz="2600" dirty="0" err="1">
                <a:latin typeface="Courier New" panose="02070309020205020404" pitchFamily="49" charset="0"/>
                <a:ea typeface="+mj-ea"/>
              </a:rPr>
              <a:t>button</a:t>
            </a:r>
            <a:r>
              <a:rPr lang="pt-PT" altLang="pt-PT" sz="2600" dirty="0">
                <a:latin typeface="Courier New" panose="02070309020205020404" pitchFamily="49" charset="0"/>
                <a:ea typeface="+mj-ea"/>
              </a:rPr>
              <a:t>" </a:t>
            </a:r>
          </a:p>
          <a:p>
            <a:pPr marL="342900" indent="-341313" algn="l" eaLnBrk="1">
              <a:spcAft>
                <a:spcPts val="1413"/>
              </a:spcAft>
              <a:buSzPct val="45000"/>
              <a:buFont typeface="Wingdings" panose="05000000000000000000" pitchFamily="2" charset="2"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pt-PT" altLang="pt-PT" sz="2600" dirty="0" err="1">
                <a:latin typeface="Courier New" panose="02070309020205020404" pitchFamily="49" charset="0"/>
                <a:ea typeface="+mj-ea"/>
              </a:rPr>
              <a:t>onclick</a:t>
            </a:r>
            <a:r>
              <a:rPr lang="pt-PT" altLang="pt-PT" sz="2600" dirty="0">
                <a:latin typeface="Courier New" panose="02070309020205020404" pitchFamily="49" charset="0"/>
                <a:ea typeface="+mj-ea"/>
              </a:rPr>
              <a:t>="</a:t>
            </a:r>
            <a:r>
              <a:rPr lang="pt-PT" altLang="pt-PT" sz="2600" dirty="0" err="1">
                <a:latin typeface="Courier New" panose="02070309020205020404" pitchFamily="49" charset="0"/>
                <a:ea typeface="+mj-ea"/>
              </a:rPr>
              <a:t>document.getElementById</a:t>
            </a:r>
            <a:r>
              <a:rPr lang="pt-PT" altLang="pt-PT" sz="2600" dirty="0">
                <a:latin typeface="Courier New" panose="02070309020205020404" pitchFamily="49" charset="0"/>
                <a:ea typeface="+mj-ea"/>
              </a:rPr>
              <a:t>('id1').</a:t>
            </a:r>
            <a:r>
              <a:rPr lang="pt-PT" altLang="pt-PT" sz="2600" dirty="0" err="1">
                <a:latin typeface="Courier New" panose="02070309020205020404" pitchFamily="49" charset="0"/>
                <a:ea typeface="+mj-ea"/>
              </a:rPr>
              <a:t>style.color</a:t>
            </a:r>
            <a:r>
              <a:rPr lang="pt-PT" altLang="pt-PT" sz="2600" dirty="0">
                <a:latin typeface="Courier New" panose="02070309020205020404" pitchFamily="49" charset="0"/>
                <a:ea typeface="+mj-ea"/>
              </a:rPr>
              <a:t> = '</a:t>
            </a:r>
            <a:r>
              <a:rPr lang="pt-PT" altLang="pt-PT" sz="2600" dirty="0" err="1">
                <a:latin typeface="Courier New" panose="02070309020205020404" pitchFamily="49" charset="0"/>
                <a:ea typeface="+mj-ea"/>
              </a:rPr>
              <a:t>red</a:t>
            </a:r>
            <a:r>
              <a:rPr lang="pt-PT" altLang="pt-PT" sz="2600" dirty="0">
                <a:latin typeface="Courier New" panose="02070309020205020404" pitchFamily="49" charset="0"/>
                <a:ea typeface="+mj-ea"/>
              </a:rPr>
              <a:t>'"&gt;</a:t>
            </a:r>
          </a:p>
          <a:p>
            <a:pPr marL="342900" indent="-341313" algn="l" eaLnBrk="1">
              <a:spcAft>
                <a:spcPts val="1413"/>
              </a:spcAft>
              <a:buSzPct val="45000"/>
              <a:buFont typeface="Wingdings" panose="05000000000000000000" pitchFamily="2" charset="2"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pt-PT" altLang="pt-PT" sz="2600" dirty="0">
                <a:latin typeface="Courier New" panose="02070309020205020404" pitchFamily="49" charset="0"/>
                <a:ea typeface="+mj-ea"/>
              </a:rPr>
              <a:t>Clique aqui!&lt;/</a:t>
            </a:r>
            <a:r>
              <a:rPr lang="pt-PT" altLang="pt-PT" sz="2600" dirty="0" err="1">
                <a:latin typeface="Courier New" panose="02070309020205020404" pitchFamily="49" charset="0"/>
                <a:ea typeface="+mj-ea"/>
              </a:rPr>
              <a:t>button</a:t>
            </a:r>
            <a:r>
              <a:rPr lang="pt-PT" altLang="pt-PT" sz="2600" dirty="0">
                <a:latin typeface="Courier New" panose="02070309020205020404" pitchFamily="49" charset="0"/>
                <a:ea typeface="+mj-ea"/>
              </a:rPr>
              <a:t>&gt;</a:t>
            </a:r>
          </a:p>
          <a:p>
            <a:pPr marL="342900" indent="-341313" algn="l" eaLnBrk="1">
              <a:spcAft>
                <a:spcPts val="1413"/>
              </a:spcAft>
              <a:buSzPct val="45000"/>
              <a:buFont typeface="Wingdings" panose="05000000000000000000" pitchFamily="2" charset="2"/>
              <a:buChar char="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pt-PT" altLang="pt-PT" sz="2600" dirty="0">
                <a:ea typeface="+mj-ea"/>
              </a:rPr>
              <a:t> outro exemplo</a:t>
            </a:r>
          </a:p>
          <a:p>
            <a:pPr marL="342900" indent="-341313" algn="l" eaLnBrk="1">
              <a:spcAft>
                <a:spcPts val="1413"/>
              </a:spcAft>
              <a:buSzPct val="45000"/>
              <a:buFont typeface="Wingdings" panose="05000000000000000000" pitchFamily="2" charset="2"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pt-PT" altLang="pt-PT" sz="2600" dirty="0">
                <a:latin typeface="Courier New" panose="02070309020205020404" pitchFamily="49" charset="0"/>
                <a:ea typeface="+mj-ea"/>
              </a:rPr>
              <a:t>&lt;p id="p3"&gt;Texto a ocultar&lt;/p&gt;</a:t>
            </a:r>
          </a:p>
          <a:p>
            <a:pPr marL="342900" indent="-341313" algn="l" eaLnBrk="1">
              <a:spcAft>
                <a:spcPts val="1413"/>
              </a:spcAft>
              <a:buSzPct val="45000"/>
              <a:buFont typeface="Wingdings" panose="05000000000000000000" pitchFamily="2" charset="2"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pt-PT" altLang="pt-PT" sz="2600" dirty="0">
                <a:latin typeface="Courier New" panose="02070309020205020404" pitchFamily="49" charset="0"/>
                <a:ea typeface="+mj-ea"/>
              </a:rPr>
              <a:t>&lt;input </a:t>
            </a:r>
            <a:r>
              <a:rPr lang="pt-PT" altLang="pt-PT" sz="2600" dirty="0" err="1">
                <a:latin typeface="Courier New" panose="02070309020205020404" pitchFamily="49" charset="0"/>
                <a:ea typeface="+mj-ea"/>
              </a:rPr>
              <a:t>type</a:t>
            </a:r>
            <a:r>
              <a:rPr lang="pt-PT" altLang="pt-PT" sz="2600" dirty="0">
                <a:latin typeface="Courier New" panose="02070309020205020404" pitchFamily="49" charset="0"/>
                <a:ea typeface="+mj-ea"/>
              </a:rPr>
              <a:t>="</a:t>
            </a:r>
            <a:r>
              <a:rPr lang="pt-PT" altLang="pt-PT" sz="2600" dirty="0" err="1">
                <a:latin typeface="Courier New" panose="02070309020205020404" pitchFamily="49" charset="0"/>
                <a:ea typeface="+mj-ea"/>
              </a:rPr>
              <a:t>button</a:t>
            </a:r>
            <a:r>
              <a:rPr lang="pt-PT" altLang="pt-PT" sz="2600" dirty="0">
                <a:latin typeface="Courier New" panose="02070309020205020404" pitchFamily="49" charset="0"/>
                <a:ea typeface="+mj-ea"/>
              </a:rPr>
              <a:t>" </a:t>
            </a:r>
            <a:r>
              <a:rPr lang="pt-PT" altLang="pt-PT" sz="2600" dirty="0" err="1">
                <a:latin typeface="Courier New" panose="02070309020205020404" pitchFamily="49" charset="0"/>
                <a:ea typeface="+mj-ea"/>
              </a:rPr>
              <a:t>value</a:t>
            </a:r>
            <a:r>
              <a:rPr lang="pt-PT" altLang="pt-PT" sz="2600" dirty="0">
                <a:latin typeface="Courier New" panose="02070309020205020404" pitchFamily="49" charset="0"/>
                <a:ea typeface="+mj-ea"/>
              </a:rPr>
              <a:t>="Ocultar" </a:t>
            </a:r>
            <a:r>
              <a:rPr lang="pt-PT" altLang="pt-PT" sz="2600" dirty="0" err="1">
                <a:latin typeface="Courier New" panose="02070309020205020404" pitchFamily="49" charset="0"/>
                <a:ea typeface="+mj-ea"/>
              </a:rPr>
              <a:t>onclick</a:t>
            </a:r>
            <a:r>
              <a:rPr lang="pt-PT" altLang="pt-PT" sz="2600" dirty="0">
                <a:latin typeface="Courier New" panose="02070309020205020404" pitchFamily="49" charset="0"/>
                <a:ea typeface="+mj-ea"/>
              </a:rPr>
              <a:t>="</a:t>
            </a:r>
            <a:r>
              <a:rPr lang="pt-PT" altLang="pt-PT" sz="2600" dirty="0" err="1">
                <a:latin typeface="Courier New" panose="02070309020205020404" pitchFamily="49" charset="0"/>
                <a:ea typeface="+mj-ea"/>
              </a:rPr>
              <a:t>document.getElementById</a:t>
            </a:r>
            <a:r>
              <a:rPr lang="pt-PT" altLang="pt-PT" sz="2600" dirty="0">
                <a:latin typeface="Courier New" panose="02070309020205020404" pitchFamily="49" charset="0"/>
                <a:ea typeface="+mj-ea"/>
              </a:rPr>
              <a:t>('p3').</a:t>
            </a:r>
            <a:r>
              <a:rPr lang="pt-PT" altLang="pt-PT" sz="2600" dirty="0" err="1">
                <a:latin typeface="Courier New" panose="02070309020205020404" pitchFamily="49" charset="0"/>
                <a:ea typeface="+mj-ea"/>
              </a:rPr>
              <a:t>style.visibility</a:t>
            </a:r>
            <a:r>
              <a:rPr lang="pt-PT" altLang="pt-PT" sz="2600" dirty="0">
                <a:latin typeface="Courier New" panose="02070309020205020404" pitchFamily="49" charset="0"/>
                <a:ea typeface="+mj-ea"/>
              </a:rPr>
              <a:t>='</a:t>
            </a:r>
            <a:r>
              <a:rPr lang="pt-PT" altLang="pt-PT" sz="2600" dirty="0" err="1">
                <a:latin typeface="Courier New" panose="02070309020205020404" pitchFamily="49" charset="0"/>
                <a:ea typeface="+mj-ea"/>
              </a:rPr>
              <a:t>hidden</a:t>
            </a:r>
            <a:r>
              <a:rPr lang="pt-PT" altLang="pt-PT" sz="2600" dirty="0">
                <a:latin typeface="Courier New" panose="02070309020205020404" pitchFamily="49" charset="0"/>
                <a:ea typeface="+mj-ea"/>
              </a:rPr>
              <a:t>'"&gt;</a:t>
            </a:r>
          </a:p>
          <a:p>
            <a:pPr marL="342900" indent="-341313" algn="l" eaLnBrk="1">
              <a:spcAft>
                <a:spcPts val="1413"/>
              </a:spcAft>
              <a:buSzPct val="45000"/>
              <a:buFont typeface="Wingdings" panose="05000000000000000000" pitchFamily="2" charset="2"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pt-PT" altLang="pt-PT" sz="2600" dirty="0">
                <a:latin typeface="Courier New" panose="02070309020205020404" pitchFamily="49" charset="0"/>
                <a:ea typeface="+mj-ea"/>
              </a:rPr>
              <a:t>&lt;input </a:t>
            </a:r>
            <a:r>
              <a:rPr lang="pt-PT" altLang="pt-PT" sz="2600" dirty="0" err="1">
                <a:latin typeface="Courier New" panose="02070309020205020404" pitchFamily="49" charset="0"/>
                <a:ea typeface="+mj-ea"/>
              </a:rPr>
              <a:t>type</a:t>
            </a:r>
            <a:r>
              <a:rPr lang="pt-PT" altLang="pt-PT" sz="2600" dirty="0">
                <a:latin typeface="Courier New" panose="02070309020205020404" pitchFamily="49" charset="0"/>
                <a:ea typeface="+mj-ea"/>
              </a:rPr>
              <a:t>="</a:t>
            </a:r>
            <a:r>
              <a:rPr lang="pt-PT" altLang="pt-PT" sz="2600" dirty="0" err="1">
                <a:latin typeface="Courier New" panose="02070309020205020404" pitchFamily="49" charset="0"/>
                <a:ea typeface="+mj-ea"/>
              </a:rPr>
              <a:t>button</a:t>
            </a:r>
            <a:r>
              <a:rPr lang="pt-PT" altLang="pt-PT" sz="2600" dirty="0">
                <a:latin typeface="Courier New" panose="02070309020205020404" pitchFamily="49" charset="0"/>
                <a:ea typeface="+mj-ea"/>
              </a:rPr>
              <a:t>" </a:t>
            </a:r>
            <a:r>
              <a:rPr lang="pt-PT" altLang="pt-PT" sz="2600" dirty="0" err="1">
                <a:latin typeface="Courier New" panose="02070309020205020404" pitchFamily="49" charset="0"/>
                <a:ea typeface="+mj-ea"/>
              </a:rPr>
              <a:t>value</a:t>
            </a:r>
            <a:r>
              <a:rPr lang="pt-PT" altLang="pt-PT" sz="2600" dirty="0">
                <a:latin typeface="Courier New" panose="02070309020205020404" pitchFamily="49" charset="0"/>
                <a:ea typeface="+mj-ea"/>
              </a:rPr>
              <a:t>="Mostrar" </a:t>
            </a:r>
            <a:r>
              <a:rPr lang="pt-PT" altLang="pt-PT" sz="2600" dirty="0" err="1">
                <a:latin typeface="Courier New" panose="02070309020205020404" pitchFamily="49" charset="0"/>
                <a:ea typeface="+mj-ea"/>
              </a:rPr>
              <a:t>onclick</a:t>
            </a:r>
            <a:r>
              <a:rPr lang="pt-PT" altLang="pt-PT" sz="2600" dirty="0">
                <a:latin typeface="Courier New" panose="02070309020205020404" pitchFamily="49" charset="0"/>
                <a:ea typeface="+mj-ea"/>
              </a:rPr>
              <a:t>="</a:t>
            </a:r>
            <a:r>
              <a:rPr lang="pt-PT" altLang="pt-PT" sz="2600" dirty="0" err="1">
                <a:latin typeface="Courier New" panose="02070309020205020404" pitchFamily="49" charset="0"/>
                <a:ea typeface="+mj-ea"/>
              </a:rPr>
              <a:t>document.getElementById</a:t>
            </a:r>
            <a:r>
              <a:rPr lang="pt-PT" altLang="pt-PT" sz="2600" dirty="0">
                <a:latin typeface="Courier New" panose="02070309020205020404" pitchFamily="49" charset="0"/>
                <a:ea typeface="+mj-ea"/>
              </a:rPr>
              <a:t>('p3').</a:t>
            </a:r>
            <a:r>
              <a:rPr lang="pt-PT" altLang="pt-PT" sz="2600" dirty="0" err="1">
                <a:latin typeface="Courier New" panose="02070309020205020404" pitchFamily="49" charset="0"/>
                <a:ea typeface="+mj-ea"/>
              </a:rPr>
              <a:t>style.visibility</a:t>
            </a:r>
            <a:r>
              <a:rPr lang="pt-PT" altLang="pt-PT" sz="2600" dirty="0">
                <a:latin typeface="Courier New" panose="02070309020205020404" pitchFamily="49" charset="0"/>
                <a:ea typeface="+mj-ea"/>
              </a:rPr>
              <a:t>='</a:t>
            </a:r>
            <a:r>
              <a:rPr lang="pt-PT" altLang="pt-PT" sz="2600" dirty="0" err="1">
                <a:latin typeface="Courier New" panose="02070309020205020404" pitchFamily="49" charset="0"/>
                <a:ea typeface="+mj-ea"/>
              </a:rPr>
              <a:t>visible</a:t>
            </a:r>
            <a:r>
              <a:rPr lang="pt-PT" altLang="pt-PT" sz="2600" dirty="0">
                <a:latin typeface="Courier New" panose="02070309020205020404" pitchFamily="49" charset="0"/>
                <a:ea typeface="+mj-ea"/>
              </a:rPr>
              <a:t>'"&gt;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>
            <a:extLst>
              <a:ext uri="{FF2B5EF4-FFF2-40B4-BE49-F238E27FC236}">
                <a16:creationId xmlns:a16="http://schemas.microsoft.com/office/drawing/2014/main" id="{0DE0A7D0-F0AF-4F70-B182-ED2BF95D1208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503238" y="531813"/>
            <a:ext cx="7632700" cy="6704012"/>
          </a:xfrm>
        </p:spPr>
        <p:txBody>
          <a:bodyPr tIns="28080" anchor="t"/>
          <a:lstStyle/>
          <a:p>
            <a:pPr marL="342900" indent="-341313" algn="l" eaLnBrk="1">
              <a:spcAft>
                <a:spcPts val="1413"/>
              </a:spcAft>
              <a:buSzPct val="45000"/>
              <a:buFont typeface="Wingdings" panose="05000000000000000000" pitchFamily="2" charset="2"/>
              <a:buChar char="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pt-PT" altLang="pt-PT" sz="2600" dirty="0">
                <a:ea typeface="+mj-ea"/>
              </a:rPr>
              <a:t>mais um exemplo</a:t>
            </a:r>
          </a:p>
          <a:p>
            <a:pPr marL="342900" indent="-341313" algn="l" eaLnBrk="1">
              <a:spcAft>
                <a:spcPts val="1413"/>
              </a:spcAft>
              <a:buSzPct val="45000"/>
              <a:buFont typeface="Wingdings" panose="05000000000000000000" pitchFamily="2" charset="2"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pt-PT" altLang="pt-PT" sz="2600" dirty="0">
                <a:latin typeface="Courier New" panose="02070309020205020404" pitchFamily="49" charset="0"/>
                <a:ea typeface="+mj-ea"/>
              </a:rPr>
              <a:t>&lt;</a:t>
            </a:r>
            <a:r>
              <a:rPr lang="pt-PT" altLang="pt-PT" sz="2600" dirty="0" err="1">
                <a:latin typeface="Courier New" panose="02070309020205020404" pitchFamily="49" charset="0"/>
                <a:ea typeface="+mj-ea"/>
              </a:rPr>
              <a:t>img</a:t>
            </a:r>
            <a:r>
              <a:rPr lang="pt-PT" altLang="pt-PT" sz="2600" dirty="0">
                <a:latin typeface="Courier New" panose="02070309020205020404" pitchFamily="49" charset="0"/>
                <a:ea typeface="+mj-ea"/>
              </a:rPr>
              <a:t> id="imagem2" </a:t>
            </a:r>
            <a:r>
              <a:rPr lang="pt-PT" altLang="pt-PT" sz="2600" dirty="0" err="1">
                <a:latin typeface="Courier New" panose="02070309020205020404" pitchFamily="49" charset="0"/>
                <a:ea typeface="+mj-ea"/>
              </a:rPr>
              <a:t>src</a:t>
            </a:r>
            <a:r>
              <a:rPr lang="pt-PT" altLang="pt-PT" sz="2600" dirty="0">
                <a:latin typeface="Courier New" panose="02070309020205020404" pitchFamily="49" charset="0"/>
                <a:ea typeface="+mj-ea"/>
              </a:rPr>
              <a:t>="img1.jpg"&gt;</a:t>
            </a:r>
          </a:p>
          <a:p>
            <a:pPr marL="342900" indent="-341313" algn="l" eaLnBrk="1">
              <a:spcAft>
                <a:spcPts val="1413"/>
              </a:spcAft>
              <a:buSzPct val="45000"/>
              <a:buFont typeface="Wingdings" panose="05000000000000000000" pitchFamily="2" charset="2"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pt-PT" altLang="pt-PT" sz="2600" dirty="0">
                <a:latin typeface="Courier New" panose="02070309020205020404" pitchFamily="49" charset="0"/>
                <a:ea typeface="+mj-ea"/>
              </a:rPr>
              <a:t>&lt;input </a:t>
            </a:r>
            <a:r>
              <a:rPr lang="pt-PT" altLang="pt-PT" sz="2600" dirty="0" err="1">
                <a:latin typeface="Courier New" panose="02070309020205020404" pitchFamily="49" charset="0"/>
                <a:ea typeface="+mj-ea"/>
              </a:rPr>
              <a:t>type</a:t>
            </a:r>
            <a:r>
              <a:rPr lang="pt-PT" altLang="pt-PT" sz="2600" dirty="0">
                <a:latin typeface="Courier New" panose="02070309020205020404" pitchFamily="49" charset="0"/>
                <a:ea typeface="+mj-ea"/>
              </a:rPr>
              <a:t>="</a:t>
            </a:r>
            <a:r>
              <a:rPr lang="pt-PT" altLang="pt-PT" sz="2600" dirty="0" err="1">
                <a:latin typeface="Courier New" panose="02070309020205020404" pitchFamily="49" charset="0"/>
                <a:ea typeface="+mj-ea"/>
              </a:rPr>
              <a:t>button</a:t>
            </a:r>
            <a:r>
              <a:rPr lang="pt-PT" altLang="pt-PT" sz="2600" dirty="0">
                <a:latin typeface="Courier New" panose="02070309020205020404" pitchFamily="49" charset="0"/>
                <a:ea typeface="+mj-ea"/>
              </a:rPr>
              <a:t>" </a:t>
            </a:r>
            <a:r>
              <a:rPr lang="pt-PT" altLang="pt-PT" sz="2600" dirty="0" err="1">
                <a:latin typeface="Courier New" panose="02070309020205020404" pitchFamily="49" charset="0"/>
                <a:ea typeface="+mj-ea"/>
              </a:rPr>
              <a:t>value</a:t>
            </a:r>
            <a:r>
              <a:rPr lang="pt-PT" altLang="pt-PT" sz="2600" dirty="0">
                <a:latin typeface="Courier New" panose="02070309020205020404" pitchFamily="49" charset="0"/>
                <a:ea typeface="+mj-ea"/>
              </a:rPr>
              <a:t>="Mudar" </a:t>
            </a:r>
            <a:r>
              <a:rPr lang="pt-PT" altLang="pt-PT" sz="2600" dirty="0" err="1">
                <a:latin typeface="Courier New" panose="02070309020205020404" pitchFamily="49" charset="0"/>
                <a:ea typeface="+mj-ea"/>
              </a:rPr>
              <a:t>onmouseover</a:t>
            </a:r>
            <a:r>
              <a:rPr lang="pt-PT" altLang="pt-PT" sz="2600" dirty="0">
                <a:latin typeface="Courier New" panose="02070309020205020404" pitchFamily="49" charset="0"/>
                <a:ea typeface="+mj-ea"/>
              </a:rPr>
              <a:t>="</a:t>
            </a:r>
            <a:r>
              <a:rPr lang="pt-PT" altLang="pt-PT" sz="2600" dirty="0" err="1">
                <a:latin typeface="Courier New" panose="02070309020205020404" pitchFamily="49" charset="0"/>
                <a:ea typeface="+mj-ea"/>
              </a:rPr>
              <a:t>document.getElementById</a:t>
            </a:r>
            <a:r>
              <a:rPr lang="pt-PT" altLang="pt-PT" sz="2600" dirty="0">
                <a:latin typeface="Courier New" panose="02070309020205020404" pitchFamily="49" charset="0"/>
                <a:ea typeface="+mj-ea"/>
              </a:rPr>
              <a:t>('imagem2').</a:t>
            </a:r>
            <a:r>
              <a:rPr lang="pt-PT" altLang="pt-PT" sz="2600" dirty="0" err="1">
                <a:latin typeface="Courier New" panose="02070309020205020404" pitchFamily="49" charset="0"/>
                <a:ea typeface="+mj-ea"/>
              </a:rPr>
              <a:t>src</a:t>
            </a:r>
            <a:r>
              <a:rPr lang="pt-PT" altLang="pt-PT" sz="2600" dirty="0">
                <a:latin typeface="Courier New" panose="02070309020205020404" pitchFamily="49" charset="0"/>
                <a:ea typeface="+mj-ea"/>
              </a:rPr>
              <a:t> = 'img2.jpg'"&gt;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">
            <a:extLst>
              <a:ext uri="{FF2B5EF4-FFF2-40B4-BE49-F238E27FC236}">
                <a16:creationId xmlns:a16="http://schemas.microsoft.com/office/drawing/2014/main" id="{CDAD1620-9880-8C9F-546D-244E5146F9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69387" cy="1260475"/>
          </a:xfrm>
        </p:spPr>
        <p:txBody>
          <a:bodyPr/>
          <a:lstStyle/>
          <a:p>
            <a:pPr eaLnBrk="1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PT" altLang="pt-PT" sz="3600"/>
              <a:t>JavaScript HTML DOM – Animation</a:t>
            </a:r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7F1B4EE0-0F5F-EDEF-8CBE-3EF93F1FF8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9069387" cy="5554663"/>
          </a:xfrm>
        </p:spPr>
        <p:txBody>
          <a:bodyPr/>
          <a:lstStyle/>
          <a:p>
            <a:pPr indent="-341313" eaLnBrk="1">
              <a:buSzPct val="45000"/>
              <a:buFont typeface="Wingdings" panose="05000000000000000000" pitchFamily="2" charset="2"/>
              <a:buChar char="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PT" altLang="pt-PT"/>
              <a:t> Primeiro deve criar-se um container:</a:t>
            </a:r>
          </a:p>
          <a:p>
            <a:pPr indent="-341313" eaLnBrk="1">
              <a:buSzPct val="45000"/>
              <a:buFont typeface="Wingdings" panose="05000000000000000000" pitchFamily="2" charset="2"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PT" altLang="pt-PT">
                <a:latin typeface="Courier New" panose="02070309020205020404" pitchFamily="49" charset="0"/>
              </a:rPr>
              <a:t>&lt;div id ="container"&gt;</a:t>
            </a:r>
          </a:p>
          <a:p>
            <a:pPr indent="-341313" eaLnBrk="1">
              <a:buSzPct val="45000"/>
              <a:buFont typeface="Wingdings" panose="05000000000000000000" pitchFamily="2" charset="2"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PT" altLang="pt-PT">
                <a:latin typeface="Courier New" panose="02070309020205020404" pitchFamily="49" charset="0"/>
              </a:rPr>
              <a:t>&lt;div id ="animate"&gt;&lt;/div&gt;</a:t>
            </a:r>
          </a:p>
          <a:p>
            <a:pPr indent="-341313" eaLnBrk="1">
              <a:buSzPct val="45000"/>
              <a:buFont typeface="Wingdings" panose="05000000000000000000" pitchFamily="2" charset="2"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PT" altLang="pt-PT">
                <a:latin typeface="Courier New" panose="02070309020205020404" pitchFamily="49" charset="0"/>
              </a:rPr>
              <a:t>&lt;/div&gt;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>
            <a:extLst>
              <a:ext uri="{FF2B5EF4-FFF2-40B4-BE49-F238E27FC236}">
                <a16:creationId xmlns:a16="http://schemas.microsoft.com/office/drawing/2014/main" id="{A512A424-B953-480F-BDD0-791543215D7D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503238" y="469900"/>
            <a:ext cx="9069387" cy="7051675"/>
          </a:xfrm>
        </p:spPr>
        <p:txBody>
          <a:bodyPr tIns="28080" anchor="t"/>
          <a:lstStyle/>
          <a:p>
            <a:pPr marL="342900" indent="-341313" algn="l" eaLnBrk="1">
              <a:spcAft>
                <a:spcPts val="1413"/>
              </a:spcAft>
              <a:buSzPct val="45000"/>
              <a:buFont typeface="Wingdings" panose="05000000000000000000" pitchFamily="2" charset="2"/>
              <a:buChar char="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pt-PT" altLang="pt-PT" sz="3200" dirty="0">
                <a:ea typeface="+mj-ea"/>
              </a:rPr>
              <a:t> Atribuímos estilos às duas </a:t>
            </a:r>
            <a:r>
              <a:rPr lang="pt-PT" altLang="pt-PT" sz="3200" dirty="0" err="1">
                <a:ea typeface="+mj-ea"/>
              </a:rPr>
              <a:t>divs</a:t>
            </a:r>
            <a:r>
              <a:rPr lang="pt-PT" altLang="pt-PT" sz="3200" dirty="0">
                <a:ea typeface="+mj-ea"/>
              </a:rPr>
              <a:t>.</a:t>
            </a:r>
          </a:p>
          <a:p>
            <a:pPr marL="342900" indent="-341313" algn="l" eaLnBrk="1">
              <a:spcAft>
                <a:spcPts val="1413"/>
              </a:spcAft>
              <a:buSzPct val="45000"/>
              <a:buFont typeface="Wingdings" panose="05000000000000000000" pitchFamily="2" charset="2"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pt-PT" altLang="pt-PT" sz="2600" dirty="0">
                <a:latin typeface="Courier New" panose="02070309020205020404" pitchFamily="49" charset="0"/>
                <a:ea typeface="+mj-ea"/>
              </a:rPr>
              <a:t>#container {</a:t>
            </a:r>
          </a:p>
          <a:p>
            <a:pPr marL="342900" indent="-341313" algn="l" eaLnBrk="1">
              <a:spcAft>
                <a:spcPts val="1413"/>
              </a:spcAft>
              <a:buSzPct val="45000"/>
              <a:buFont typeface="Wingdings" panose="05000000000000000000" pitchFamily="2" charset="2"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pt-PT" altLang="pt-PT" sz="2600" dirty="0" err="1">
                <a:latin typeface="Courier New" panose="02070309020205020404" pitchFamily="49" charset="0"/>
                <a:ea typeface="+mj-ea"/>
              </a:rPr>
              <a:t>width</a:t>
            </a:r>
            <a:r>
              <a:rPr lang="pt-PT" altLang="pt-PT" sz="2600" dirty="0">
                <a:latin typeface="Courier New" panose="02070309020205020404" pitchFamily="49" charset="0"/>
                <a:ea typeface="+mj-ea"/>
              </a:rPr>
              <a:t>: 500px;</a:t>
            </a:r>
          </a:p>
          <a:p>
            <a:pPr marL="342900" indent="-341313" algn="l" eaLnBrk="1">
              <a:spcAft>
                <a:spcPts val="1413"/>
              </a:spcAft>
              <a:buSzPct val="45000"/>
              <a:buFont typeface="Wingdings" panose="05000000000000000000" pitchFamily="2" charset="2"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pt-PT" altLang="pt-PT" sz="2600" dirty="0" err="1">
                <a:latin typeface="Courier New" panose="02070309020205020404" pitchFamily="49" charset="0"/>
                <a:ea typeface="+mj-ea"/>
              </a:rPr>
              <a:t>height</a:t>
            </a:r>
            <a:r>
              <a:rPr lang="pt-PT" altLang="pt-PT" sz="2600" dirty="0">
                <a:latin typeface="Courier New" panose="02070309020205020404" pitchFamily="49" charset="0"/>
                <a:ea typeface="+mj-ea"/>
              </a:rPr>
              <a:t>: 500px;</a:t>
            </a:r>
          </a:p>
          <a:p>
            <a:pPr marL="342900" indent="-341313" algn="l" eaLnBrk="1">
              <a:spcAft>
                <a:spcPts val="1413"/>
              </a:spcAft>
              <a:buSzPct val="45000"/>
              <a:buFont typeface="Wingdings" panose="05000000000000000000" pitchFamily="2" charset="2"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pt-PT" altLang="pt-PT" sz="2600" dirty="0" err="1">
                <a:latin typeface="Courier New" panose="02070309020205020404" pitchFamily="49" charset="0"/>
                <a:ea typeface="+mj-ea"/>
              </a:rPr>
              <a:t>position</a:t>
            </a:r>
            <a:r>
              <a:rPr lang="pt-PT" altLang="pt-PT" sz="2600" dirty="0">
                <a:latin typeface="Courier New" panose="02070309020205020404" pitchFamily="49" charset="0"/>
                <a:ea typeface="+mj-ea"/>
              </a:rPr>
              <a:t>: </a:t>
            </a:r>
            <a:r>
              <a:rPr lang="pt-PT" altLang="pt-PT" sz="2600" dirty="0" err="1">
                <a:latin typeface="Courier New" panose="02070309020205020404" pitchFamily="49" charset="0"/>
                <a:ea typeface="+mj-ea"/>
              </a:rPr>
              <a:t>relative</a:t>
            </a:r>
            <a:r>
              <a:rPr lang="pt-PT" altLang="pt-PT" sz="2600" dirty="0">
                <a:latin typeface="Courier New" panose="02070309020205020404" pitchFamily="49" charset="0"/>
                <a:ea typeface="+mj-ea"/>
              </a:rPr>
              <a:t>;</a:t>
            </a:r>
          </a:p>
          <a:p>
            <a:pPr marL="342900" indent="-341313" algn="l" eaLnBrk="1">
              <a:spcAft>
                <a:spcPts val="1413"/>
              </a:spcAft>
              <a:buSzPct val="45000"/>
              <a:buFont typeface="Wingdings" panose="05000000000000000000" pitchFamily="2" charset="2"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pt-PT" altLang="pt-PT" sz="2600" dirty="0">
                <a:latin typeface="Courier New" panose="02070309020205020404" pitchFamily="49" charset="0"/>
                <a:ea typeface="+mj-ea"/>
              </a:rPr>
              <a:t>background: gray;</a:t>
            </a:r>
          </a:p>
          <a:p>
            <a:pPr marL="342900" indent="-341313" algn="l" eaLnBrk="1">
              <a:spcAft>
                <a:spcPts val="1413"/>
              </a:spcAft>
              <a:buSzPct val="45000"/>
              <a:buFont typeface="Wingdings" panose="05000000000000000000" pitchFamily="2" charset="2"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pt-PT" altLang="pt-PT" sz="2600" dirty="0">
                <a:latin typeface="Courier New" panose="02070309020205020404" pitchFamily="49" charset="0"/>
                <a:ea typeface="+mj-ea"/>
              </a:rPr>
              <a:t>}</a:t>
            </a:r>
          </a:p>
          <a:p>
            <a:pPr marL="342900" indent="-341313" algn="l" eaLnBrk="1">
              <a:spcAft>
                <a:spcPts val="1413"/>
              </a:spcAft>
              <a:buSzPct val="45000"/>
              <a:buFont typeface="Wingdings" panose="05000000000000000000" pitchFamily="2" charset="2"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pt-PT" altLang="pt-PT" sz="2600" dirty="0">
                <a:latin typeface="Courier New" panose="02070309020205020404" pitchFamily="49" charset="0"/>
                <a:ea typeface="+mj-ea"/>
              </a:rPr>
              <a:t>#</a:t>
            </a:r>
            <a:r>
              <a:rPr lang="pt-PT" altLang="pt-PT" sz="2600" dirty="0" err="1">
                <a:latin typeface="Courier New" panose="02070309020205020404" pitchFamily="49" charset="0"/>
                <a:ea typeface="+mj-ea"/>
              </a:rPr>
              <a:t>animate</a:t>
            </a:r>
            <a:r>
              <a:rPr lang="pt-PT" altLang="pt-PT" sz="2600" dirty="0">
                <a:latin typeface="Courier New" panose="02070309020205020404" pitchFamily="49" charset="0"/>
                <a:ea typeface="+mj-ea"/>
              </a:rPr>
              <a:t> {</a:t>
            </a:r>
          </a:p>
          <a:p>
            <a:pPr marL="342900" indent="-341313" algn="l" eaLnBrk="1">
              <a:spcAft>
                <a:spcPts val="1413"/>
              </a:spcAft>
              <a:buSzPct val="45000"/>
              <a:buFont typeface="Wingdings" panose="05000000000000000000" pitchFamily="2" charset="2"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pt-PT" altLang="pt-PT" sz="2600" dirty="0" err="1">
                <a:latin typeface="Courier New" panose="02070309020205020404" pitchFamily="49" charset="0"/>
                <a:ea typeface="+mj-ea"/>
              </a:rPr>
              <a:t>width</a:t>
            </a:r>
            <a:r>
              <a:rPr lang="pt-PT" altLang="pt-PT" sz="2600" dirty="0">
                <a:latin typeface="Courier New" panose="02070309020205020404" pitchFamily="49" charset="0"/>
                <a:ea typeface="+mj-ea"/>
              </a:rPr>
              <a:t>: 60px;</a:t>
            </a:r>
          </a:p>
          <a:p>
            <a:pPr marL="342900" indent="-341313" algn="l" eaLnBrk="1">
              <a:spcAft>
                <a:spcPts val="1413"/>
              </a:spcAft>
              <a:buSzPct val="45000"/>
              <a:buFont typeface="Wingdings" panose="05000000000000000000" pitchFamily="2" charset="2"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pt-PT" altLang="pt-PT" sz="2600" dirty="0" err="1">
                <a:latin typeface="Courier New" panose="02070309020205020404" pitchFamily="49" charset="0"/>
                <a:ea typeface="+mj-ea"/>
              </a:rPr>
              <a:t>height</a:t>
            </a:r>
            <a:r>
              <a:rPr lang="pt-PT" altLang="pt-PT" sz="2600" dirty="0">
                <a:latin typeface="Courier New" panose="02070309020205020404" pitchFamily="49" charset="0"/>
                <a:ea typeface="+mj-ea"/>
              </a:rPr>
              <a:t>: 60px;</a:t>
            </a:r>
          </a:p>
          <a:p>
            <a:pPr marL="342900" indent="-341313" algn="l" eaLnBrk="1">
              <a:spcAft>
                <a:spcPts val="1413"/>
              </a:spcAft>
              <a:buSzPct val="45000"/>
              <a:buFont typeface="Wingdings" panose="05000000000000000000" pitchFamily="2" charset="2"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pt-PT" altLang="pt-PT" sz="2600" dirty="0" err="1">
                <a:latin typeface="Courier New" panose="02070309020205020404" pitchFamily="49" charset="0"/>
                <a:ea typeface="+mj-ea"/>
              </a:rPr>
              <a:t>position</a:t>
            </a:r>
            <a:r>
              <a:rPr lang="pt-PT" altLang="pt-PT" sz="2600" dirty="0">
                <a:latin typeface="Courier New" panose="02070309020205020404" pitchFamily="49" charset="0"/>
                <a:ea typeface="+mj-ea"/>
              </a:rPr>
              <a:t>: </a:t>
            </a:r>
            <a:r>
              <a:rPr lang="pt-PT" altLang="pt-PT" sz="2600" dirty="0" err="1">
                <a:latin typeface="Courier New" panose="02070309020205020404" pitchFamily="49" charset="0"/>
                <a:ea typeface="+mj-ea"/>
              </a:rPr>
              <a:t>absolute</a:t>
            </a:r>
            <a:r>
              <a:rPr lang="pt-PT" altLang="pt-PT" sz="2600" dirty="0">
                <a:latin typeface="Courier New" panose="02070309020205020404" pitchFamily="49" charset="0"/>
                <a:ea typeface="+mj-ea"/>
              </a:rPr>
              <a:t>;</a:t>
            </a:r>
          </a:p>
          <a:p>
            <a:pPr marL="342900" indent="-341313" algn="l" eaLnBrk="1">
              <a:spcAft>
                <a:spcPts val="1413"/>
              </a:spcAft>
              <a:buSzPct val="45000"/>
              <a:buFont typeface="Wingdings" panose="05000000000000000000" pitchFamily="2" charset="2"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pt-PT" altLang="pt-PT" sz="2600" dirty="0">
                <a:latin typeface="Courier New" panose="02070309020205020404" pitchFamily="49" charset="0"/>
                <a:ea typeface="+mj-ea"/>
              </a:rPr>
              <a:t>background: </a:t>
            </a:r>
            <a:r>
              <a:rPr lang="pt-PT" altLang="pt-PT" sz="2600" dirty="0" err="1">
                <a:latin typeface="Courier New" panose="02070309020205020404" pitchFamily="49" charset="0"/>
                <a:ea typeface="+mj-ea"/>
              </a:rPr>
              <a:t>blue</a:t>
            </a:r>
            <a:r>
              <a:rPr lang="pt-PT" altLang="pt-PT" sz="2600" dirty="0">
                <a:latin typeface="Courier New" panose="02070309020205020404" pitchFamily="49" charset="0"/>
                <a:ea typeface="+mj-ea"/>
              </a:rPr>
              <a:t>;</a:t>
            </a:r>
          </a:p>
          <a:p>
            <a:pPr marL="342900" indent="-341313" algn="l" eaLnBrk="1">
              <a:spcAft>
                <a:spcPts val="1413"/>
              </a:spcAft>
              <a:buSzPct val="45000"/>
              <a:buFont typeface="Wingdings" panose="05000000000000000000" pitchFamily="2" charset="2"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pt-PT" altLang="pt-PT" sz="2600" dirty="0">
                <a:latin typeface="Courier New" panose="02070309020205020404" pitchFamily="49" charset="0"/>
                <a:ea typeface="+mj-ea"/>
              </a:rPr>
              <a:t>}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>
            <a:extLst>
              <a:ext uri="{FF2B5EF4-FFF2-40B4-BE49-F238E27FC236}">
                <a16:creationId xmlns:a16="http://schemas.microsoft.com/office/drawing/2014/main" id="{126A56C7-0C54-4CA0-88DA-603B58D67951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503238" y="469900"/>
            <a:ext cx="9069387" cy="7613650"/>
          </a:xfrm>
        </p:spPr>
        <p:txBody>
          <a:bodyPr tIns="28080" anchor="t"/>
          <a:lstStyle/>
          <a:p>
            <a:pPr marL="342900" indent="-341313" algn="l" eaLnBrk="1">
              <a:spcAft>
                <a:spcPts val="1413"/>
              </a:spcAft>
              <a:buSzPct val="45000"/>
              <a:buFont typeface="Wingdings" panose="05000000000000000000" pitchFamily="2" charset="2"/>
              <a:buChar char="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pt-PT" altLang="pt-PT" sz="2600" dirty="0">
                <a:ea typeface="+mj-ea"/>
              </a:rPr>
              <a:t> E agora a animação (ajuste os valores para que o quadrado azul vá até ao limite do fundo cinzento):</a:t>
            </a:r>
          </a:p>
          <a:p>
            <a:pPr marL="342900" indent="-341313" algn="l" eaLnBrk="1">
              <a:spcAft>
                <a:spcPts val="1413"/>
              </a:spcAft>
              <a:buSzPct val="45000"/>
              <a:buFont typeface="Wingdings" panose="05000000000000000000" pitchFamily="2" charset="2"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pt-PT" altLang="pt-PT" sz="1700" dirty="0">
                <a:latin typeface="Courier New" panose="02070309020205020404" pitchFamily="49" charset="0"/>
                <a:ea typeface="+mj-ea"/>
              </a:rPr>
              <a:t>&lt;p&gt;&lt;</a:t>
            </a:r>
            <a:r>
              <a:rPr lang="pt-PT" altLang="pt-PT" sz="1700" dirty="0" err="1">
                <a:latin typeface="Courier New" panose="02070309020205020404" pitchFamily="49" charset="0"/>
                <a:ea typeface="+mj-ea"/>
              </a:rPr>
              <a:t>button</a:t>
            </a:r>
            <a:r>
              <a:rPr lang="pt-PT" altLang="pt-PT" sz="1700" dirty="0">
                <a:latin typeface="Courier New" panose="02070309020205020404" pitchFamily="49" charset="0"/>
                <a:ea typeface="+mj-ea"/>
              </a:rPr>
              <a:t> </a:t>
            </a:r>
            <a:r>
              <a:rPr lang="pt-PT" altLang="pt-PT" sz="1700" dirty="0" err="1">
                <a:latin typeface="Courier New" panose="02070309020205020404" pitchFamily="49" charset="0"/>
                <a:ea typeface="+mj-ea"/>
              </a:rPr>
              <a:t>onclick</a:t>
            </a:r>
            <a:r>
              <a:rPr lang="pt-PT" altLang="pt-PT" sz="1700" dirty="0">
                <a:latin typeface="Courier New" panose="02070309020205020404" pitchFamily="49" charset="0"/>
                <a:ea typeface="+mj-ea"/>
              </a:rPr>
              <a:t>="mover()"&gt;Clique&lt;/</a:t>
            </a:r>
            <a:r>
              <a:rPr lang="pt-PT" altLang="pt-PT" sz="1700" dirty="0" err="1">
                <a:latin typeface="Courier New" panose="02070309020205020404" pitchFamily="49" charset="0"/>
                <a:ea typeface="+mj-ea"/>
              </a:rPr>
              <a:t>button</a:t>
            </a:r>
            <a:r>
              <a:rPr lang="pt-PT" altLang="pt-PT" sz="1700" dirty="0">
                <a:latin typeface="Courier New" panose="02070309020205020404" pitchFamily="49" charset="0"/>
                <a:ea typeface="+mj-ea"/>
              </a:rPr>
              <a:t>&gt;&lt;/p&gt; </a:t>
            </a:r>
          </a:p>
          <a:p>
            <a:pPr marL="342900" indent="-341313" algn="l" eaLnBrk="1">
              <a:spcAft>
                <a:spcPts val="1413"/>
              </a:spcAft>
              <a:buSzPct val="45000"/>
              <a:buFont typeface="Wingdings" panose="05000000000000000000" pitchFamily="2" charset="2"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pt-PT" altLang="pt-PT" sz="1700" dirty="0">
                <a:latin typeface="Courier New" panose="02070309020205020404" pitchFamily="49" charset="0"/>
                <a:ea typeface="+mj-ea"/>
              </a:rPr>
              <a:t>&lt;</a:t>
            </a:r>
            <a:r>
              <a:rPr lang="pt-PT" altLang="pt-PT" sz="1700" dirty="0" err="1">
                <a:latin typeface="Courier New" panose="02070309020205020404" pitchFamily="49" charset="0"/>
                <a:ea typeface="+mj-ea"/>
              </a:rPr>
              <a:t>div</a:t>
            </a:r>
            <a:r>
              <a:rPr lang="pt-PT" altLang="pt-PT" sz="1700" dirty="0">
                <a:latin typeface="Courier New" panose="02070309020205020404" pitchFamily="49" charset="0"/>
                <a:ea typeface="+mj-ea"/>
              </a:rPr>
              <a:t> id ="container"&gt;&lt;</a:t>
            </a:r>
            <a:r>
              <a:rPr lang="pt-PT" altLang="pt-PT" sz="1700" dirty="0" err="1">
                <a:latin typeface="Courier New" panose="02070309020205020404" pitchFamily="49" charset="0"/>
                <a:ea typeface="+mj-ea"/>
              </a:rPr>
              <a:t>div</a:t>
            </a:r>
            <a:r>
              <a:rPr lang="pt-PT" altLang="pt-PT" sz="1700" dirty="0">
                <a:latin typeface="Courier New" panose="02070309020205020404" pitchFamily="49" charset="0"/>
                <a:ea typeface="+mj-ea"/>
              </a:rPr>
              <a:t> id ="</a:t>
            </a:r>
            <a:r>
              <a:rPr lang="pt-PT" altLang="pt-PT" sz="1700" dirty="0" err="1">
                <a:latin typeface="Courier New" panose="02070309020205020404" pitchFamily="49" charset="0"/>
                <a:ea typeface="+mj-ea"/>
              </a:rPr>
              <a:t>animate</a:t>
            </a:r>
            <a:r>
              <a:rPr lang="pt-PT" altLang="pt-PT" sz="1700" dirty="0">
                <a:latin typeface="Courier New" panose="02070309020205020404" pitchFamily="49" charset="0"/>
                <a:ea typeface="+mj-ea"/>
              </a:rPr>
              <a:t>"&gt;&lt;/</a:t>
            </a:r>
            <a:r>
              <a:rPr lang="pt-PT" altLang="pt-PT" sz="1700" dirty="0" err="1">
                <a:latin typeface="Courier New" panose="02070309020205020404" pitchFamily="49" charset="0"/>
                <a:ea typeface="+mj-ea"/>
              </a:rPr>
              <a:t>div</a:t>
            </a:r>
            <a:r>
              <a:rPr lang="pt-PT" altLang="pt-PT" sz="1700" dirty="0">
                <a:latin typeface="Courier New" panose="02070309020205020404" pitchFamily="49" charset="0"/>
                <a:ea typeface="+mj-ea"/>
              </a:rPr>
              <a:t>&gt;&lt;/</a:t>
            </a:r>
            <a:r>
              <a:rPr lang="pt-PT" altLang="pt-PT" sz="1700" dirty="0" err="1">
                <a:latin typeface="Courier New" panose="02070309020205020404" pitchFamily="49" charset="0"/>
                <a:ea typeface="+mj-ea"/>
              </a:rPr>
              <a:t>div</a:t>
            </a:r>
            <a:r>
              <a:rPr lang="pt-PT" altLang="pt-PT" sz="1700" dirty="0">
                <a:latin typeface="Courier New" panose="02070309020205020404" pitchFamily="49" charset="0"/>
                <a:ea typeface="+mj-ea"/>
              </a:rPr>
              <a:t>&gt;</a:t>
            </a:r>
          </a:p>
          <a:p>
            <a:pPr marL="342900" indent="-341313" algn="l" eaLnBrk="1">
              <a:spcAft>
                <a:spcPts val="1413"/>
              </a:spcAft>
              <a:buSzPct val="45000"/>
              <a:buFont typeface="Wingdings" panose="05000000000000000000" pitchFamily="2" charset="2"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pt-PT" altLang="pt-PT" sz="1700" dirty="0">
                <a:latin typeface="Courier New" panose="02070309020205020404" pitchFamily="49" charset="0"/>
                <a:ea typeface="+mj-ea"/>
              </a:rPr>
              <a:t>&lt;script&gt;</a:t>
            </a:r>
          </a:p>
          <a:p>
            <a:pPr marL="342900" indent="-341313" algn="l" eaLnBrk="1">
              <a:spcAft>
                <a:spcPts val="1413"/>
              </a:spcAft>
              <a:buSzPct val="45000"/>
              <a:buFont typeface="Wingdings" panose="05000000000000000000" pitchFamily="2" charset="2"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pt-PT" altLang="pt-PT" sz="1700" dirty="0" err="1">
                <a:latin typeface="Courier New" panose="02070309020205020404" pitchFamily="49" charset="0"/>
                <a:ea typeface="+mj-ea"/>
              </a:rPr>
              <a:t>function</a:t>
            </a:r>
            <a:r>
              <a:rPr lang="pt-PT" altLang="pt-PT" sz="1700" dirty="0">
                <a:latin typeface="Courier New" panose="02070309020205020404" pitchFamily="49" charset="0"/>
                <a:ea typeface="+mj-ea"/>
              </a:rPr>
              <a:t> mover() {</a:t>
            </a:r>
          </a:p>
          <a:p>
            <a:pPr marL="342900" indent="-341313" algn="l" eaLnBrk="1">
              <a:spcAft>
                <a:spcPts val="1413"/>
              </a:spcAft>
              <a:buSzPct val="45000"/>
              <a:buFont typeface="Wingdings" panose="05000000000000000000" pitchFamily="2" charset="2"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pt-PT" altLang="pt-PT" sz="1700" dirty="0">
                <a:latin typeface="Courier New" panose="02070309020205020404" pitchFamily="49" charset="0"/>
                <a:ea typeface="+mj-ea"/>
              </a:rPr>
              <a:t>var elem = </a:t>
            </a:r>
            <a:r>
              <a:rPr lang="pt-PT" altLang="pt-PT" sz="1700" dirty="0" err="1">
                <a:latin typeface="Courier New" panose="02070309020205020404" pitchFamily="49" charset="0"/>
                <a:ea typeface="+mj-ea"/>
              </a:rPr>
              <a:t>document.getElementById</a:t>
            </a:r>
            <a:r>
              <a:rPr lang="pt-PT" altLang="pt-PT" sz="1700" dirty="0">
                <a:latin typeface="Courier New" panose="02070309020205020404" pitchFamily="49" charset="0"/>
                <a:ea typeface="+mj-ea"/>
              </a:rPr>
              <a:t>("</a:t>
            </a:r>
            <a:r>
              <a:rPr lang="pt-PT" altLang="pt-PT" sz="1700" dirty="0" err="1">
                <a:latin typeface="Courier New" panose="02070309020205020404" pitchFamily="49" charset="0"/>
                <a:ea typeface="+mj-ea"/>
              </a:rPr>
              <a:t>animate</a:t>
            </a:r>
            <a:r>
              <a:rPr lang="pt-PT" altLang="pt-PT" sz="1700" dirty="0">
                <a:latin typeface="Courier New" panose="02070309020205020404" pitchFamily="49" charset="0"/>
                <a:ea typeface="+mj-ea"/>
              </a:rPr>
              <a:t>"); var </a:t>
            </a:r>
            <a:r>
              <a:rPr lang="pt-PT" altLang="pt-PT" sz="1700" dirty="0" err="1">
                <a:latin typeface="Courier New" panose="02070309020205020404" pitchFamily="49" charset="0"/>
                <a:ea typeface="+mj-ea"/>
              </a:rPr>
              <a:t>pos</a:t>
            </a:r>
            <a:r>
              <a:rPr lang="pt-PT" altLang="pt-PT" sz="1700" dirty="0">
                <a:latin typeface="Courier New" panose="02070309020205020404" pitchFamily="49" charset="0"/>
                <a:ea typeface="+mj-ea"/>
              </a:rPr>
              <a:t> = 0;</a:t>
            </a:r>
          </a:p>
          <a:p>
            <a:pPr marL="342900" indent="-341313" algn="l" eaLnBrk="1">
              <a:spcAft>
                <a:spcPts val="1413"/>
              </a:spcAft>
              <a:buSzPct val="45000"/>
              <a:buFont typeface="Wingdings" panose="05000000000000000000" pitchFamily="2" charset="2"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pt-PT" altLang="pt-PT" sz="1700" dirty="0">
                <a:latin typeface="Courier New" panose="02070309020205020404" pitchFamily="49" charset="0"/>
                <a:ea typeface="+mj-ea"/>
              </a:rPr>
              <a:t>var id = </a:t>
            </a:r>
            <a:r>
              <a:rPr lang="pt-PT" altLang="pt-PT" sz="1700" dirty="0" err="1">
                <a:latin typeface="Courier New" panose="02070309020205020404" pitchFamily="49" charset="0"/>
                <a:ea typeface="+mj-ea"/>
              </a:rPr>
              <a:t>setInterval</a:t>
            </a:r>
            <a:r>
              <a:rPr lang="pt-PT" altLang="pt-PT" sz="1700" dirty="0">
                <a:latin typeface="Courier New" panose="02070309020205020404" pitchFamily="49" charset="0"/>
                <a:ea typeface="+mj-ea"/>
              </a:rPr>
              <a:t>(</a:t>
            </a:r>
            <a:r>
              <a:rPr lang="pt-PT" altLang="pt-PT" sz="1700" dirty="0" err="1">
                <a:latin typeface="Courier New" panose="02070309020205020404" pitchFamily="49" charset="0"/>
                <a:ea typeface="+mj-ea"/>
              </a:rPr>
              <a:t>frame</a:t>
            </a:r>
            <a:r>
              <a:rPr lang="pt-PT" altLang="pt-PT" sz="1700" dirty="0">
                <a:latin typeface="Courier New" panose="02070309020205020404" pitchFamily="49" charset="0"/>
                <a:ea typeface="+mj-ea"/>
              </a:rPr>
              <a:t>, 5);</a:t>
            </a:r>
          </a:p>
          <a:p>
            <a:pPr marL="342900" indent="-341313" algn="l" eaLnBrk="1">
              <a:spcAft>
                <a:spcPts val="1413"/>
              </a:spcAft>
              <a:buSzPct val="45000"/>
              <a:buFont typeface="Wingdings" panose="05000000000000000000" pitchFamily="2" charset="2"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pt-PT" altLang="pt-PT" sz="1700" dirty="0" err="1">
                <a:latin typeface="Courier New" panose="02070309020205020404" pitchFamily="49" charset="0"/>
                <a:ea typeface="+mj-ea"/>
              </a:rPr>
              <a:t>function</a:t>
            </a:r>
            <a:r>
              <a:rPr lang="pt-PT" altLang="pt-PT" sz="1700" dirty="0">
                <a:latin typeface="Courier New" panose="02070309020205020404" pitchFamily="49" charset="0"/>
                <a:ea typeface="+mj-ea"/>
              </a:rPr>
              <a:t> </a:t>
            </a:r>
            <a:r>
              <a:rPr lang="pt-PT" altLang="pt-PT" sz="1700" dirty="0" err="1">
                <a:latin typeface="Courier New" panose="02070309020205020404" pitchFamily="49" charset="0"/>
                <a:ea typeface="+mj-ea"/>
              </a:rPr>
              <a:t>frame</a:t>
            </a:r>
            <a:r>
              <a:rPr lang="pt-PT" altLang="pt-PT" sz="1700" dirty="0">
                <a:latin typeface="Courier New" panose="02070309020205020404" pitchFamily="49" charset="0"/>
                <a:ea typeface="+mj-ea"/>
              </a:rPr>
              <a:t>() {</a:t>
            </a:r>
          </a:p>
          <a:p>
            <a:pPr marL="342900" indent="-341313" algn="l" eaLnBrk="1">
              <a:spcAft>
                <a:spcPts val="1413"/>
              </a:spcAft>
              <a:buSzPct val="45000"/>
              <a:buFont typeface="Wingdings" panose="05000000000000000000" pitchFamily="2" charset="2"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pt-PT" altLang="pt-PT" sz="1700" dirty="0" err="1">
                <a:latin typeface="Courier New" panose="02070309020205020404" pitchFamily="49" charset="0"/>
                <a:ea typeface="+mj-ea"/>
              </a:rPr>
              <a:t>if</a:t>
            </a:r>
            <a:r>
              <a:rPr lang="pt-PT" altLang="pt-PT" sz="1700" dirty="0">
                <a:latin typeface="Courier New" panose="02070309020205020404" pitchFamily="49" charset="0"/>
                <a:ea typeface="+mj-ea"/>
              </a:rPr>
              <a:t> (</a:t>
            </a:r>
            <a:r>
              <a:rPr lang="pt-PT" altLang="pt-PT" sz="1700" dirty="0" err="1">
                <a:latin typeface="Courier New" panose="02070309020205020404" pitchFamily="49" charset="0"/>
                <a:ea typeface="+mj-ea"/>
              </a:rPr>
              <a:t>pos</a:t>
            </a:r>
            <a:r>
              <a:rPr lang="pt-PT" altLang="pt-PT" sz="1700" dirty="0">
                <a:latin typeface="Courier New" panose="02070309020205020404" pitchFamily="49" charset="0"/>
                <a:ea typeface="+mj-ea"/>
              </a:rPr>
              <a:t> == 350) {</a:t>
            </a:r>
          </a:p>
          <a:p>
            <a:pPr marL="342900" indent="-341313" algn="l" eaLnBrk="1">
              <a:spcAft>
                <a:spcPts val="1413"/>
              </a:spcAft>
              <a:buSzPct val="45000"/>
              <a:buFont typeface="Wingdings" panose="05000000000000000000" pitchFamily="2" charset="2"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pt-PT" altLang="pt-PT" sz="1700" dirty="0" err="1">
                <a:latin typeface="Courier New" panose="02070309020205020404" pitchFamily="49" charset="0"/>
                <a:ea typeface="+mj-ea"/>
              </a:rPr>
              <a:t>clearInterval</a:t>
            </a:r>
            <a:r>
              <a:rPr lang="pt-PT" altLang="pt-PT" sz="1700" dirty="0">
                <a:latin typeface="Courier New" panose="02070309020205020404" pitchFamily="49" charset="0"/>
                <a:ea typeface="+mj-ea"/>
              </a:rPr>
              <a:t>(id);</a:t>
            </a:r>
          </a:p>
          <a:p>
            <a:pPr marL="342900" indent="-341313" algn="l" eaLnBrk="1">
              <a:spcAft>
                <a:spcPts val="1413"/>
              </a:spcAft>
              <a:buSzPct val="45000"/>
              <a:buFont typeface="Wingdings" panose="05000000000000000000" pitchFamily="2" charset="2"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pt-PT" altLang="pt-PT" sz="1700" dirty="0">
                <a:latin typeface="Courier New" panose="02070309020205020404" pitchFamily="49" charset="0"/>
                <a:ea typeface="+mj-ea"/>
              </a:rPr>
              <a:t>} </a:t>
            </a:r>
            <a:r>
              <a:rPr lang="pt-PT" altLang="pt-PT" sz="1700" dirty="0" err="1">
                <a:latin typeface="Courier New" panose="02070309020205020404" pitchFamily="49" charset="0"/>
                <a:ea typeface="+mj-ea"/>
              </a:rPr>
              <a:t>else</a:t>
            </a:r>
            <a:r>
              <a:rPr lang="pt-PT" altLang="pt-PT" sz="1700" dirty="0">
                <a:latin typeface="Courier New" panose="02070309020205020404" pitchFamily="49" charset="0"/>
                <a:ea typeface="+mj-ea"/>
              </a:rPr>
              <a:t> {</a:t>
            </a:r>
          </a:p>
          <a:p>
            <a:pPr marL="342900" indent="-341313" algn="l" eaLnBrk="1">
              <a:spcAft>
                <a:spcPts val="1413"/>
              </a:spcAft>
              <a:buSzPct val="45000"/>
              <a:buFont typeface="Wingdings" panose="05000000000000000000" pitchFamily="2" charset="2"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pt-PT" altLang="pt-PT" sz="1700" dirty="0" err="1">
                <a:latin typeface="Courier New" panose="02070309020205020404" pitchFamily="49" charset="0"/>
                <a:ea typeface="+mj-ea"/>
              </a:rPr>
              <a:t>pos</a:t>
            </a:r>
            <a:r>
              <a:rPr lang="pt-PT" altLang="pt-PT" sz="1700" dirty="0">
                <a:latin typeface="Courier New" panose="02070309020205020404" pitchFamily="49" charset="0"/>
                <a:ea typeface="+mj-ea"/>
              </a:rPr>
              <a:t>++; </a:t>
            </a:r>
          </a:p>
          <a:p>
            <a:pPr marL="342900" indent="-341313" algn="l" eaLnBrk="1">
              <a:spcAft>
                <a:spcPts val="1413"/>
              </a:spcAft>
              <a:buSzPct val="45000"/>
              <a:buFont typeface="Wingdings" panose="05000000000000000000" pitchFamily="2" charset="2"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pt-PT" altLang="pt-PT" sz="1700" dirty="0" err="1">
                <a:latin typeface="Courier New" panose="02070309020205020404" pitchFamily="49" charset="0"/>
                <a:ea typeface="+mj-ea"/>
              </a:rPr>
              <a:t>elem.style.top</a:t>
            </a:r>
            <a:r>
              <a:rPr lang="pt-PT" altLang="pt-PT" sz="1700" dirty="0">
                <a:latin typeface="Courier New" panose="02070309020205020404" pitchFamily="49" charset="0"/>
                <a:ea typeface="+mj-ea"/>
              </a:rPr>
              <a:t> = </a:t>
            </a:r>
            <a:r>
              <a:rPr lang="pt-PT" altLang="pt-PT" sz="1700" dirty="0" err="1">
                <a:latin typeface="Courier New" panose="02070309020205020404" pitchFamily="49" charset="0"/>
                <a:ea typeface="+mj-ea"/>
              </a:rPr>
              <a:t>pos</a:t>
            </a:r>
            <a:r>
              <a:rPr lang="pt-PT" altLang="pt-PT" sz="1700" dirty="0">
                <a:latin typeface="Courier New" panose="02070309020205020404" pitchFamily="49" charset="0"/>
                <a:ea typeface="+mj-ea"/>
              </a:rPr>
              <a:t> + '</a:t>
            </a:r>
            <a:r>
              <a:rPr lang="pt-PT" altLang="pt-PT" sz="1700" dirty="0" err="1">
                <a:latin typeface="Courier New" panose="02070309020205020404" pitchFamily="49" charset="0"/>
                <a:ea typeface="+mj-ea"/>
              </a:rPr>
              <a:t>px</a:t>
            </a:r>
            <a:r>
              <a:rPr lang="pt-PT" altLang="pt-PT" sz="1700" dirty="0">
                <a:latin typeface="Courier New" panose="02070309020205020404" pitchFamily="49" charset="0"/>
                <a:ea typeface="+mj-ea"/>
              </a:rPr>
              <a:t>'; </a:t>
            </a:r>
          </a:p>
          <a:p>
            <a:pPr marL="342900" indent="-341313" algn="l" eaLnBrk="1">
              <a:spcAft>
                <a:spcPts val="1413"/>
              </a:spcAft>
              <a:buSzPct val="45000"/>
              <a:buFont typeface="Wingdings" panose="05000000000000000000" pitchFamily="2" charset="2"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pt-PT" altLang="pt-PT" sz="1700" dirty="0" err="1">
                <a:latin typeface="Courier New" panose="02070309020205020404" pitchFamily="49" charset="0"/>
                <a:ea typeface="+mj-ea"/>
              </a:rPr>
              <a:t>elem.style.left</a:t>
            </a:r>
            <a:r>
              <a:rPr lang="pt-PT" altLang="pt-PT" sz="1700" dirty="0">
                <a:latin typeface="Courier New" panose="02070309020205020404" pitchFamily="49" charset="0"/>
                <a:ea typeface="+mj-ea"/>
              </a:rPr>
              <a:t> = </a:t>
            </a:r>
            <a:r>
              <a:rPr lang="pt-PT" altLang="pt-PT" sz="1700" dirty="0" err="1">
                <a:latin typeface="Courier New" panose="02070309020205020404" pitchFamily="49" charset="0"/>
                <a:ea typeface="+mj-ea"/>
              </a:rPr>
              <a:t>pos</a:t>
            </a:r>
            <a:r>
              <a:rPr lang="pt-PT" altLang="pt-PT" sz="1700" dirty="0">
                <a:latin typeface="Courier New" panose="02070309020205020404" pitchFamily="49" charset="0"/>
                <a:ea typeface="+mj-ea"/>
              </a:rPr>
              <a:t> + '</a:t>
            </a:r>
            <a:r>
              <a:rPr lang="pt-PT" altLang="pt-PT" sz="1700" dirty="0" err="1">
                <a:latin typeface="Courier New" panose="02070309020205020404" pitchFamily="49" charset="0"/>
                <a:ea typeface="+mj-ea"/>
              </a:rPr>
              <a:t>px</a:t>
            </a:r>
            <a:r>
              <a:rPr lang="pt-PT" altLang="pt-PT" sz="1700" dirty="0">
                <a:latin typeface="Courier New" panose="02070309020205020404" pitchFamily="49" charset="0"/>
                <a:ea typeface="+mj-ea"/>
              </a:rPr>
              <a:t>'; </a:t>
            </a:r>
          </a:p>
          <a:p>
            <a:pPr marL="342900" indent="-341313" algn="l" eaLnBrk="1">
              <a:spcAft>
                <a:spcPts val="1413"/>
              </a:spcAft>
              <a:buSzPct val="45000"/>
              <a:buFont typeface="Wingdings" panose="05000000000000000000" pitchFamily="2" charset="2"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pt-PT" altLang="pt-PT" sz="1700" dirty="0">
                <a:latin typeface="Courier New" panose="02070309020205020404" pitchFamily="49" charset="0"/>
                <a:ea typeface="+mj-ea"/>
              </a:rPr>
              <a:t>} } }</a:t>
            </a:r>
          </a:p>
          <a:p>
            <a:pPr marL="342900" indent="-341313" algn="l" eaLnBrk="1">
              <a:spcAft>
                <a:spcPts val="1413"/>
              </a:spcAft>
              <a:buSzPct val="45000"/>
              <a:buFont typeface="Wingdings" panose="05000000000000000000" pitchFamily="2" charset="2"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pt-PT" altLang="pt-PT" sz="1700" dirty="0">
                <a:latin typeface="Courier New" panose="02070309020205020404" pitchFamily="49" charset="0"/>
                <a:ea typeface="+mj-ea"/>
              </a:rPr>
              <a:t>&lt;/script&gt;</a:t>
            </a:r>
          </a:p>
          <a:p>
            <a:pPr marL="342900" indent="-341313" algn="l" eaLnBrk="1">
              <a:spcAft>
                <a:spcPts val="1413"/>
              </a:spcAft>
              <a:buSzPct val="45000"/>
              <a:buFont typeface="Wingdings" panose="05000000000000000000" pitchFamily="2" charset="2"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pt-PT" altLang="pt-PT" sz="2600" dirty="0">
              <a:latin typeface="Courier New" panose="02070309020205020404" pitchFamily="49" charset="0"/>
              <a:ea typeface="+mj-ea"/>
            </a:endParaRP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1">
            <a:extLst>
              <a:ext uri="{FF2B5EF4-FFF2-40B4-BE49-F238E27FC236}">
                <a16:creationId xmlns:a16="http://schemas.microsoft.com/office/drawing/2014/main" id="{4B30C627-048F-29E2-3154-5836D8F9B8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69387" cy="1260475"/>
          </a:xfrm>
        </p:spPr>
        <p:txBody>
          <a:bodyPr/>
          <a:lstStyle/>
          <a:p>
            <a:pPr eaLnBrk="1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PT" altLang="pt-PT" sz="3600"/>
              <a:t>JavaScript HTML DOM Events</a:t>
            </a:r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CE29B82C-19EB-8FAD-CA87-1D486B9739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9069387" cy="5554663"/>
          </a:xfrm>
        </p:spPr>
        <p:txBody>
          <a:bodyPr/>
          <a:lstStyle/>
          <a:p>
            <a:pPr indent="-341313" eaLnBrk="1">
              <a:buSzPct val="45000"/>
              <a:buFont typeface="Wingdings" panose="05000000000000000000" pitchFamily="2" charset="2"/>
              <a:buChar char="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PT" altLang="pt-PT"/>
              <a:t> Exemplos de eventos HTML:</a:t>
            </a:r>
          </a:p>
          <a:p>
            <a:pPr indent="-341313" eaLnBrk="1">
              <a:buSzPct val="45000"/>
              <a:buFont typeface="Wingdings" panose="05000000000000000000" pitchFamily="2" charset="2"/>
              <a:buChar char="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PT" altLang="pt-PT"/>
              <a:t> Quando um utilizador clica no rato</a:t>
            </a:r>
          </a:p>
          <a:p>
            <a:pPr indent="-341313" eaLnBrk="1">
              <a:buSzPct val="45000"/>
              <a:buFont typeface="Wingdings" panose="05000000000000000000" pitchFamily="2" charset="2"/>
              <a:buChar char="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PT" altLang="pt-PT"/>
              <a:t> Quando uma página web foi carregada</a:t>
            </a:r>
          </a:p>
          <a:p>
            <a:pPr indent="-341313" eaLnBrk="1">
              <a:buSzPct val="45000"/>
              <a:buFont typeface="Wingdings" panose="05000000000000000000" pitchFamily="2" charset="2"/>
              <a:buChar char="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PT" altLang="pt-PT"/>
              <a:t> Quando uma imagem foi carregada</a:t>
            </a:r>
          </a:p>
          <a:p>
            <a:pPr indent="-341313" eaLnBrk="1">
              <a:buSzPct val="45000"/>
              <a:buFont typeface="Wingdings" panose="05000000000000000000" pitchFamily="2" charset="2"/>
              <a:buChar char="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PT" altLang="pt-PT"/>
              <a:t> Quando o cursor se move sobre um elemento</a:t>
            </a:r>
          </a:p>
          <a:p>
            <a:pPr indent="-341313" eaLnBrk="1">
              <a:buSzPct val="45000"/>
              <a:buFont typeface="Wingdings" panose="05000000000000000000" pitchFamily="2" charset="2"/>
              <a:buChar char="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PT" altLang="pt-PT"/>
              <a:t> Quando um campo de entrada é alterado</a:t>
            </a:r>
          </a:p>
          <a:p>
            <a:pPr indent="-341313" eaLnBrk="1">
              <a:buSzPct val="45000"/>
              <a:buFont typeface="Wingdings" panose="05000000000000000000" pitchFamily="2" charset="2"/>
              <a:buChar char="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PT" altLang="pt-PT"/>
              <a:t> Quando um formulário HTML é enviado</a:t>
            </a:r>
          </a:p>
          <a:p>
            <a:pPr indent="-341313" eaLnBrk="1">
              <a:buSzPct val="45000"/>
              <a:buFont typeface="Wingdings" panose="05000000000000000000" pitchFamily="2" charset="2"/>
              <a:buChar char="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PT" altLang="pt-PT"/>
              <a:t> Quando um utilizador pressiona uma tecla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>
            <a:extLst>
              <a:ext uri="{FF2B5EF4-FFF2-40B4-BE49-F238E27FC236}">
                <a16:creationId xmlns:a16="http://schemas.microsoft.com/office/drawing/2014/main" id="{191F5939-FADE-4A4A-9B5A-66296AB5227B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503238" y="469900"/>
            <a:ext cx="9069387" cy="7286625"/>
          </a:xfrm>
        </p:spPr>
        <p:txBody>
          <a:bodyPr tIns="28080" anchor="t"/>
          <a:lstStyle/>
          <a:p>
            <a:pPr marL="342900" indent="-341313" algn="l" eaLnBrk="1">
              <a:spcAft>
                <a:spcPts val="1413"/>
              </a:spcAft>
              <a:buSzPct val="45000"/>
              <a:buFont typeface="Wingdings" panose="05000000000000000000" pitchFamily="2" charset="2"/>
              <a:buChar char="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pt-PT" altLang="pt-PT" sz="3000" dirty="0">
                <a:ea typeface="+mj-ea"/>
              </a:rPr>
              <a:t> Exemplo de </a:t>
            </a:r>
            <a:r>
              <a:rPr lang="pt-PT" altLang="pt-PT" sz="3000" dirty="0" err="1">
                <a:ea typeface="+mj-ea"/>
              </a:rPr>
              <a:t>onclick</a:t>
            </a:r>
            <a:endParaRPr lang="pt-PT" altLang="pt-PT" sz="3000" dirty="0">
              <a:ea typeface="+mj-ea"/>
            </a:endParaRPr>
          </a:p>
          <a:p>
            <a:pPr marL="342900" indent="-341313" algn="l" eaLnBrk="1">
              <a:spcAft>
                <a:spcPts val="1413"/>
              </a:spcAft>
              <a:buSzPct val="45000"/>
              <a:buFont typeface="Wingdings" panose="05000000000000000000" pitchFamily="2" charset="2"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pt-PT" altLang="pt-PT" sz="3000" dirty="0">
                <a:latin typeface="Courier New" panose="02070309020205020404" pitchFamily="49" charset="0"/>
                <a:ea typeface="+mj-ea"/>
              </a:rPr>
              <a:t>&lt;h1 </a:t>
            </a:r>
            <a:r>
              <a:rPr lang="pt-PT" altLang="pt-PT" sz="3000" dirty="0" err="1">
                <a:latin typeface="Courier New" panose="02070309020205020404" pitchFamily="49" charset="0"/>
                <a:ea typeface="+mj-ea"/>
              </a:rPr>
              <a:t>onclick</a:t>
            </a:r>
            <a:r>
              <a:rPr lang="pt-PT" altLang="pt-PT" sz="3000" dirty="0">
                <a:latin typeface="Courier New" panose="02070309020205020404" pitchFamily="49" charset="0"/>
                <a:ea typeface="+mj-ea"/>
              </a:rPr>
              <a:t>="</a:t>
            </a:r>
            <a:r>
              <a:rPr lang="pt-PT" altLang="pt-PT" sz="3000" dirty="0" err="1">
                <a:latin typeface="Courier New" panose="02070309020205020404" pitchFamily="49" charset="0"/>
                <a:ea typeface="+mj-ea"/>
              </a:rPr>
              <a:t>this.innerHTML</a:t>
            </a:r>
            <a:r>
              <a:rPr lang="pt-PT" altLang="pt-PT" sz="3000" dirty="0">
                <a:latin typeface="Courier New" panose="02070309020205020404" pitchFamily="49" charset="0"/>
                <a:ea typeface="+mj-ea"/>
              </a:rPr>
              <a:t>='Cliquei!'"&gt;</a:t>
            </a:r>
          </a:p>
          <a:p>
            <a:pPr marL="342900" indent="-341313" algn="l" eaLnBrk="1">
              <a:spcAft>
                <a:spcPts val="1413"/>
              </a:spcAft>
              <a:buSzPct val="45000"/>
              <a:buFont typeface="Wingdings" panose="05000000000000000000" pitchFamily="2" charset="2"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pt-PT" altLang="pt-PT" sz="3000" dirty="0">
                <a:latin typeface="Courier New" panose="02070309020205020404" pitchFamily="49" charset="0"/>
                <a:ea typeface="+mj-ea"/>
              </a:rPr>
              <a:t>Clique neste texto!&lt;/h1&gt;</a:t>
            </a:r>
          </a:p>
          <a:p>
            <a:pPr marL="342900" indent="-341313" algn="l" eaLnBrk="1">
              <a:spcAft>
                <a:spcPts val="1413"/>
              </a:spcAft>
              <a:buSzPct val="45000"/>
              <a:buFont typeface="Wingdings" panose="05000000000000000000" pitchFamily="2" charset="2"/>
              <a:buChar char="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pt-PT" altLang="pt-PT" sz="3000" dirty="0">
                <a:ea typeface="+mj-ea"/>
              </a:rPr>
              <a:t> Agora com uma função</a:t>
            </a:r>
          </a:p>
          <a:p>
            <a:pPr marL="342900" indent="-341313" algn="l" eaLnBrk="1">
              <a:spcAft>
                <a:spcPts val="1413"/>
              </a:spcAft>
              <a:buSzPct val="45000"/>
              <a:buFont typeface="Wingdings" panose="05000000000000000000" pitchFamily="2" charset="2"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pt-PT" altLang="pt-PT" sz="3000" dirty="0">
                <a:latin typeface="Courier New" panose="02070309020205020404" pitchFamily="49" charset="0"/>
                <a:ea typeface="+mj-ea"/>
              </a:rPr>
              <a:t>&lt;h1 </a:t>
            </a:r>
            <a:r>
              <a:rPr lang="pt-PT" altLang="pt-PT" sz="3000" dirty="0" err="1">
                <a:latin typeface="Courier New" panose="02070309020205020404" pitchFamily="49" charset="0"/>
                <a:ea typeface="+mj-ea"/>
              </a:rPr>
              <a:t>onclick</a:t>
            </a:r>
            <a:r>
              <a:rPr lang="pt-PT" altLang="pt-PT" sz="3000" dirty="0">
                <a:latin typeface="Courier New" panose="02070309020205020404" pitchFamily="49" charset="0"/>
                <a:ea typeface="+mj-ea"/>
              </a:rPr>
              <a:t>="</a:t>
            </a:r>
            <a:r>
              <a:rPr lang="pt-PT" altLang="pt-PT" sz="3000" dirty="0" err="1">
                <a:latin typeface="Courier New" panose="02070309020205020404" pitchFamily="49" charset="0"/>
                <a:ea typeface="+mj-ea"/>
              </a:rPr>
              <a:t>mudaTexto</a:t>
            </a:r>
            <a:r>
              <a:rPr lang="pt-PT" altLang="pt-PT" sz="3000" dirty="0">
                <a:latin typeface="Courier New" panose="02070309020205020404" pitchFamily="49" charset="0"/>
                <a:ea typeface="+mj-ea"/>
              </a:rPr>
              <a:t>(</a:t>
            </a:r>
            <a:r>
              <a:rPr lang="pt-PT" altLang="pt-PT" sz="3000" dirty="0" err="1">
                <a:latin typeface="Courier New" panose="02070309020205020404" pitchFamily="49" charset="0"/>
                <a:ea typeface="+mj-ea"/>
              </a:rPr>
              <a:t>this</a:t>
            </a:r>
            <a:r>
              <a:rPr lang="pt-PT" altLang="pt-PT" sz="3000" dirty="0">
                <a:latin typeface="Courier New" panose="02070309020205020404" pitchFamily="49" charset="0"/>
                <a:ea typeface="+mj-ea"/>
              </a:rPr>
              <a:t>)"&gt;</a:t>
            </a:r>
            <a:r>
              <a:rPr lang="pt-PT" altLang="pt-PT" sz="3000" dirty="0" err="1">
                <a:latin typeface="Courier New" panose="02070309020205020404" pitchFamily="49" charset="0"/>
                <a:ea typeface="+mj-ea"/>
              </a:rPr>
              <a:t>onclick</a:t>
            </a:r>
            <a:r>
              <a:rPr lang="pt-PT" altLang="pt-PT" sz="3000" dirty="0">
                <a:latin typeface="Courier New" panose="02070309020205020404" pitchFamily="49" charset="0"/>
                <a:ea typeface="+mj-ea"/>
              </a:rPr>
              <a:t> - Clique neste texto!&lt;/h1&gt;</a:t>
            </a:r>
          </a:p>
          <a:p>
            <a:pPr marL="342900" indent="-341313" algn="l" eaLnBrk="1">
              <a:spcAft>
                <a:spcPts val="1413"/>
              </a:spcAft>
              <a:buSzPct val="45000"/>
              <a:buFont typeface="Wingdings" panose="05000000000000000000" pitchFamily="2" charset="2"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pt-PT" altLang="pt-PT" sz="3000" dirty="0">
                <a:latin typeface="Courier New" panose="02070309020205020404" pitchFamily="49" charset="0"/>
                <a:ea typeface="+mj-ea"/>
              </a:rPr>
              <a:t>&lt;script&gt;</a:t>
            </a:r>
          </a:p>
          <a:p>
            <a:pPr marL="342900" indent="-341313" algn="l" eaLnBrk="1">
              <a:spcAft>
                <a:spcPts val="1413"/>
              </a:spcAft>
              <a:buSzPct val="45000"/>
              <a:buFont typeface="Wingdings" panose="05000000000000000000" pitchFamily="2" charset="2"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pt-PT" altLang="pt-PT" sz="3000" dirty="0" err="1">
                <a:latin typeface="Courier New" panose="02070309020205020404" pitchFamily="49" charset="0"/>
                <a:ea typeface="+mj-ea"/>
              </a:rPr>
              <a:t>function</a:t>
            </a:r>
            <a:r>
              <a:rPr lang="pt-PT" altLang="pt-PT" sz="3000" dirty="0">
                <a:latin typeface="Courier New" panose="02070309020205020404" pitchFamily="49" charset="0"/>
                <a:ea typeface="+mj-ea"/>
              </a:rPr>
              <a:t> </a:t>
            </a:r>
            <a:r>
              <a:rPr lang="pt-PT" altLang="pt-PT" sz="3000" dirty="0" err="1">
                <a:latin typeface="Courier New" panose="02070309020205020404" pitchFamily="49" charset="0"/>
                <a:ea typeface="+mj-ea"/>
              </a:rPr>
              <a:t>mudaTexto</a:t>
            </a:r>
            <a:r>
              <a:rPr lang="pt-PT" altLang="pt-PT" sz="3000" dirty="0">
                <a:latin typeface="Courier New" panose="02070309020205020404" pitchFamily="49" charset="0"/>
                <a:ea typeface="+mj-ea"/>
              </a:rPr>
              <a:t>(id) { </a:t>
            </a:r>
          </a:p>
          <a:p>
            <a:pPr marL="342900" indent="-341313" algn="l" eaLnBrk="1">
              <a:spcAft>
                <a:spcPts val="1413"/>
              </a:spcAft>
              <a:buSzPct val="45000"/>
              <a:buFont typeface="Wingdings" panose="05000000000000000000" pitchFamily="2" charset="2"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pt-PT" altLang="pt-PT" sz="3000" dirty="0">
                <a:latin typeface="Courier New" panose="02070309020205020404" pitchFamily="49" charset="0"/>
                <a:ea typeface="+mj-ea"/>
              </a:rPr>
              <a:t>   </a:t>
            </a:r>
            <a:r>
              <a:rPr lang="pt-PT" altLang="pt-PT" sz="3000" dirty="0" err="1">
                <a:latin typeface="Courier New" panose="02070309020205020404" pitchFamily="49" charset="0"/>
                <a:ea typeface="+mj-ea"/>
              </a:rPr>
              <a:t>id.innerHTML</a:t>
            </a:r>
            <a:r>
              <a:rPr lang="pt-PT" altLang="pt-PT" sz="3000" dirty="0">
                <a:latin typeface="Courier New" panose="02070309020205020404" pitchFamily="49" charset="0"/>
                <a:ea typeface="+mj-ea"/>
              </a:rPr>
              <a:t> = "Cliquei!";</a:t>
            </a:r>
          </a:p>
          <a:p>
            <a:pPr marL="342900" indent="-341313" algn="l" eaLnBrk="1">
              <a:spcAft>
                <a:spcPts val="1413"/>
              </a:spcAft>
              <a:buSzPct val="45000"/>
              <a:buFont typeface="Wingdings" panose="05000000000000000000" pitchFamily="2" charset="2"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pt-PT" altLang="pt-PT" sz="3000" dirty="0">
                <a:latin typeface="Courier New" panose="02070309020205020404" pitchFamily="49" charset="0"/>
                <a:ea typeface="+mj-ea"/>
              </a:rPr>
              <a:t>}</a:t>
            </a:r>
          </a:p>
          <a:p>
            <a:pPr marL="342900" indent="-341313" algn="l" eaLnBrk="1">
              <a:spcAft>
                <a:spcPts val="1413"/>
              </a:spcAft>
              <a:buSzPct val="45000"/>
              <a:buFont typeface="Wingdings" panose="05000000000000000000" pitchFamily="2" charset="2"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pt-PT" altLang="pt-PT" sz="3000" dirty="0">
                <a:latin typeface="Courier New" panose="02070309020205020404" pitchFamily="49" charset="0"/>
                <a:ea typeface="+mj-ea"/>
              </a:rPr>
              <a:t>&lt;/script&gt;</a:t>
            </a:r>
          </a:p>
          <a:p>
            <a:pPr marL="342900" indent="-341313" algn="l" eaLnBrk="1">
              <a:spcAft>
                <a:spcPts val="1413"/>
              </a:spcAft>
              <a:buSzPct val="45000"/>
              <a:buFont typeface="Wingdings" panose="05000000000000000000" pitchFamily="2" charset="2"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pt-PT" altLang="pt-PT" sz="2600" dirty="0">
              <a:latin typeface="Courier New" panose="02070309020205020404" pitchFamily="49" charset="0"/>
              <a:ea typeface="+mj-ea"/>
            </a:endParaRP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>
            <a:extLst>
              <a:ext uri="{FF2B5EF4-FFF2-40B4-BE49-F238E27FC236}">
                <a16:creationId xmlns:a16="http://schemas.microsoft.com/office/drawing/2014/main" id="{8ECC54ED-354D-4326-B13C-64C8431D8A07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503238" y="469900"/>
            <a:ext cx="9069387" cy="6853238"/>
          </a:xfrm>
        </p:spPr>
        <p:txBody>
          <a:bodyPr tIns="28080" anchor="t"/>
          <a:lstStyle/>
          <a:p>
            <a:pPr marL="342900" indent="-341313" algn="l" eaLnBrk="1">
              <a:spcAft>
                <a:spcPts val="1413"/>
              </a:spcAft>
              <a:buSzPct val="45000"/>
              <a:buFont typeface="Wingdings" panose="05000000000000000000" pitchFamily="2" charset="2"/>
              <a:buChar char="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pt-PT" altLang="pt-PT" sz="3000" dirty="0">
                <a:ea typeface="+mj-ea"/>
              </a:rPr>
              <a:t> Exemplo de </a:t>
            </a:r>
            <a:r>
              <a:rPr lang="pt-PT" altLang="pt-PT" sz="3000" dirty="0" err="1">
                <a:ea typeface="+mj-ea"/>
              </a:rPr>
              <a:t>onclick</a:t>
            </a:r>
            <a:r>
              <a:rPr lang="pt-PT" altLang="pt-PT" sz="3000" dirty="0">
                <a:ea typeface="+mj-ea"/>
              </a:rPr>
              <a:t> para Date</a:t>
            </a:r>
          </a:p>
          <a:p>
            <a:pPr marL="342900" indent="-341313" algn="l" eaLnBrk="1">
              <a:spcAft>
                <a:spcPts val="1413"/>
              </a:spcAft>
              <a:buSzPct val="45000"/>
              <a:buFont typeface="Wingdings" panose="05000000000000000000" pitchFamily="2" charset="2"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pt-PT" altLang="pt-PT" sz="3000" dirty="0">
                <a:latin typeface="Courier New" panose="02070309020205020404" pitchFamily="49" charset="0"/>
                <a:ea typeface="+mj-ea"/>
              </a:rPr>
              <a:t>&lt;</a:t>
            </a:r>
            <a:r>
              <a:rPr lang="pt-PT" altLang="pt-PT" sz="3000" dirty="0" err="1">
                <a:latin typeface="Courier New" panose="02070309020205020404" pitchFamily="49" charset="0"/>
                <a:ea typeface="+mj-ea"/>
              </a:rPr>
              <a:t>button</a:t>
            </a:r>
            <a:r>
              <a:rPr lang="pt-PT" altLang="pt-PT" sz="3000" dirty="0">
                <a:latin typeface="Courier New" panose="02070309020205020404" pitchFamily="49" charset="0"/>
                <a:ea typeface="+mj-ea"/>
              </a:rPr>
              <a:t> </a:t>
            </a:r>
            <a:r>
              <a:rPr lang="pt-PT" altLang="pt-PT" sz="3000" dirty="0" err="1">
                <a:latin typeface="Courier New" panose="02070309020205020404" pitchFamily="49" charset="0"/>
                <a:ea typeface="+mj-ea"/>
              </a:rPr>
              <a:t>onclick</a:t>
            </a:r>
            <a:r>
              <a:rPr lang="pt-PT" altLang="pt-PT" sz="3000" dirty="0">
                <a:latin typeface="Courier New" panose="02070309020205020404" pitchFamily="49" charset="0"/>
                <a:ea typeface="+mj-ea"/>
              </a:rPr>
              <a:t>="</a:t>
            </a:r>
            <a:r>
              <a:rPr lang="pt-PT" altLang="pt-PT" sz="3000" dirty="0" err="1">
                <a:latin typeface="Courier New" panose="02070309020205020404" pitchFamily="49" charset="0"/>
                <a:ea typeface="+mj-ea"/>
              </a:rPr>
              <a:t>displayDate</a:t>
            </a:r>
            <a:r>
              <a:rPr lang="pt-PT" altLang="pt-PT" sz="3000" dirty="0">
                <a:latin typeface="Courier New" panose="02070309020205020404" pitchFamily="49" charset="0"/>
                <a:ea typeface="+mj-ea"/>
              </a:rPr>
              <a:t>()"&gt;       A quantas estamos?&lt;/</a:t>
            </a:r>
            <a:r>
              <a:rPr lang="pt-PT" altLang="pt-PT" sz="3000" dirty="0" err="1">
                <a:latin typeface="Courier New" panose="02070309020205020404" pitchFamily="49" charset="0"/>
                <a:ea typeface="+mj-ea"/>
              </a:rPr>
              <a:t>button</a:t>
            </a:r>
            <a:r>
              <a:rPr lang="pt-PT" altLang="pt-PT" sz="3000" dirty="0">
                <a:latin typeface="Courier New" panose="02070309020205020404" pitchFamily="49" charset="0"/>
                <a:ea typeface="+mj-ea"/>
              </a:rPr>
              <a:t>&gt;</a:t>
            </a:r>
          </a:p>
          <a:p>
            <a:pPr marL="342900" indent="-341313" algn="l" eaLnBrk="1">
              <a:spcAft>
                <a:spcPts val="1413"/>
              </a:spcAft>
              <a:buSzPct val="45000"/>
              <a:buFont typeface="Wingdings" panose="05000000000000000000" pitchFamily="2" charset="2"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pt-PT" altLang="pt-PT" sz="3000" dirty="0">
                <a:latin typeface="Courier New" panose="02070309020205020404" pitchFamily="49" charset="0"/>
                <a:ea typeface="+mj-ea"/>
              </a:rPr>
              <a:t>&lt;script&gt;</a:t>
            </a:r>
            <a:r>
              <a:rPr lang="pt-PT" altLang="pt-PT" sz="3000" dirty="0" err="1">
                <a:latin typeface="Courier New" panose="02070309020205020404" pitchFamily="49" charset="0"/>
                <a:ea typeface="+mj-ea"/>
              </a:rPr>
              <a:t>function</a:t>
            </a:r>
            <a:r>
              <a:rPr lang="pt-PT" altLang="pt-PT" sz="3000" dirty="0">
                <a:latin typeface="Courier New" panose="02070309020205020404" pitchFamily="49" charset="0"/>
                <a:ea typeface="+mj-ea"/>
              </a:rPr>
              <a:t> </a:t>
            </a:r>
            <a:r>
              <a:rPr lang="pt-PT" altLang="pt-PT" sz="3000" dirty="0" err="1">
                <a:latin typeface="Courier New" panose="02070309020205020404" pitchFamily="49" charset="0"/>
                <a:ea typeface="+mj-ea"/>
              </a:rPr>
              <a:t>displayDate</a:t>
            </a:r>
            <a:r>
              <a:rPr lang="pt-PT" altLang="pt-PT" sz="3000" dirty="0">
                <a:latin typeface="Courier New" panose="02070309020205020404" pitchFamily="49" charset="0"/>
                <a:ea typeface="+mj-ea"/>
              </a:rPr>
              <a:t>() {   </a:t>
            </a:r>
            <a:r>
              <a:rPr lang="pt-PT" altLang="pt-PT" sz="3000" dirty="0" err="1">
                <a:latin typeface="Courier New" panose="02070309020205020404" pitchFamily="49" charset="0"/>
                <a:ea typeface="+mj-ea"/>
              </a:rPr>
              <a:t>document.getElementById</a:t>
            </a:r>
            <a:r>
              <a:rPr lang="pt-PT" altLang="pt-PT" sz="3000" dirty="0">
                <a:latin typeface="Courier New" panose="02070309020205020404" pitchFamily="49" charset="0"/>
                <a:ea typeface="+mj-ea"/>
              </a:rPr>
              <a:t>("demo5"). </a:t>
            </a:r>
            <a:r>
              <a:rPr lang="pt-PT" altLang="pt-PT" sz="3000" dirty="0" err="1">
                <a:latin typeface="Courier New" panose="02070309020205020404" pitchFamily="49" charset="0"/>
                <a:ea typeface="+mj-ea"/>
              </a:rPr>
              <a:t>innerHTML</a:t>
            </a:r>
            <a:r>
              <a:rPr lang="pt-PT" altLang="pt-PT" sz="3000" dirty="0">
                <a:latin typeface="Courier New" panose="02070309020205020404" pitchFamily="49" charset="0"/>
                <a:ea typeface="+mj-ea"/>
              </a:rPr>
              <a:t> = Date();</a:t>
            </a:r>
          </a:p>
          <a:p>
            <a:pPr marL="342900" indent="-341313" algn="l" eaLnBrk="1">
              <a:spcAft>
                <a:spcPts val="1413"/>
              </a:spcAft>
              <a:buSzPct val="45000"/>
              <a:buFont typeface="Wingdings" panose="05000000000000000000" pitchFamily="2" charset="2"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pt-PT" altLang="pt-PT" sz="3000" dirty="0">
                <a:latin typeface="Courier New" panose="02070309020205020404" pitchFamily="49" charset="0"/>
                <a:ea typeface="+mj-ea"/>
              </a:rPr>
              <a:t>}</a:t>
            </a:r>
          </a:p>
          <a:p>
            <a:pPr marL="342900" indent="-341313" algn="l" eaLnBrk="1">
              <a:spcAft>
                <a:spcPts val="1413"/>
              </a:spcAft>
              <a:buSzPct val="45000"/>
              <a:buFont typeface="Wingdings" panose="05000000000000000000" pitchFamily="2" charset="2"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pt-PT" altLang="pt-PT" sz="3000" dirty="0">
                <a:latin typeface="Courier New" panose="02070309020205020404" pitchFamily="49" charset="0"/>
                <a:ea typeface="+mj-ea"/>
              </a:rPr>
              <a:t>&lt;/script&gt;</a:t>
            </a:r>
          </a:p>
          <a:p>
            <a:pPr marL="342900" indent="-341313" algn="l" eaLnBrk="1">
              <a:spcAft>
                <a:spcPts val="1413"/>
              </a:spcAft>
              <a:buSzPct val="45000"/>
              <a:buFont typeface="Wingdings" panose="05000000000000000000" pitchFamily="2" charset="2"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pt-PT" altLang="pt-PT" sz="3000" dirty="0">
                <a:latin typeface="Courier New" panose="02070309020205020404" pitchFamily="49" charset="0"/>
                <a:ea typeface="+mj-ea"/>
              </a:rPr>
              <a:t>&lt;p id="demo5"&gt;&lt;/p&gt;</a:t>
            </a:r>
          </a:p>
          <a:p>
            <a:pPr marL="342900" indent="-341313" algn="l" eaLnBrk="1">
              <a:spcAft>
                <a:spcPts val="1413"/>
              </a:spcAft>
              <a:buSzPct val="45000"/>
              <a:buFont typeface="Wingdings" panose="05000000000000000000" pitchFamily="2" charset="2"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pt-PT" altLang="pt-PT" sz="2600" dirty="0">
              <a:latin typeface="Courier New" panose="02070309020205020404" pitchFamily="49" charset="0"/>
              <a:ea typeface="+mj-ea"/>
            </a:endParaRP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>
            <a:extLst>
              <a:ext uri="{FF2B5EF4-FFF2-40B4-BE49-F238E27FC236}">
                <a16:creationId xmlns:a16="http://schemas.microsoft.com/office/drawing/2014/main" id="{63D6640B-EC64-4962-A945-7EC6FFC5695B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503238" y="469900"/>
            <a:ext cx="9069387" cy="6853238"/>
          </a:xfrm>
        </p:spPr>
        <p:txBody>
          <a:bodyPr tIns="28080" anchor="t"/>
          <a:lstStyle/>
          <a:p>
            <a:pPr marL="342900" indent="-341313" algn="l" eaLnBrk="1">
              <a:spcAft>
                <a:spcPts val="1413"/>
              </a:spcAft>
              <a:buSzPct val="45000"/>
              <a:buFont typeface="Wingdings" panose="05000000000000000000" pitchFamily="2" charset="2"/>
              <a:buChar char="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pt-PT" altLang="pt-PT" sz="3000" dirty="0">
                <a:ea typeface="+mj-ea"/>
              </a:rPr>
              <a:t> ou</a:t>
            </a:r>
          </a:p>
          <a:p>
            <a:pPr marL="342900" indent="-341313" algn="l" eaLnBrk="1">
              <a:spcAft>
                <a:spcPts val="1413"/>
              </a:spcAft>
              <a:buSzPct val="45000"/>
              <a:buFont typeface="Wingdings" panose="05000000000000000000" pitchFamily="2" charset="2"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pt-PT" altLang="pt-PT" sz="2600" dirty="0">
                <a:latin typeface="Courier New" panose="02070309020205020404" pitchFamily="49" charset="0"/>
                <a:ea typeface="+mj-ea"/>
              </a:rPr>
              <a:t>&lt;</a:t>
            </a:r>
            <a:r>
              <a:rPr lang="pt-PT" altLang="pt-PT" sz="2600" dirty="0" err="1">
                <a:latin typeface="Courier New" panose="02070309020205020404" pitchFamily="49" charset="0"/>
                <a:ea typeface="+mj-ea"/>
              </a:rPr>
              <a:t>button</a:t>
            </a:r>
            <a:r>
              <a:rPr lang="pt-PT" altLang="pt-PT" sz="2600" dirty="0">
                <a:latin typeface="Courier New" panose="02070309020205020404" pitchFamily="49" charset="0"/>
                <a:ea typeface="+mj-ea"/>
              </a:rPr>
              <a:t> id="</a:t>
            </a:r>
            <a:r>
              <a:rPr lang="pt-PT" altLang="pt-PT" sz="2600" dirty="0" err="1">
                <a:latin typeface="Courier New" panose="02070309020205020404" pitchFamily="49" charset="0"/>
                <a:ea typeface="+mj-ea"/>
              </a:rPr>
              <a:t>meuBotao</a:t>
            </a:r>
            <a:r>
              <a:rPr lang="pt-PT" altLang="pt-PT" sz="2600" dirty="0">
                <a:latin typeface="Courier New" panose="02070309020205020404" pitchFamily="49" charset="0"/>
                <a:ea typeface="+mj-ea"/>
              </a:rPr>
              <a:t>"&gt;A quantas estamos? &lt;/</a:t>
            </a:r>
            <a:r>
              <a:rPr lang="pt-PT" altLang="pt-PT" sz="2600" dirty="0" err="1">
                <a:latin typeface="Courier New" panose="02070309020205020404" pitchFamily="49" charset="0"/>
                <a:ea typeface="+mj-ea"/>
              </a:rPr>
              <a:t>button</a:t>
            </a:r>
            <a:r>
              <a:rPr lang="pt-PT" altLang="pt-PT" sz="2600" dirty="0">
                <a:latin typeface="Courier New" panose="02070309020205020404" pitchFamily="49" charset="0"/>
                <a:ea typeface="+mj-ea"/>
              </a:rPr>
              <a:t>&gt;</a:t>
            </a:r>
          </a:p>
          <a:p>
            <a:pPr marL="342900" indent="-341313" algn="l" eaLnBrk="1">
              <a:spcAft>
                <a:spcPts val="1413"/>
              </a:spcAft>
              <a:buSzPct val="45000"/>
              <a:buFont typeface="Wingdings" panose="05000000000000000000" pitchFamily="2" charset="2"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pt-PT" altLang="pt-PT" sz="3000" dirty="0">
                <a:latin typeface="Courier New" panose="02070309020205020404" pitchFamily="49" charset="0"/>
                <a:ea typeface="+mj-ea"/>
              </a:rPr>
              <a:t>&lt;p id="demo6"&gt;&lt;/p&gt;</a:t>
            </a:r>
          </a:p>
          <a:p>
            <a:pPr marL="342900" indent="-341313" algn="l" eaLnBrk="1">
              <a:spcAft>
                <a:spcPts val="1413"/>
              </a:spcAft>
              <a:buSzPct val="45000"/>
              <a:buFont typeface="Wingdings" panose="05000000000000000000" pitchFamily="2" charset="2"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pt-PT" altLang="pt-PT" sz="3000" dirty="0">
                <a:latin typeface="Courier New" panose="02070309020205020404" pitchFamily="49" charset="0"/>
                <a:ea typeface="+mj-ea"/>
              </a:rPr>
              <a:t>&lt;script&gt;</a:t>
            </a:r>
          </a:p>
          <a:p>
            <a:pPr marL="342900" indent="-341313" algn="l" eaLnBrk="1">
              <a:spcAft>
                <a:spcPts val="1413"/>
              </a:spcAft>
              <a:buSzPct val="45000"/>
              <a:buFont typeface="Wingdings" panose="05000000000000000000" pitchFamily="2" charset="2"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pt-PT" altLang="pt-PT" sz="3000" dirty="0" err="1">
                <a:latin typeface="Courier New" panose="02070309020205020404" pitchFamily="49" charset="0"/>
                <a:ea typeface="+mj-ea"/>
              </a:rPr>
              <a:t>document.getElementById</a:t>
            </a:r>
            <a:r>
              <a:rPr lang="pt-PT" altLang="pt-PT" sz="3000" dirty="0">
                <a:latin typeface="Courier New" panose="02070309020205020404" pitchFamily="49" charset="0"/>
                <a:ea typeface="+mj-ea"/>
              </a:rPr>
              <a:t>("</a:t>
            </a:r>
            <a:r>
              <a:rPr lang="pt-PT" altLang="pt-PT" sz="3000" dirty="0" err="1">
                <a:latin typeface="Courier New" panose="02070309020205020404" pitchFamily="49" charset="0"/>
                <a:ea typeface="+mj-ea"/>
              </a:rPr>
              <a:t>meuBotao</a:t>
            </a:r>
            <a:r>
              <a:rPr lang="pt-PT" altLang="pt-PT" sz="3000" dirty="0">
                <a:latin typeface="Courier New" panose="02070309020205020404" pitchFamily="49" charset="0"/>
                <a:ea typeface="+mj-ea"/>
              </a:rPr>
              <a:t>").  </a:t>
            </a:r>
            <a:r>
              <a:rPr lang="pt-PT" altLang="pt-PT" sz="3000" dirty="0" err="1">
                <a:latin typeface="Courier New" panose="02070309020205020404" pitchFamily="49" charset="0"/>
                <a:ea typeface="+mj-ea"/>
              </a:rPr>
              <a:t>onclick</a:t>
            </a:r>
            <a:r>
              <a:rPr lang="pt-PT" altLang="pt-PT" sz="3000" dirty="0">
                <a:latin typeface="Courier New" panose="02070309020205020404" pitchFamily="49" charset="0"/>
                <a:ea typeface="+mj-ea"/>
              </a:rPr>
              <a:t> = </a:t>
            </a:r>
            <a:r>
              <a:rPr lang="pt-PT" altLang="pt-PT" sz="3000" dirty="0" err="1">
                <a:latin typeface="Courier New" panose="02070309020205020404" pitchFamily="49" charset="0"/>
                <a:ea typeface="+mj-ea"/>
              </a:rPr>
              <a:t>displayDate</a:t>
            </a:r>
            <a:r>
              <a:rPr lang="pt-PT" altLang="pt-PT" sz="3000" dirty="0">
                <a:latin typeface="Courier New" panose="02070309020205020404" pitchFamily="49" charset="0"/>
                <a:ea typeface="+mj-ea"/>
              </a:rPr>
              <a:t>;</a:t>
            </a:r>
          </a:p>
          <a:p>
            <a:pPr marL="342900" indent="-341313" algn="l" eaLnBrk="1">
              <a:spcAft>
                <a:spcPts val="1413"/>
              </a:spcAft>
              <a:buSzPct val="45000"/>
              <a:buFont typeface="Wingdings" panose="05000000000000000000" pitchFamily="2" charset="2"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pt-PT" altLang="pt-PT" sz="3000" dirty="0" err="1">
                <a:latin typeface="Courier New" panose="02070309020205020404" pitchFamily="49" charset="0"/>
                <a:ea typeface="+mj-ea"/>
              </a:rPr>
              <a:t>function</a:t>
            </a:r>
            <a:r>
              <a:rPr lang="pt-PT" altLang="pt-PT" sz="3000" dirty="0">
                <a:latin typeface="Courier New" panose="02070309020205020404" pitchFamily="49" charset="0"/>
                <a:ea typeface="+mj-ea"/>
              </a:rPr>
              <a:t> </a:t>
            </a:r>
            <a:r>
              <a:rPr lang="pt-PT" altLang="pt-PT" sz="3000" dirty="0" err="1">
                <a:latin typeface="Courier New" panose="02070309020205020404" pitchFamily="49" charset="0"/>
                <a:ea typeface="+mj-ea"/>
              </a:rPr>
              <a:t>displayDate</a:t>
            </a:r>
            <a:r>
              <a:rPr lang="pt-PT" altLang="pt-PT" sz="3000" dirty="0">
                <a:latin typeface="Courier New" panose="02070309020205020404" pitchFamily="49" charset="0"/>
                <a:ea typeface="+mj-ea"/>
              </a:rPr>
              <a:t>() {   </a:t>
            </a:r>
            <a:r>
              <a:rPr lang="pt-PT" altLang="pt-PT" sz="3000" dirty="0" err="1">
                <a:latin typeface="Courier New" panose="02070309020205020404" pitchFamily="49" charset="0"/>
                <a:ea typeface="+mj-ea"/>
              </a:rPr>
              <a:t>document.getElementById</a:t>
            </a:r>
            <a:r>
              <a:rPr lang="pt-PT" altLang="pt-PT" sz="3000" dirty="0">
                <a:latin typeface="Courier New" panose="02070309020205020404" pitchFamily="49" charset="0"/>
                <a:ea typeface="+mj-ea"/>
              </a:rPr>
              <a:t>("demo6"). </a:t>
            </a:r>
            <a:r>
              <a:rPr lang="pt-PT" altLang="pt-PT" sz="3000" dirty="0" err="1">
                <a:latin typeface="Courier New" panose="02070309020205020404" pitchFamily="49" charset="0"/>
                <a:ea typeface="+mj-ea"/>
              </a:rPr>
              <a:t>innerHTML</a:t>
            </a:r>
            <a:r>
              <a:rPr lang="pt-PT" altLang="pt-PT" sz="3000" dirty="0">
                <a:latin typeface="Courier New" panose="02070309020205020404" pitchFamily="49" charset="0"/>
                <a:ea typeface="+mj-ea"/>
              </a:rPr>
              <a:t> = Date();</a:t>
            </a:r>
          </a:p>
          <a:p>
            <a:pPr marL="342900" indent="-341313" algn="l" eaLnBrk="1">
              <a:spcAft>
                <a:spcPts val="1413"/>
              </a:spcAft>
              <a:buSzPct val="45000"/>
              <a:buFont typeface="Wingdings" panose="05000000000000000000" pitchFamily="2" charset="2"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pt-PT" altLang="pt-PT" sz="3000" dirty="0">
                <a:latin typeface="Courier New" panose="02070309020205020404" pitchFamily="49" charset="0"/>
                <a:ea typeface="+mj-ea"/>
              </a:rPr>
              <a:t>}</a:t>
            </a:r>
          </a:p>
          <a:p>
            <a:pPr marL="342900" indent="-341313" algn="l" eaLnBrk="1">
              <a:spcAft>
                <a:spcPts val="1413"/>
              </a:spcAft>
              <a:buSzPct val="45000"/>
              <a:buFont typeface="Wingdings" panose="05000000000000000000" pitchFamily="2" charset="2"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pt-PT" altLang="pt-PT" sz="3000" dirty="0">
                <a:latin typeface="Courier New" panose="02070309020205020404" pitchFamily="49" charset="0"/>
                <a:ea typeface="+mj-ea"/>
              </a:rPr>
              <a:t>&lt;/script&gt;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EFF44D3-A15F-4808-8962-2ABDB7F58B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3738" y="1417638"/>
            <a:ext cx="8693150" cy="4633912"/>
          </a:xfrm>
        </p:spPr>
        <p:txBody>
          <a:bodyPr/>
          <a:lstStyle/>
          <a:p>
            <a:pPr>
              <a:defRPr/>
            </a:pPr>
            <a:r>
              <a:rPr lang="pt-PT" dirty="0">
                <a:ea typeface="+mn-ea"/>
              </a:rPr>
              <a:t>Muitas vezes, com </a:t>
            </a:r>
            <a:r>
              <a:rPr lang="pt-PT" dirty="0" err="1">
                <a:ea typeface="+mn-ea"/>
              </a:rPr>
              <a:t>JavaScript</a:t>
            </a:r>
            <a:r>
              <a:rPr lang="pt-PT" dirty="0">
                <a:ea typeface="+mn-ea"/>
              </a:rPr>
              <a:t>, você deseja manipular elementos HTML.</a:t>
            </a:r>
          </a:p>
          <a:p>
            <a:pPr>
              <a:defRPr/>
            </a:pPr>
            <a:r>
              <a:rPr lang="pt-PT" dirty="0">
                <a:ea typeface="+mn-ea"/>
              </a:rPr>
              <a:t>Para fazer isso, você deve encontrar os elementos primeiro. Há algumas maneiras de fazer isso:</a:t>
            </a:r>
          </a:p>
          <a:p>
            <a:pPr lvl="1">
              <a:defRPr/>
            </a:pPr>
            <a:r>
              <a:rPr lang="pt-PT" sz="2315" dirty="0">
                <a:ea typeface="+mn-ea"/>
              </a:rPr>
              <a:t>Encontrando elementos HTML por ID</a:t>
            </a:r>
          </a:p>
          <a:p>
            <a:pPr lvl="1">
              <a:defRPr/>
            </a:pPr>
            <a:r>
              <a:rPr lang="pt-PT" sz="2315" dirty="0">
                <a:ea typeface="+mn-ea"/>
              </a:rPr>
              <a:t>Encontrando elementos HTML por nome de etiqueta</a:t>
            </a:r>
          </a:p>
          <a:p>
            <a:pPr lvl="1">
              <a:defRPr/>
            </a:pPr>
            <a:r>
              <a:rPr lang="pt-PT" sz="2315" dirty="0">
                <a:ea typeface="+mn-ea"/>
              </a:rPr>
              <a:t>Encontrando elementos HTML por nome de classe</a:t>
            </a:r>
          </a:p>
          <a:p>
            <a:pPr lvl="1">
              <a:defRPr/>
            </a:pPr>
            <a:r>
              <a:rPr lang="pt-PT" sz="2315" dirty="0">
                <a:ea typeface="+mn-ea"/>
              </a:rPr>
              <a:t>Encontrando elementos HTML por seletores CSS</a:t>
            </a:r>
          </a:p>
          <a:p>
            <a:pPr lvl="1">
              <a:defRPr/>
            </a:pPr>
            <a:r>
              <a:rPr lang="pt-PT" sz="2315" dirty="0">
                <a:ea typeface="+mn-ea"/>
              </a:rPr>
              <a:t>Localizar elementos HTML por coleções de objetos HTML</a:t>
            </a:r>
          </a:p>
          <a:p>
            <a:pPr>
              <a:defRPr/>
            </a:pPr>
            <a:endParaRPr lang="pt-PT" dirty="0">
              <a:ea typeface="+mn-e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>
            <a:extLst>
              <a:ext uri="{FF2B5EF4-FFF2-40B4-BE49-F238E27FC236}">
                <a16:creationId xmlns:a16="http://schemas.microsoft.com/office/drawing/2014/main" id="{29F4C606-76C6-44CA-893F-69B6CB5D1D43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503238" y="469900"/>
            <a:ext cx="9069387" cy="7051675"/>
          </a:xfrm>
        </p:spPr>
        <p:txBody>
          <a:bodyPr tIns="28080" anchor="t"/>
          <a:lstStyle/>
          <a:p>
            <a:pPr marL="342900" indent="-341313" algn="l" eaLnBrk="1">
              <a:spcAft>
                <a:spcPts val="1413"/>
              </a:spcAft>
              <a:buSzPct val="45000"/>
              <a:buFont typeface="Wingdings" panose="05000000000000000000" pitchFamily="2" charset="2"/>
              <a:buChar char="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pt-PT" altLang="pt-PT" sz="3000" dirty="0">
                <a:ea typeface="+mj-ea"/>
              </a:rPr>
              <a:t> Evento </a:t>
            </a:r>
            <a:r>
              <a:rPr lang="pt-PT" altLang="pt-PT" sz="3000" dirty="0" err="1">
                <a:ea typeface="+mj-ea"/>
              </a:rPr>
              <a:t>onload</a:t>
            </a:r>
            <a:endParaRPr lang="pt-PT" altLang="pt-PT" sz="3000" dirty="0">
              <a:ea typeface="+mj-ea"/>
            </a:endParaRPr>
          </a:p>
          <a:p>
            <a:pPr marL="1587" algn="l" eaLnBrk="1">
              <a:spcAft>
                <a:spcPts val="1413"/>
              </a:spcAft>
              <a:buSzPct val="45000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pt-PT" altLang="pt-PT" sz="3000" dirty="0">
                <a:ea typeface="+mj-ea"/>
              </a:rPr>
              <a:t>No body </a:t>
            </a:r>
            <a:r>
              <a:rPr lang="pt-PT" altLang="pt-PT" sz="300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&lt;body </a:t>
            </a:r>
            <a:r>
              <a:rPr lang="pt-PT" altLang="pt-PT" sz="3000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onload</a:t>
            </a:r>
            <a:r>
              <a:rPr lang="pt-PT" altLang="pt-PT" sz="300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="</a:t>
            </a:r>
            <a:r>
              <a:rPr lang="pt-PT" altLang="pt-PT" sz="3000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checkCookies</a:t>
            </a:r>
            <a:r>
              <a:rPr lang="pt-PT" altLang="pt-PT" sz="300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()“&gt;</a:t>
            </a:r>
          </a:p>
          <a:p>
            <a:pPr marL="342900" indent="-341313" algn="l" eaLnBrk="1">
              <a:spcAft>
                <a:spcPts val="1413"/>
              </a:spcAft>
              <a:buSzPct val="45000"/>
              <a:buFont typeface="Wingdings" panose="05000000000000000000" pitchFamily="2" charset="2"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pt-PT" altLang="pt-PT" sz="2400" dirty="0">
                <a:latin typeface="Courier New" panose="02070309020205020404" pitchFamily="49" charset="0"/>
                <a:ea typeface="+mj-ea"/>
              </a:rPr>
              <a:t>&lt;p id="demo7"&gt;&lt;/p&gt;</a:t>
            </a:r>
          </a:p>
          <a:p>
            <a:pPr marL="342900" indent="-341313" algn="l" eaLnBrk="1">
              <a:spcAft>
                <a:spcPts val="1413"/>
              </a:spcAft>
              <a:buSzPct val="45000"/>
              <a:buFont typeface="Wingdings" panose="05000000000000000000" pitchFamily="2" charset="2"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pt-PT" altLang="pt-PT" sz="2400" dirty="0">
                <a:latin typeface="Courier New" panose="02070309020205020404" pitchFamily="49" charset="0"/>
                <a:ea typeface="+mj-ea"/>
              </a:rPr>
              <a:t>&lt;script&gt;</a:t>
            </a:r>
          </a:p>
          <a:p>
            <a:pPr marL="342900" indent="-341313" algn="l" eaLnBrk="1">
              <a:spcAft>
                <a:spcPts val="1413"/>
              </a:spcAft>
              <a:buSzPct val="45000"/>
              <a:buFont typeface="Wingdings" panose="05000000000000000000" pitchFamily="2" charset="2"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pt-PT" altLang="pt-PT" sz="2400" dirty="0" err="1">
                <a:latin typeface="Courier New" panose="02070309020205020404" pitchFamily="49" charset="0"/>
                <a:ea typeface="+mj-ea"/>
              </a:rPr>
              <a:t>function</a:t>
            </a:r>
            <a:r>
              <a:rPr lang="pt-PT" altLang="pt-PT" sz="2400" dirty="0">
                <a:latin typeface="Courier New" panose="02070309020205020404" pitchFamily="49" charset="0"/>
                <a:ea typeface="+mj-ea"/>
              </a:rPr>
              <a:t> </a:t>
            </a:r>
            <a:r>
              <a:rPr lang="pt-PT" altLang="pt-PT" sz="2400" dirty="0" err="1">
                <a:latin typeface="Courier New" panose="02070309020205020404" pitchFamily="49" charset="0"/>
                <a:ea typeface="+mj-ea"/>
              </a:rPr>
              <a:t>checkCookies</a:t>
            </a:r>
            <a:r>
              <a:rPr lang="pt-PT" altLang="pt-PT" sz="2400" dirty="0">
                <a:latin typeface="Courier New" panose="02070309020205020404" pitchFamily="49" charset="0"/>
                <a:ea typeface="+mj-ea"/>
              </a:rPr>
              <a:t>() {</a:t>
            </a:r>
          </a:p>
          <a:p>
            <a:pPr marL="342900" indent="-341313" algn="l" eaLnBrk="1">
              <a:spcAft>
                <a:spcPts val="1413"/>
              </a:spcAft>
              <a:buSzPct val="45000"/>
              <a:buFont typeface="Wingdings" panose="05000000000000000000" pitchFamily="2" charset="2"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pt-PT" altLang="pt-PT" sz="2400" dirty="0">
                <a:latin typeface="Courier New" panose="02070309020205020404" pitchFamily="49" charset="0"/>
                <a:ea typeface="+mj-ea"/>
              </a:rPr>
              <a:t> var texto = "";</a:t>
            </a:r>
          </a:p>
          <a:p>
            <a:pPr marL="342900" indent="-341313" algn="l" eaLnBrk="1">
              <a:spcAft>
                <a:spcPts val="1413"/>
              </a:spcAft>
              <a:buSzPct val="45000"/>
              <a:buFont typeface="Wingdings" panose="05000000000000000000" pitchFamily="2" charset="2"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pt-PT" altLang="pt-PT" sz="2400" dirty="0">
                <a:latin typeface="Courier New" panose="02070309020205020404" pitchFamily="49" charset="0"/>
                <a:ea typeface="+mj-ea"/>
              </a:rPr>
              <a:t> </a:t>
            </a:r>
            <a:r>
              <a:rPr lang="pt-PT" altLang="pt-PT" sz="2400" dirty="0" err="1">
                <a:latin typeface="Courier New" panose="02070309020205020404" pitchFamily="49" charset="0"/>
                <a:ea typeface="+mj-ea"/>
              </a:rPr>
              <a:t>if</a:t>
            </a:r>
            <a:r>
              <a:rPr lang="pt-PT" altLang="pt-PT" sz="2400" dirty="0">
                <a:latin typeface="Courier New" panose="02070309020205020404" pitchFamily="49" charset="0"/>
                <a:ea typeface="+mj-ea"/>
              </a:rPr>
              <a:t> (</a:t>
            </a:r>
            <a:r>
              <a:rPr lang="pt-PT" altLang="pt-PT" sz="2400" dirty="0" err="1">
                <a:latin typeface="Courier New" panose="02070309020205020404" pitchFamily="49" charset="0"/>
                <a:ea typeface="+mj-ea"/>
              </a:rPr>
              <a:t>navigator.cookieEnabled</a:t>
            </a:r>
            <a:r>
              <a:rPr lang="pt-PT" altLang="pt-PT" sz="2400" dirty="0">
                <a:latin typeface="Courier New" panose="02070309020205020404" pitchFamily="49" charset="0"/>
                <a:ea typeface="+mj-ea"/>
              </a:rPr>
              <a:t> == </a:t>
            </a:r>
            <a:r>
              <a:rPr lang="pt-PT" altLang="pt-PT" sz="2400" dirty="0" err="1">
                <a:latin typeface="Courier New" panose="02070309020205020404" pitchFamily="49" charset="0"/>
                <a:ea typeface="+mj-ea"/>
              </a:rPr>
              <a:t>true</a:t>
            </a:r>
            <a:r>
              <a:rPr lang="pt-PT" altLang="pt-PT" sz="2400" dirty="0">
                <a:latin typeface="Courier New" panose="02070309020205020404" pitchFamily="49" charset="0"/>
                <a:ea typeface="+mj-ea"/>
              </a:rPr>
              <a:t>) {  </a:t>
            </a:r>
          </a:p>
          <a:p>
            <a:pPr marL="342900" indent="-341313" algn="l" eaLnBrk="1">
              <a:spcAft>
                <a:spcPts val="1413"/>
              </a:spcAft>
              <a:buSzPct val="45000"/>
              <a:buFont typeface="Wingdings" panose="05000000000000000000" pitchFamily="2" charset="2"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pt-PT" altLang="pt-PT" sz="2400" dirty="0">
                <a:latin typeface="Courier New" panose="02070309020205020404" pitchFamily="49" charset="0"/>
                <a:ea typeface="+mj-ea"/>
              </a:rPr>
              <a:t> texto = "Cookies </a:t>
            </a:r>
            <a:r>
              <a:rPr lang="pt-PT" altLang="pt-PT" sz="2400" dirty="0" err="1">
                <a:latin typeface="Courier New" panose="02070309020205020404" pitchFamily="49" charset="0"/>
                <a:ea typeface="+mj-ea"/>
              </a:rPr>
              <a:t>activadas</a:t>
            </a:r>
            <a:r>
              <a:rPr lang="pt-PT" altLang="pt-PT" sz="2400" dirty="0">
                <a:latin typeface="Courier New" panose="02070309020205020404" pitchFamily="49" charset="0"/>
                <a:ea typeface="+mj-ea"/>
              </a:rPr>
              <a:t>.";</a:t>
            </a:r>
          </a:p>
          <a:p>
            <a:pPr marL="342900" indent="-341313" algn="l" eaLnBrk="1">
              <a:spcAft>
                <a:spcPts val="1413"/>
              </a:spcAft>
              <a:buSzPct val="45000"/>
              <a:buFont typeface="Wingdings" panose="05000000000000000000" pitchFamily="2" charset="2"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pt-PT" altLang="pt-PT" sz="2400" dirty="0">
                <a:latin typeface="Courier New" panose="02070309020205020404" pitchFamily="49" charset="0"/>
                <a:ea typeface="+mj-ea"/>
              </a:rPr>
              <a:t> } </a:t>
            </a:r>
            <a:r>
              <a:rPr lang="pt-PT" altLang="pt-PT" sz="2400" dirty="0" err="1">
                <a:latin typeface="Courier New" panose="02070309020205020404" pitchFamily="49" charset="0"/>
                <a:ea typeface="+mj-ea"/>
              </a:rPr>
              <a:t>else</a:t>
            </a:r>
            <a:r>
              <a:rPr lang="pt-PT" altLang="pt-PT" sz="2400" dirty="0">
                <a:latin typeface="Courier New" panose="02070309020205020404" pitchFamily="49" charset="0"/>
                <a:ea typeface="+mj-ea"/>
              </a:rPr>
              <a:t> {</a:t>
            </a:r>
          </a:p>
          <a:p>
            <a:pPr marL="342900" indent="-341313" algn="l" eaLnBrk="1">
              <a:spcAft>
                <a:spcPts val="1413"/>
              </a:spcAft>
              <a:buSzPct val="45000"/>
              <a:buFont typeface="Wingdings" panose="05000000000000000000" pitchFamily="2" charset="2"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pt-PT" altLang="pt-PT" sz="2400" dirty="0">
                <a:latin typeface="Courier New" panose="02070309020205020404" pitchFamily="49" charset="0"/>
                <a:ea typeface="+mj-ea"/>
              </a:rPr>
              <a:t> texto = "Cookies </a:t>
            </a:r>
            <a:r>
              <a:rPr lang="pt-PT" altLang="pt-PT" sz="2400" dirty="0" err="1">
                <a:latin typeface="Courier New" panose="02070309020205020404" pitchFamily="49" charset="0"/>
                <a:ea typeface="+mj-ea"/>
              </a:rPr>
              <a:t>desactivadas</a:t>
            </a:r>
            <a:r>
              <a:rPr lang="pt-PT" altLang="pt-PT" sz="2400" dirty="0">
                <a:latin typeface="Courier New" panose="02070309020205020404" pitchFamily="49" charset="0"/>
                <a:ea typeface="+mj-ea"/>
              </a:rPr>
              <a:t>.";</a:t>
            </a:r>
          </a:p>
          <a:p>
            <a:pPr marL="342900" indent="-341313" algn="l" eaLnBrk="1">
              <a:spcAft>
                <a:spcPts val="1413"/>
              </a:spcAft>
              <a:buSzPct val="45000"/>
              <a:buFont typeface="Wingdings" panose="05000000000000000000" pitchFamily="2" charset="2"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pt-PT" altLang="pt-PT" sz="2400" dirty="0">
                <a:latin typeface="Courier New" panose="02070309020205020404" pitchFamily="49" charset="0"/>
                <a:ea typeface="+mj-ea"/>
              </a:rPr>
              <a:t> }   </a:t>
            </a:r>
            <a:r>
              <a:rPr lang="pt-PT" altLang="pt-PT" sz="2400" dirty="0" err="1">
                <a:latin typeface="Courier New" panose="02070309020205020404" pitchFamily="49" charset="0"/>
                <a:ea typeface="+mj-ea"/>
              </a:rPr>
              <a:t>document.getElementById</a:t>
            </a:r>
            <a:r>
              <a:rPr lang="pt-PT" altLang="pt-PT" sz="2400" dirty="0">
                <a:latin typeface="Courier New" panose="02070309020205020404" pitchFamily="49" charset="0"/>
                <a:ea typeface="+mj-ea"/>
              </a:rPr>
              <a:t>("demo7").</a:t>
            </a:r>
            <a:r>
              <a:rPr lang="pt-PT" altLang="pt-PT" sz="2400" dirty="0" err="1">
                <a:latin typeface="Courier New" panose="02070309020205020404" pitchFamily="49" charset="0"/>
                <a:ea typeface="+mj-ea"/>
              </a:rPr>
              <a:t>innerHTML</a:t>
            </a:r>
            <a:r>
              <a:rPr lang="pt-PT" altLang="pt-PT" sz="2400" dirty="0">
                <a:latin typeface="Courier New" panose="02070309020205020404" pitchFamily="49" charset="0"/>
                <a:ea typeface="+mj-ea"/>
              </a:rPr>
              <a:t> = texto;</a:t>
            </a:r>
          </a:p>
          <a:p>
            <a:pPr marL="342900" indent="-341313" algn="l" eaLnBrk="1">
              <a:spcAft>
                <a:spcPts val="1413"/>
              </a:spcAft>
              <a:buSzPct val="45000"/>
              <a:buFont typeface="Wingdings" panose="05000000000000000000" pitchFamily="2" charset="2"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pt-PT" altLang="pt-PT" sz="2400" dirty="0">
                <a:latin typeface="Courier New" panose="02070309020205020404" pitchFamily="49" charset="0"/>
                <a:ea typeface="+mj-ea"/>
              </a:rPr>
              <a:t>}</a:t>
            </a:r>
          </a:p>
          <a:p>
            <a:pPr marL="342900" indent="-341313" algn="l" eaLnBrk="1">
              <a:spcAft>
                <a:spcPts val="1413"/>
              </a:spcAft>
              <a:buSzPct val="45000"/>
              <a:buFont typeface="Wingdings" panose="05000000000000000000" pitchFamily="2" charset="2"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pt-PT" altLang="pt-PT" sz="2400" dirty="0">
                <a:latin typeface="Courier New" panose="02070309020205020404" pitchFamily="49" charset="0"/>
                <a:ea typeface="+mj-ea"/>
              </a:rPr>
              <a:t>&lt;/script&gt;</a:t>
            </a:r>
          </a:p>
          <a:p>
            <a:pPr marL="342900" indent="-341313" algn="l" eaLnBrk="1">
              <a:spcAft>
                <a:spcPts val="1413"/>
              </a:spcAft>
              <a:buSzPct val="45000"/>
              <a:buFont typeface="Wingdings" panose="05000000000000000000" pitchFamily="2" charset="2"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pt-PT" altLang="pt-PT" sz="2600" dirty="0">
              <a:latin typeface="Courier New" panose="02070309020205020404" pitchFamily="49" charset="0"/>
              <a:ea typeface="+mj-ea"/>
            </a:endParaRP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>
            <a:extLst>
              <a:ext uri="{FF2B5EF4-FFF2-40B4-BE49-F238E27FC236}">
                <a16:creationId xmlns:a16="http://schemas.microsoft.com/office/drawing/2014/main" id="{05670961-EF03-4FB4-8BF4-ACE92908F100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503238" y="469900"/>
            <a:ext cx="9069387" cy="6853238"/>
          </a:xfrm>
        </p:spPr>
        <p:txBody>
          <a:bodyPr tIns="28080" anchor="t"/>
          <a:lstStyle/>
          <a:p>
            <a:pPr marL="342900" indent="-341313" algn="l" eaLnBrk="1">
              <a:spcAft>
                <a:spcPts val="1413"/>
              </a:spcAft>
              <a:buSzPct val="45000"/>
              <a:buFont typeface="Wingdings" panose="05000000000000000000" pitchFamily="2" charset="2"/>
              <a:buChar char="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pt-PT" altLang="pt-PT" sz="3000" dirty="0">
                <a:ea typeface="+mj-ea"/>
              </a:rPr>
              <a:t> Evento </a:t>
            </a:r>
            <a:r>
              <a:rPr lang="pt-PT" altLang="pt-PT" sz="3000" dirty="0" err="1">
                <a:ea typeface="+mj-ea"/>
              </a:rPr>
              <a:t>onchange</a:t>
            </a:r>
            <a:endParaRPr lang="pt-PT" altLang="pt-PT" sz="3000" dirty="0">
              <a:ea typeface="+mj-ea"/>
            </a:endParaRPr>
          </a:p>
          <a:p>
            <a:pPr marL="342900" indent="-341313" algn="l" eaLnBrk="1">
              <a:spcAft>
                <a:spcPts val="1413"/>
              </a:spcAft>
              <a:buSzPct val="45000"/>
              <a:buFont typeface="Wingdings" panose="05000000000000000000" pitchFamily="2" charset="2"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pt-PT" altLang="pt-PT" sz="2600" dirty="0">
                <a:latin typeface="Courier New" panose="02070309020205020404" pitchFamily="49" charset="0"/>
                <a:ea typeface="+mj-ea"/>
              </a:rPr>
              <a:t>&lt;script&gt;</a:t>
            </a:r>
          </a:p>
          <a:p>
            <a:pPr marL="342900" indent="-341313" algn="l" eaLnBrk="1">
              <a:spcAft>
                <a:spcPts val="1413"/>
              </a:spcAft>
              <a:buSzPct val="45000"/>
              <a:buFont typeface="Wingdings" panose="05000000000000000000" pitchFamily="2" charset="2"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pt-PT" altLang="pt-PT" sz="2400" dirty="0" err="1">
                <a:latin typeface="Courier New" panose="02070309020205020404" pitchFamily="49" charset="0"/>
                <a:ea typeface="+mj-ea"/>
              </a:rPr>
              <a:t>function</a:t>
            </a:r>
            <a:r>
              <a:rPr lang="pt-PT" altLang="pt-PT" sz="2400" dirty="0">
                <a:latin typeface="Courier New" panose="02070309020205020404" pitchFamily="49" charset="0"/>
                <a:ea typeface="+mj-ea"/>
              </a:rPr>
              <a:t> </a:t>
            </a:r>
            <a:r>
              <a:rPr lang="pt-PT" altLang="pt-PT" sz="2400" dirty="0" err="1">
                <a:latin typeface="Courier New" panose="02070309020205020404" pitchFamily="49" charset="0"/>
                <a:ea typeface="+mj-ea"/>
              </a:rPr>
              <a:t>funcaoUpper</a:t>
            </a:r>
            <a:r>
              <a:rPr lang="pt-PT" altLang="pt-PT" sz="2400" dirty="0">
                <a:latin typeface="Courier New" panose="02070309020205020404" pitchFamily="49" charset="0"/>
                <a:ea typeface="+mj-ea"/>
              </a:rPr>
              <a:t>() {</a:t>
            </a:r>
          </a:p>
          <a:p>
            <a:pPr marL="342900" indent="-341313" algn="l" eaLnBrk="1">
              <a:spcAft>
                <a:spcPts val="1413"/>
              </a:spcAft>
              <a:buSzPct val="45000"/>
              <a:buFont typeface="Wingdings" panose="05000000000000000000" pitchFamily="2" charset="2"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pt-PT" altLang="pt-PT" sz="2400" dirty="0">
                <a:latin typeface="Courier New" panose="02070309020205020404" pitchFamily="49" charset="0"/>
                <a:ea typeface="+mj-ea"/>
              </a:rPr>
              <a:t>    var x = </a:t>
            </a:r>
            <a:r>
              <a:rPr lang="pt-PT" altLang="pt-PT" sz="2400" dirty="0" err="1">
                <a:latin typeface="Courier New" panose="02070309020205020404" pitchFamily="49" charset="0"/>
                <a:ea typeface="+mj-ea"/>
              </a:rPr>
              <a:t>document.getElementById</a:t>
            </a:r>
            <a:r>
              <a:rPr lang="pt-PT" altLang="pt-PT" sz="2400" dirty="0">
                <a:latin typeface="Courier New" panose="02070309020205020404" pitchFamily="49" charset="0"/>
                <a:ea typeface="+mj-ea"/>
              </a:rPr>
              <a:t>("nome");</a:t>
            </a:r>
          </a:p>
          <a:p>
            <a:pPr marL="342900" indent="-341313" algn="l" eaLnBrk="1">
              <a:spcAft>
                <a:spcPts val="1413"/>
              </a:spcAft>
              <a:buSzPct val="45000"/>
              <a:buFont typeface="Wingdings" panose="05000000000000000000" pitchFamily="2" charset="2"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pt-PT" altLang="pt-PT" sz="2400" dirty="0">
                <a:latin typeface="Courier New" panose="02070309020205020404" pitchFamily="49" charset="0"/>
                <a:ea typeface="+mj-ea"/>
              </a:rPr>
              <a:t>    </a:t>
            </a:r>
            <a:r>
              <a:rPr lang="pt-PT" altLang="pt-PT" sz="2400" dirty="0" err="1">
                <a:latin typeface="Courier New" panose="02070309020205020404" pitchFamily="49" charset="0"/>
                <a:ea typeface="+mj-ea"/>
              </a:rPr>
              <a:t>x.value</a:t>
            </a:r>
            <a:r>
              <a:rPr lang="pt-PT" altLang="pt-PT" sz="2400" dirty="0">
                <a:latin typeface="Courier New" panose="02070309020205020404" pitchFamily="49" charset="0"/>
                <a:ea typeface="+mj-ea"/>
              </a:rPr>
              <a:t> = </a:t>
            </a:r>
            <a:r>
              <a:rPr lang="pt-PT" altLang="pt-PT" sz="2400" dirty="0" err="1">
                <a:latin typeface="Courier New" panose="02070309020205020404" pitchFamily="49" charset="0"/>
                <a:ea typeface="+mj-ea"/>
              </a:rPr>
              <a:t>x.value.toUpperCase</a:t>
            </a:r>
            <a:r>
              <a:rPr lang="pt-PT" altLang="pt-PT" sz="2400" dirty="0">
                <a:latin typeface="Courier New" panose="02070309020205020404" pitchFamily="49" charset="0"/>
                <a:ea typeface="+mj-ea"/>
              </a:rPr>
              <a:t>();</a:t>
            </a:r>
          </a:p>
          <a:p>
            <a:pPr marL="342900" indent="-341313" algn="l" eaLnBrk="1">
              <a:spcAft>
                <a:spcPts val="1413"/>
              </a:spcAft>
              <a:buSzPct val="45000"/>
              <a:buFont typeface="Wingdings" panose="05000000000000000000" pitchFamily="2" charset="2"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pt-PT" altLang="pt-PT" sz="2400" dirty="0">
                <a:latin typeface="Courier New" panose="02070309020205020404" pitchFamily="49" charset="0"/>
                <a:ea typeface="+mj-ea"/>
              </a:rPr>
              <a:t>}</a:t>
            </a:r>
          </a:p>
          <a:p>
            <a:pPr marL="342900" indent="-341313" algn="l" eaLnBrk="1">
              <a:spcAft>
                <a:spcPts val="1413"/>
              </a:spcAft>
              <a:buSzPct val="45000"/>
              <a:buFont typeface="Wingdings" panose="05000000000000000000" pitchFamily="2" charset="2"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pt-PT" altLang="pt-PT" sz="2400" dirty="0">
                <a:latin typeface="Courier New" panose="02070309020205020404" pitchFamily="49" charset="0"/>
                <a:ea typeface="+mj-ea"/>
              </a:rPr>
              <a:t>&lt;/script&gt;</a:t>
            </a:r>
          </a:p>
          <a:p>
            <a:pPr marL="342900" indent="-341313" algn="l" eaLnBrk="1">
              <a:spcAft>
                <a:spcPts val="1413"/>
              </a:spcAft>
              <a:buSzPct val="45000"/>
              <a:buFont typeface="Wingdings" panose="05000000000000000000" pitchFamily="2" charset="2"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pt-PT" altLang="pt-PT" sz="2400" dirty="0">
                <a:latin typeface="Courier New" panose="02070309020205020404" pitchFamily="49" charset="0"/>
                <a:ea typeface="+mj-ea"/>
              </a:rPr>
              <a:t>Escreva o seu nome: &lt;input </a:t>
            </a:r>
            <a:r>
              <a:rPr lang="pt-PT" altLang="pt-PT" sz="2400" dirty="0" err="1">
                <a:latin typeface="Courier New" panose="02070309020205020404" pitchFamily="49" charset="0"/>
                <a:ea typeface="+mj-ea"/>
              </a:rPr>
              <a:t>type</a:t>
            </a:r>
            <a:r>
              <a:rPr lang="pt-PT" altLang="pt-PT" sz="2400" dirty="0">
                <a:latin typeface="Courier New" panose="02070309020205020404" pitchFamily="49" charset="0"/>
                <a:ea typeface="+mj-ea"/>
              </a:rPr>
              <a:t>="</a:t>
            </a:r>
            <a:r>
              <a:rPr lang="pt-PT" altLang="pt-PT" sz="2400" dirty="0" err="1">
                <a:latin typeface="Courier New" panose="02070309020205020404" pitchFamily="49" charset="0"/>
                <a:ea typeface="+mj-ea"/>
              </a:rPr>
              <a:t>text</a:t>
            </a:r>
            <a:r>
              <a:rPr lang="pt-PT" altLang="pt-PT" sz="2400" dirty="0">
                <a:latin typeface="Courier New" panose="02070309020205020404" pitchFamily="49" charset="0"/>
                <a:ea typeface="+mj-ea"/>
              </a:rPr>
              <a:t>" id="nome" </a:t>
            </a:r>
            <a:r>
              <a:rPr lang="pt-PT" altLang="pt-PT" sz="2400" dirty="0" err="1">
                <a:latin typeface="Courier New" panose="02070309020205020404" pitchFamily="49" charset="0"/>
                <a:ea typeface="+mj-ea"/>
              </a:rPr>
              <a:t>onchange</a:t>
            </a:r>
            <a:r>
              <a:rPr lang="pt-PT" altLang="pt-PT" sz="2400" dirty="0">
                <a:latin typeface="Courier New" panose="02070309020205020404" pitchFamily="49" charset="0"/>
                <a:ea typeface="+mj-ea"/>
              </a:rPr>
              <a:t>="</a:t>
            </a:r>
            <a:r>
              <a:rPr lang="pt-PT" altLang="pt-PT" sz="2400" dirty="0" err="1">
                <a:latin typeface="Courier New" panose="02070309020205020404" pitchFamily="49" charset="0"/>
                <a:ea typeface="+mj-ea"/>
              </a:rPr>
              <a:t>funcaoUpper</a:t>
            </a:r>
            <a:r>
              <a:rPr lang="pt-PT" altLang="pt-PT" sz="2400" dirty="0">
                <a:latin typeface="Courier New" panose="02070309020205020404" pitchFamily="49" charset="0"/>
                <a:ea typeface="+mj-ea"/>
              </a:rPr>
              <a:t>()"&gt;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>
            <a:extLst>
              <a:ext uri="{FF2B5EF4-FFF2-40B4-BE49-F238E27FC236}">
                <a16:creationId xmlns:a16="http://schemas.microsoft.com/office/drawing/2014/main" id="{6E001D2F-F097-46A9-A3E9-88B6A2B59AAB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503238" y="469900"/>
            <a:ext cx="9069387" cy="6853238"/>
          </a:xfrm>
        </p:spPr>
        <p:txBody>
          <a:bodyPr tIns="28080" anchor="t"/>
          <a:lstStyle/>
          <a:p>
            <a:pPr marL="342900" indent="-341313" algn="l" eaLnBrk="1">
              <a:spcAft>
                <a:spcPts val="1413"/>
              </a:spcAft>
              <a:buSzPct val="45000"/>
              <a:buFont typeface="Wingdings" panose="05000000000000000000" pitchFamily="2" charset="2"/>
              <a:buChar char="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pt-PT" altLang="pt-PT" sz="3000" dirty="0">
                <a:ea typeface="+mj-ea"/>
              </a:rPr>
              <a:t> Eventos </a:t>
            </a:r>
            <a:r>
              <a:rPr lang="pt-PT" altLang="pt-PT" sz="3000" dirty="0" err="1">
                <a:ea typeface="+mj-ea"/>
              </a:rPr>
              <a:t>onmouseover</a:t>
            </a:r>
            <a:r>
              <a:rPr lang="pt-PT" altLang="pt-PT" sz="3000" dirty="0">
                <a:ea typeface="+mj-ea"/>
              </a:rPr>
              <a:t> e </a:t>
            </a:r>
            <a:r>
              <a:rPr lang="pt-PT" altLang="pt-PT" sz="3000" dirty="0" err="1">
                <a:ea typeface="+mj-ea"/>
              </a:rPr>
              <a:t>onmouseout</a:t>
            </a:r>
            <a:r>
              <a:rPr lang="pt-PT" altLang="pt-PT" sz="3000" dirty="0">
                <a:ea typeface="+mj-ea"/>
              </a:rPr>
              <a:t> </a:t>
            </a:r>
          </a:p>
          <a:p>
            <a:pPr marL="342900" indent="-341313" algn="l" eaLnBrk="1">
              <a:spcAft>
                <a:spcPts val="1413"/>
              </a:spcAft>
              <a:buSzPct val="45000"/>
              <a:buFont typeface="Wingdings" panose="05000000000000000000" pitchFamily="2" charset="2"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pt-PT" altLang="pt-PT" sz="2600" dirty="0">
                <a:latin typeface="Courier New" panose="02070309020205020404" pitchFamily="49" charset="0"/>
                <a:ea typeface="+mj-ea"/>
              </a:rPr>
              <a:t>&lt;</a:t>
            </a:r>
            <a:r>
              <a:rPr lang="pt-PT" altLang="pt-PT" sz="2600" dirty="0" err="1">
                <a:latin typeface="Courier New" panose="02070309020205020404" pitchFamily="49" charset="0"/>
                <a:ea typeface="+mj-ea"/>
              </a:rPr>
              <a:t>div</a:t>
            </a:r>
            <a:r>
              <a:rPr lang="pt-PT" altLang="pt-PT" sz="2600" dirty="0">
                <a:latin typeface="Courier New" panose="02070309020205020404" pitchFamily="49" charset="0"/>
                <a:ea typeface="+mj-ea"/>
              </a:rPr>
              <a:t> </a:t>
            </a:r>
            <a:r>
              <a:rPr lang="pt-PT" altLang="pt-PT" sz="2600" dirty="0" err="1">
                <a:latin typeface="Courier New" panose="02070309020205020404" pitchFamily="49" charset="0"/>
                <a:ea typeface="+mj-ea"/>
              </a:rPr>
              <a:t>onmouseover</a:t>
            </a:r>
            <a:r>
              <a:rPr lang="pt-PT" altLang="pt-PT" sz="2600" dirty="0">
                <a:latin typeface="Courier New" panose="02070309020205020404" pitchFamily="49" charset="0"/>
                <a:ea typeface="+mj-ea"/>
              </a:rPr>
              <a:t>="</a:t>
            </a:r>
            <a:r>
              <a:rPr lang="pt-PT" altLang="pt-PT" sz="2600" dirty="0" err="1">
                <a:latin typeface="Courier New" panose="02070309020205020404" pitchFamily="49" charset="0"/>
                <a:ea typeface="+mj-ea"/>
              </a:rPr>
              <a:t>mOver</a:t>
            </a:r>
            <a:r>
              <a:rPr lang="pt-PT" altLang="pt-PT" sz="2600" dirty="0">
                <a:latin typeface="Courier New" panose="02070309020205020404" pitchFamily="49" charset="0"/>
                <a:ea typeface="+mj-ea"/>
              </a:rPr>
              <a:t>(</a:t>
            </a:r>
            <a:r>
              <a:rPr lang="pt-PT" altLang="pt-PT" sz="2600" dirty="0" err="1">
                <a:latin typeface="Courier New" panose="02070309020205020404" pitchFamily="49" charset="0"/>
                <a:ea typeface="+mj-ea"/>
              </a:rPr>
              <a:t>this</a:t>
            </a:r>
            <a:r>
              <a:rPr lang="pt-PT" altLang="pt-PT" sz="2600" dirty="0">
                <a:latin typeface="Courier New" panose="02070309020205020404" pitchFamily="49" charset="0"/>
                <a:ea typeface="+mj-ea"/>
              </a:rPr>
              <a:t>)" </a:t>
            </a:r>
            <a:r>
              <a:rPr lang="pt-PT" altLang="pt-PT" sz="2600" dirty="0" err="1">
                <a:latin typeface="Courier New" panose="02070309020205020404" pitchFamily="49" charset="0"/>
                <a:ea typeface="+mj-ea"/>
              </a:rPr>
              <a:t>onmouseout</a:t>
            </a:r>
            <a:r>
              <a:rPr lang="pt-PT" altLang="pt-PT" sz="2600" dirty="0">
                <a:latin typeface="Courier New" panose="02070309020205020404" pitchFamily="49" charset="0"/>
                <a:ea typeface="+mj-ea"/>
              </a:rPr>
              <a:t>="</a:t>
            </a:r>
            <a:r>
              <a:rPr lang="pt-PT" altLang="pt-PT" sz="2600" dirty="0" err="1">
                <a:latin typeface="Courier New" panose="02070309020205020404" pitchFamily="49" charset="0"/>
                <a:ea typeface="+mj-ea"/>
              </a:rPr>
              <a:t>mOut</a:t>
            </a:r>
            <a:r>
              <a:rPr lang="pt-PT" altLang="pt-PT" sz="2600" dirty="0">
                <a:latin typeface="Courier New" panose="02070309020205020404" pitchFamily="49" charset="0"/>
                <a:ea typeface="+mj-ea"/>
              </a:rPr>
              <a:t>(</a:t>
            </a:r>
            <a:r>
              <a:rPr lang="pt-PT" altLang="pt-PT" sz="2600" dirty="0" err="1">
                <a:latin typeface="Courier New" panose="02070309020205020404" pitchFamily="49" charset="0"/>
                <a:ea typeface="+mj-ea"/>
              </a:rPr>
              <a:t>this</a:t>
            </a:r>
            <a:r>
              <a:rPr lang="pt-PT" altLang="pt-PT" sz="2600" dirty="0">
                <a:latin typeface="Courier New" panose="02070309020205020404" pitchFamily="49" charset="0"/>
                <a:ea typeface="+mj-ea"/>
              </a:rPr>
              <a:t>)" </a:t>
            </a:r>
            <a:r>
              <a:rPr lang="pt-PT" altLang="pt-PT" sz="2600" dirty="0" err="1">
                <a:latin typeface="Courier New" panose="02070309020205020404" pitchFamily="49" charset="0"/>
                <a:ea typeface="+mj-ea"/>
              </a:rPr>
              <a:t>style</a:t>
            </a:r>
            <a:r>
              <a:rPr lang="pt-PT" altLang="pt-PT" sz="2600" dirty="0">
                <a:latin typeface="Courier New" panose="02070309020205020404" pitchFamily="49" charset="0"/>
                <a:ea typeface="+mj-ea"/>
              </a:rPr>
              <a:t>="background-color:#D94A38;width:120px; height:20px;padding:40px;"&gt;</a:t>
            </a:r>
            <a:r>
              <a:rPr lang="pt-PT" altLang="pt-PT" sz="2400" dirty="0">
                <a:latin typeface="Courier New" panose="02070309020205020404" pitchFamily="49" charset="0"/>
                <a:ea typeface="+mj-ea"/>
              </a:rPr>
              <a:t>Mouse Out&lt;/</a:t>
            </a:r>
            <a:r>
              <a:rPr lang="pt-PT" altLang="pt-PT" sz="2400" dirty="0" err="1">
                <a:latin typeface="Courier New" panose="02070309020205020404" pitchFamily="49" charset="0"/>
                <a:ea typeface="+mj-ea"/>
              </a:rPr>
              <a:t>div</a:t>
            </a:r>
            <a:r>
              <a:rPr lang="pt-PT" altLang="pt-PT" sz="2400" dirty="0">
                <a:latin typeface="Courier New" panose="02070309020205020404" pitchFamily="49" charset="0"/>
                <a:ea typeface="+mj-ea"/>
              </a:rPr>
              <a:t>&gt;</a:t>
            </a:r>
          </a:p>
          <a:p>
            <a:pPr marL="342900" indent="-341313" algn="l" eaLnBrk="1">
              <a:spcAft>
                <a:spcPts val="1413"/>
              </a:spcAft>
              <a:buSzPct val="45000"/>
              <a:buFont typeface="Wingdings" panose="05000000000000000000" pitchFamily="2" charset="2"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pt-PT" altLang="pt-PT" sz="2400" dirty="0">
                <a:latin typeface="Courier New" panose="02070309020205020404" pitchFamily="49" charset="0"/>
                <a:ea typeface="+mj-ea"/>
              </a:rPr>
              <a:t>&lt;script&gt;</a:t>
            </a:r>
          </a:p>
          <a:p>
            <a:pPr marL="342900" indent="-341313" algn="l" eaLnBrk="1">
              <a:spcAft>
                <a:spcPts val="1413"/>
              </a:spcAft>
              <a:buSzPct val="45000"/>
              <a:buFont typeface="Wingdings" panose="05000000000000000000" pitchFamily="2" charset="2"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pt-PT" altLang="pt-PT" sz="2400" dirty="0" err="1">
                <a:latin typeface="Courier New" panose="02070309020205020404" pitchFamily="49" charset="0"/>
                <a:ea typeface="+mj-ea"/>
              </a:rPr>
              <a:t>function</a:t>
            </a:r>
            <a:r>
              <a:rPr lang="pt-PT" altLang="pt-PT" sz="2400" dirty="0">
                <a:latin typeface="Courier New" panose="02070309020205020404" pitchFamily="49" charset="0"/>
                <a:ea typeface="+mj-ea"/>
              </a:rPr>
              <a:t> </a:t>
            </a:r>
            <a:r>
              <a:rPr lang="pt-PT" altLang="pt-PT" sz="2400" dirty="0" err="1">
                <a:latin typeface="Courier New" panose="02070309020205020404" pitchFamily="49" charset="0"/>
                <a:ea typeface="+mj-ea"/>
              </a:rPr>
              <a:t>mOver</a:t>
            </a:r>
            <a:r>
              <a:rPr lang="pt-PT" altLang="pt-PT" sz="2400" dirty="0">
                <a:latin typeface="Courier New" panose="02070309020205020404" pitchFamily="49" charset="0"/>
                <a:ea typeface="+mj-ea"/>
              </a:rPr>
              <a:t>(</a:t>
            </a:r>
            <a:r>
              <a:rPr lang="pt-PT" altLang="pt-PT" sz="2400" dirty="0" err="1">
                <a:latin typeface="Courier New" panose="02070309020205020404" pitchFamily="49" charset="0"/>
                <a:ea typeface="+mj-ea"/>
              </a:rPr>
              <a:t>obj</a:t>
            </a:r>
            <a:r>
              <a:rPr lang="pt-PT" altLang="pt-PT" sz="2400" dirty="0">
                <a:latin typeface="Courier New" panose="02070309020205020404" pitchFamily="49" charset="0"/>
                <a:ea typeface="+mj-ea"/>
              </a:rPr>
              <a:t>) {</a:t>
            </a:r>
          </a:p>
          <a:p>
            <a:pPr marL="342900" indent="-341313" algn="l" eaLnBrk="1">
              <a:spcAft>
                <a:spcPts val="1413"/>
              </a:spcAft>
              <a:buSzPct val="45000"/>
              <a:buFont typeface="Wingdings" panose="05000000000000000000" pitchFamily="2" charset="2"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pt-PT" altLang="pt-PT" sz="2400" dirty="0">
                <a:latin typeface="Courier New" panose="02070309020205020404" pitchFamily="49" charset="0"/>
                <a:ea typeface="+mj-ea"/>
              </a:rPr>
              <a:t>   </a:t>
            </a:r>
            <a:r>
              <a:rPr lang="pt-PT" altLang="pt-PT" sz="2400" dirty="0" err="1">
                <a:latin typeface="Courier New" panose="02070309020205020404" pitchFamily="49" charset="0"/>
                <a:ea typeface="+mj-ea"/>
              </a:rPr>
              <a:t>obj.innerHTML</a:t>
            </a:r>
            <a:r>
              <a:rPr lang="pt-PT" altLang="pt-PT" sz="2400" dirty="0">
                <a:latin typeface="Courier New" panose="02070309020205020404" pitchFamily="49" charset="0"/>
                <a:ea typeface="+mj-ea"/>
              </a:rPr>
              <a:t> = "Mouse </a:t>
            </a:r>
            <a:r>
              <a:rPr lang="pt-PT" altLang="pt-PT" sz="2400" dirty="0" err="1">
                <a:latin typeface="Courier New" panose="02070309020205020404" pitchFamily="49" charset="0"/>
                <a:ea typeface="+mj-ea"/>
              </a:rPr>
              <a:t>Over</a:t>
            </a:r>
            <a:r>
              <a:rPr lang="pt-PT" altLang="pt-PT" sz="2400" dirty="0">
                <a:latin typeface="Courier New" panose="02070309020205020404" pitchFamily="49" charset="0"/>
                <a:ea typeface="+mj-ea"/>
              </a:rPr>
              <a:t>"</a:t>
            </a:r>
          </a:p>
          <a:p>
            <a:pPr marL="342900" indent="-341313" algn="l" eaLnBrk="1">
              <a:spcAft>
                <a:spcPts val="1413"/>
              </a:spcAft>
              <a:buSzPct val="45000"/>
              <a:buFont typeface="Wingdings" panose="05000000000000000000" pitchFamily="2" charset="2"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pt-PT" altLang="pt-PT" sz="2400" dirty="0">
                <a:latin typeface="Courier New" panose="02070309020205020404" pitchFamily="49" charset="0"/>
                <a:ea typeface="+mj-ea"/>
              </a:rPr>
              <a:t>}</a:t>
            </a:r>
          </a:p>
          <a:p>
            <a:pPr marL="342900" indent="-341313" algn="l" eaLnBrk="1">
              <a:spcAft>
                <a:spcPts val="1413"/>
              </a:spcAft>
              <a:buSzPct val="45000"/>
              <a:buFont typeface="Wingdings" panose="05000000000000000000" pitchFamily="2" charset="2"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pt-PT" altLang="pt-PT" sz="2400" dirty="0" err="1">
                <a:latin typeface="Courier New" panose="02070309020205020404" pitchFamily="49" charset="0"/>
                <a:ea typeface="+mj-ea"/>
              </a:rPr>
              <a:t>function</a:t>
            </a:r>
            <a:r>
              <a:rPr lang="pt-PT" altLang="pt-PT" sz="2400" dirty="0">
                <a:latin typeface="Courier New" panose="02070309020205020404" pitchFamily="49" charset="0"/>
                <a:ea typeface="+mj-ea"/>
              </a:rPr>
              <a:t> </a:t>
            </a:r>
            <a:r>
              <a:rPr lang="pt-PT" altLang="pt-PT" sz="2400" dirty="0" err="1">
                <a:latin typeface="Courier New" panose="02070309020205020404" pitchFamily="49" charset="0"/>
                <a:ea typeface="+mj-ea"/>
              </a:rPr>
              <a:t>mOut</a:t>
            </a:r>
            <a:r>
              <a:rPr lang="pt-PT" altLang="pt-PT" sz="2400" dirty="0">
                <a:latin typeface="Courier New" panose="02070309020205020404" pitchFamily="49" charset="0"/>
                <a:ea typeface="+mj-ea"/>
              </a:rPr>
              <a:t>(</a:t>
            </a:r>
            <a:r>
              <a:rPr lang="pt-PT" altLang="pt-PT" sz="2400" dirty="0" err="1">
                <a:latin typeface="Courier New" panose="02070309020205020404" pitchFamily="49" charset="0"/>
                <a:ea typeface="+mj-ea"/>
              </a:rPr>
              <a:t>obj</a:t>
            </a:r>
            <a:r>
              <a:rPr lang="pt-PT" altLang="pt-PT" sz="2400" dirty="0">
                <a:latin typeface="Courier New" panose="02070309020205020404" pitchFamily="49" charset="0"/>
                <a:ea typeface="+mj-ea"/>
              </a:rPr>
              <a:t>) {</a:t>
            </a:r>
          </a:p>
          <a:p>
            <a:pPr marL="342900" indent="-341313" algn="l" eaLnBrk="1">
              <a:spcAft>
                <a:spcPts val="1413"/>
              </a:spcAft>
              <a:buSzPct val="45000"/>
              <a:buFont typeface="Wingdings" panose="05000000000000000000" pitchFamily="2" charset="2"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pt-PT" altLang="pt-PT" sz="2400" dirty="0">
                <a:latin typeface="Courier New" panose="02070309020205020404" pitchFamily="49" charset="0"/>
                <a:ea typeface="+mj-ea"/>
              </a:rPr>
              <a:t>   </a:t>
            </a:r>
            <a:r>
              <a:rPr lang="pt-PT" altLang="pt-PT" sz="2400" dirty="0" err="1">
                <a:latin typeface="Courier New" panose="02070309020205020404" pitchFamily="49" charset="0"/>
                <a:ea typeface="+mj-ea"/>
              </a:rPr>
              <a:t>obj.innerHTML</a:t>
            </a:r>
            <a:r>
              <a:rPr lang="pt-PT" altLang="pt-PT" sz="2400" dirty="0">
                <a:latin typeface="Courier New" panose="02070309020205020404" pitchFamily="49" charset="0"/>
                <a:ea typeface="+mj-ea"/>
              </a:rPr>
              <a:t> = "Mouse Out"</a:t>
            </a:r>
          </a:p>
          <a:p>
            <a:pPr marL="342900" indent="-341313" algn="l" eaLnBrk="1">
              <a:spcAft>
                <a:spcPts val="1413"/>
              </a:spcAft>
              <a:buSzPct val="45000"/>
              <a:buFont typeface="Wingdings" panose="05000000000000000000" pitchFamily="2" charset="2"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pt-PT" altLang="pt-PT" sz="2400" dirty="0">
                <a:latin typeface="Courier New" panose="02070309020205020404" pitchFamily="49" charset="0"/>
                <a:ea typeface="+mj-ea"/>
              </a:rPr>
              <a:t>}</a:t>
            </a:r>
          </a:p>
          <a:p>
            <a:pPr marL="342900" indent="-341313" algn="l" eaLnBrk="1">
              <a:spcAft>
                <a:spcPts val="1413"/>
              </a:spcAft>
              <a:buSzPct val="45000"/>
              <a:buFont typeface="Wingdings" panose="05000000000000000000" pitchFamily="2" charset="2"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pt-PT" altLang="pt-PT" sz="2400" dirty="0">
                <a:latin typeface="Courier New" panose="02070309020205020404" pitchFamily="49" charset="0"/>
                <a:ea typeface="+mj-ea"/>
              </a:rPr>
              <a:t>&lt;/script&gt;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>
            <a:extLst>
              <a:ext uri="{FF2B5EF4-FFF2-40B4-BE49-F238E27FC236}">
                <a16:creationId xmlns:a16="http://schemas.microsoft.com/office/drawing/2014/main" id="{2EAB66C0-2BF9-4B8E-B931-15DDFE8E69A2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503238" y="469900"/>
            <a:ext cx="9069387" cy="6929438"/>
          </a:xfrm>
        </p:spPr>
        <p:txBody>
          <a:bodyPr tIns="28080" anchor="t"/>
          <a:lstStyle/>
          <a:p>
            <a:pPr marL="342900" indent="-341313" algn="l" eaLnBrk="1">
              <a:spcAft>
                <a:spcPts val="1413"/>
              </a:spcAft>
              <a:buSzPct val="45000"/>
              <a:buFont typeface="Wingdings" panose="05000000000000000000" pitchFamily="2" charset="2"/>
              <a:buChar char="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pt-PT" altLang="pt-PT" sz="3000" dirty="0">
                <a:ea typeface="+mj-ea"/>
              </a:rPr>
              <a:t> Eventos </a:t>
            </a:r>
            <a:r>
              <a:rPr lang="pt-PT" altLang="pt-PT" sz="3000" dirty="0" err="1">
                <a:ea typeface="+mj-ea"/>
              </a:rPr>
              <a:t>onmousedown</a:t>
            </a:r>
            <a:r>
              <a:rPr lang="pt-PT" altLang="pt-PT" sz="3000" dirty="0">
                <a:ea typeface="+mj-ea"/>
              </a:rPr>
              <a:t> e </a:t>
            </a:r>
            <a:r>
              <a:rPr lang="pt-PT" altLang="pt-PT" sz="3000" dirty="0" err="1">
                <a:ea typeface="+mj-ea"/>
              </a:rPr>
              <a:t>onmouseup</a:t>
            </a:r>
            <a:endParaRPr lang="pt-PT" altLang="pt-PT" sz="3000" dirty="0">
              <a:ea typeface="+mj-ea"/>
            </a:endParaRPr>
          </a:p>
          <a:p>
            <a:pPr marL="342900" indent="-341313" algn="l" eaLnBrk="1">
              <a:spcAft>
                <a:spcPts val="1413"/>
              </a:spcAft>
              <a:buSzPct val="45000"/>
              <a:buFont typeface="Wingdings" panose="05000000000000000000" pitchFamily="2" charset="2"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pt-PT" altLang="pt-PT" sz="2000" dirty="0">
                <a:latin typeface="Courier New" panose="02070309020205020404" pitchFamily="49" charset="0"/>
                <a:ea typeface="+mj-ea"/>
              </a:rPr>
              <a:t>&lt;</a:t>
            </a:r>
            <a:r>
              <a:rPr lang="pt-PT" altLang="pt-PT" sz="2000" dirty="0" err="1">
                <a:latin typeface="Courier New" panose="02070309020205020404" pitchFamily="49" charset="0"/>
                <a:ea typeface="+mj-ea"/>
              </a:rPr>
              <a:t>div</a:t>
            </a:r>
            <a:r>
              <a:rPr lang="pt-PT" altLang="pt-PT" sz="2000" dirty="0">
                <a:latin typeface="Courier New" panose="02070309020205020404" pitchFamily="49" charset="0"/>
                <a:ea typeface="+mj-ea"/>
              </a:rPr>
              <a:t> </a:t>
            </a:r>
            <a:r>
              <a:rPr lang="pt-PT" altLang="pt-PT" sz="2000" dirty="0" err="1">
                <a:latin typeface="Courier New" panose="02070309020205020404" pitchFamily="49" charset="0"/>
                <a:ea typeface="+mj-ea"/>
              </a:rPr>
              <a:t>onmousedown</a:t>
            </a:r>
            <a:r>
              <a:rPr lang="pt-PT" altLang="pt-PT" sz="2000" dirty="0">
                <a:latin typeface="Courier New" panose="02070309020205020404" pitchFamily="49" charset="0"/>
                <a:ea typeface="+mj-ea"/>
              </a:rPr>
              <a:t>="</a:t>
            </a:r>
            <a:r>
              <a:rPr lang="pt-PT" altLang="pt-PT" sz="2000" dirty="0" err="1">
                <a:latin typeface="Courier New" panose="02070309020205020404" pitchFamily="49" charset="0"/>
                <a:ea typeface="+mj-ea"/>
              </a:rPr>
              <a:t>mDown</a:t>
            </a:r>
            <a:r>
              <a:rPr lang="pt-PT" altLang="pt-PT" sz="2000" dirty="0">
                <a:latin typeface="Courier New" panose="02070309020205020404" pitchFamily="49" charset="0"/>
                <a:ea typeface="+mj-ea"/>
              </a:rPr>
              <a:t>(</a:t>
            </a:r>
            <a:r>
              <a:rPr lang="pt-PT" altLang="pt-PT" sz="2000" dirty="0" err="1">
                <a:latin typeface="Courier New" panose="02070309020205020404" pitchFamily="49" charset="0"/>
                <a:ea typeface="+mj-ea"/>
              </a:rPr>
              <a:t>this</a:t>
            </a:r>
            <a:r>
              <a:rPr lang="pt-PT" altLang="pt-PT" sz="2000" dirty="0">
                <a:latin typeface="Courier New" panose="02070309020205020404" pitchFamily="49" charset="0"/>
                <a:ea typeface="+mj-ea"/>
              </a:rPr>
              <a:t>)" </a:t>
            </a:r>
            <a:r>
              <a:rPr lang="pt-PT" altLang="pt-PT" sz="2000" dirty="0" err="1">
                <a:latin typeface="Courier New" panose="02070309020205020404" pitchFamily="49" charset="0"/>
                <a:ea typeface="+mj-ea"/>
              </a:rPr>
              <a:t>onmouseup</a:t>
            </a:r>
            <a:r>
              <a:rPr lang="pt-PT" altLang="pt-PT" sz="2000" dirty="0">
                <a:latin typeface="Courier New" panose="02070309020205020404" pitchFamily="49" charset="0"/>
                <a:ea typeface="+mj-ea"/>
              </a:rPr>
              <a:t>="</a:t>
            </a:r>
            <a:r>
              <a:rPr lang="pt-PT" altLang="pt-PT" sz="2000" dirty="0" err="1">
                <a:latin typeface="Courier New" panose="02070309020205020404" pitchFamily="49" charset="0"/>
                <a:ea typeface="+mj-ea"/>
              </a:rPr>
              <a:t>mUp</a:t>
            </a:r>
            <a:r>
              <a:rPr lang="pt-PT" altLang="pt-PT" sz="2000" dirty="0">
                <a:latin typeface="Courier New" panose="02070309020205020404" pitchFamily="49" charset="0"/>
                <a:ea typeface="+mj-ea"/>
              </a:rPr>
              <a:t>(</a:t>
            </a:r>
            <a:r>
              <a:rPr lang="pt-PT" altLang="pt-PT" sz="2000" dirty="0" err="1">
                <a:latin typeface="Courier New" panose="02070309020205020404" pitchFamily="49" charset="0"/>
                <a:ea typeface="+mj-ea"/>
              </a:rPr>
              <a:t>this</a:t>
            </a:r>
            <a:r>
              <a:rPr lang="pt-PT" altLang="pt-PT" sz="2000" dirty="0">
                <a:latin typeface="Courier New" panose="02070309020205020404" pitchFamily="49" charset="0"/>
                <a:ea typeface="+mj-ea"/>
              </a:rPr>
              <a:t>)"</a:t>
            </a:r>
          </a:p>
          <a:p>
            <a:pPr marL="342900" indent="-341313" algn="l" eaLnBrk="1">
              <a:spcAft>
                <a:spcPts val="1413"/>
              </a:spcAft>
              <a:buSzPct val="45000"/>
              <a:buFont typeface="Wingdings" panose="05000000000000000000" pitchFamily="2" charset="2"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pt-PT" altLang="pt-PT" sz="2000" dirty="0" err="1">
                <a:latin typeface="Courier New" panose="02070309020205020404" pitchFamily="49" charset="0"/>
                <a:ea typeface="+mj-ea"/>
              </a:rPr>
              <a:t>style</a:t>
            </a:r>
            <a:r>
              <a:rPr lang="pt-PT" altLang="pt-PT" sz="2000" dirty="0">
                <a:latin typeface="Courier New" panose="02070309020205020404" pitchFamily="49" charset="0"/>
                <a:ea typeface="+mj-ea"/>
              </a:rPr>
              <a:t>="background-color:#D94A38;width:90px;</a:t>
            </a:r>
          </a:p>
          <a:p>
            <a:pPr marL="342900" indent="-341313" algn="l" eaLnBrk="1">
              <a:spcAft>
                <a:spcPts val="1413"/>
              </a:spcAft>
              <a:buSzPct val="45000"/>
              <a:buFont typeface="Wingdings" panose="05000000000000000000" pitchFamily="2" charset="2"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pt-PT" altLang="pt-PT" sz="2000" dirty="0">
                <a:latin typeface="Courier New" panose="02070309020205020404" pitchFamily="49" charset="0"/>
                <a:ea typeface="+mj-ea"/>
              </a:rPr>
              <a:t>height:20px;padding:40px;"&gt;</a:t>
            </a:r>
          </a:p>
          <a:p>
            <a:pPr marL="342900" indent="-341313" algn="l" eaLnBrk="1">
              <a:spcAft>
                <a:spcPts val="1413"/>
              </a:spcAft>
              <a:buSzPct val="45000"/>
              <a:buFont typeface="Wingdings" panose="05000000000000000000" pitchFamily="2" charset="2"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pt-PT" altLang="pt-PT" sz="2000" dirty="0">
                <a:latin typeface="Courier New" panose="02070309020205020404" pitchFamily="49" charset="0"/>
                <a:ea typeface="+mj-ea"/>
              </a:rPr>
              <a:t>Clique&lt;/</a:t>
            </a:r>
            <a:r>
              <a:rPr lang="pt-PT" altLang="pt-PT" sz="2000" dirty="0" err="1">
                <a:latin typeface="Courier New" panose="02070309020205020404" pitchFamily="49" charset="0"/>
                <a:ea typeface="+mj-ea"/>
              </a:rPr>
              <a:t>div</a:t>
            </a:r>
            <a:r>
              <a:rPr lang="pt-PT" altLang="pt-PT" sz="2000" dirty="0">
                <a:latin typeface="Courier New" panose="02070309020205020404" pitchFamily="49" charset="0"/>
                <a:ea typeface="+mj-ea"/>
              </a:rPr>
              <a:t>&gt;</a:t>
            </a:r>
          </a:p>
          <a:p>
            <a:pPr marL="342900" indent="-341313" algn="l" eaLnBrk="1">
              <a:spcAft>
                <a:spcPts val="1413"/>
              </a:spcAft>
              <a:buSzPct val="45000"/>
              <a:buFont typeface="Wingdings" panose="05000000000000000000" pitchFamily="2" charset="2"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pt-PT" altLang="pt-PT" sz="2000" dirty="0">
                <a:latin typeface="Courier New" panose="02070309020205020404" pitchFamily="49" charset="0"/>
                <a:ea typeface="+mj-ea"/>
              </a:rPr>
              <a:t>&lt;script&gt;</a:t>
            </a:r>
          </a:p>
          <a:p>
            <a:pPr marL="342900" indent="-341313" algn="l" eaLnBrk="1">
              <a:spcAft>
                <a:spcPts val="1413"/>
              </a:spcAft>
              <a:buSzPct val="45000"/>
              <a:buFont typeface="Wingdings" panose="05000000000000000000" pitchFamily="2" charset="2"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pt-PT" altLang="pt-PT" sz="2000" dirty="0" err="1">
                <a:latin typeface="Courier New" panose="02070309020205020404" pitchFamily="49" charset="0"/>
                <a:ea typeface="+mj-ea"/>
              </a:rPr>
              <a:t>function</a:t>
            </a:r>
            <a:r>
              <a:rPr lang="pt-PT" altLang="pt-PT" sz="2000" dirty="0">
                <a:latin typeface="Courier New" panose="02070309020205020404" pitchFamily="49" charset="0"/>
                <a:ea typeface="+mj-ea"/>
              </a:rPr>
              <a:t> </a:t>
            </a:r>
            <a:r>
              <a:rPr lang="pt-PT" altLang="pt-PT" sz="2000" dirty="0" err="1">
                <a:latin typeface="Courier New" panose="02070309020205020404" pitchFamily="49" charset="0"/>
                <a:ea typeface="+mj-ea"/>
              </a:rPr>
              <a:t>mDown</a:t>
            </a:r>
            <a:r>
              <a:rPr lang="pt-PT" altLang="pt-PT" sz="2000" dirty="0">
                <a:latin typeface="Courier New" panose="02070309020205020404" pitchFamily="49" charset="0"/>
                <a:ea typeface="+mj-ea"/>
              </a:rPr>
              <a:t>(</a:t>
            </a:r>
            <a:r>
              <a:rPr lang="pt-PT" altLang="pt-PT" sz="2000" dirty="0" err="1">
                <a:latin typeface="Courier New" panose="02070309020205020404" pitchFamily="49" charset="0"/>
                <a:ea typeface="+mj-ea"/>
              </a:rPr>
              <a:t>obj</a:t>
            </a:r>
            <a:r>
              <a:rPr lang="pt-PT" altLang="pt-PT" sz="2000" dirty="0">
                <a:latin typeface="Courier New" panose="02070309020205020404" pitchFamily="49" charset="0"/>
                <a:ea typeface="+mj-ea"/>
              </a:rPr>
              <a:t>) {</a:t>
            </a:r>
          </a:p>
          <a:p>
            <a:pPr marL="342900" indent="-341313" algn="l" eaLnBrk="1">
              <a:spcAft>
                <a:spcPts val="1413"/>
              </a:spcAft>
              <a:buSzPct val="45000"/>
              <a:buFont typeface="Wingdings" panose="05000000000000000000" pitchFamily="2" charset="2"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pt-PT" altLang="pt-PT" sz="2000" dirty="0">
                <a:latin typeface="Courier New" panose="02070309020205020404" pitchFamily="49" charset="0"/>
                <a:ea typeface="+mj-ea"/>
              </a:rPr>
              <a:t>   </a:t>
            </a:r>
            <a:r>
              <a:rPr lang="pt-PT" altLang="pt-PT" sz="2000" dirty="0" err="1">
                <a:latin typeface="Courier New" panose="02070309020205020404" pitchFamily="49" charset="0"/>
                <a:ea typeface="+mj-ea"/>
              </a:rPr>
              <a:t>obj.style.backgroundColor</a:t>
            </a:r>
            <a:r>
              <a:rPr lang="pt-PT" altLang="pt-PT" sz="2000" dirty="0">
                <a:latin typeface="Courier New" panose="02070309020205020404" pitchFamily="49" charset="0"/>
                <a:ea typeface="+mj-ea"/>
              </a:rPr>
              <a:t> = "#1ec5e5";</a:t>
            </a:r>
          </a:p>
          <a:p>
            <a:pPr marL="342900" indent="-341313" algn="l" eaLnBrk="1">
              <a:spcAft>
                <a:spcPts val="1413"/>
              </a:spcAft>
              <a:buSzPct val="45000"/>
              <a:buFont typeface="Wingdings" panose="05000000000000000000" pitchFamily="2" charset="2"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pt-PT" altLang="pt-PT" sz="2000" dirty="0">
                <a:latin typeface="Courier New" panose="02070309020205020404" pitchFamily="49" charset="0"/>
                <a:ea typeface="+mj-ea"/>
              </a:rPr>
              <a:t>   </a:t>
            </a:r>
            <a:r>
              <a:rPr lang="pt-PT" altLang="pt-PT" sz="2000" dirty="0" err="1">
                <a:latin typeface="Courier New" panose="02070309020205020404" pitchFamily="49" charset="0"/>
                <a:ea typeface="+mj-ea"/>
              </a:rPr>
              <a:t>obj.innerHTML</a:t>
            </a:r>
            <a:r>
              <a:rPr lang="pt-PT" altLang="pt-PT" sz="2000" dirty="0">
                <a:latin typeface="Courier New" panose="02070309020205020404" pitchFamily="49" charset="0"/>
                <a:ea typeface="+mj-ea"/>
              </a:rPr>
              <a:t> = "Liberte";</a:t>
            </a:r>
          </a:p>
          <a:p>
            <a:pPr marL="342900" indent="-341313" algn="l" eaLnBrk="1">
              <a:spcAft>
                <a:spcPts val="1413"/>
              </a:spcAft>
              <a:buSzPct val="45000"/>
              <a:buFont typeface="Wingdings" panose="05000000000000000000" pitchFamily="2" charset="2"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pt-PT" altLang="pt-PT" sz="2000" dirty="0">
                <a:latin typeface="Courier New" panose="02070309020205020404" pitchFamily="49" charset="0"/>
                <a:ea typeface="+mj-ea"/>
              </a:rPr>
              <a:t>}</a:t>
            </a:r>
          </a:p>
          <a:p>
            <a:pPr marL="342900" indent="-341313" algn="l" eaLnBrk="1">
              <a:spcAft>
                <a:spcPts val="1413"/>
              </a:spcAft>
              <a:buSzPct val="45000"/>
              <a:buFont typeface="Wingdings" panose="05000000000000000000" pitchFamily="2" charset="2"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pt-PT" altLang="pt-PT" sz="2000" dirty="0" err="1">
                <a:latin typeface="Courier New" panose="02070309020205020404" pitchFamily="49" charset="0"/>
                <a:ea typeface="+mj-ea"/>
              </a:rPr>
              <a:t>function</a:t>
            </a:r>
            <a:r>
              <a:rPr lang="pt-PT" altLang="pt-PT" sz="2000" dirty="0">
                <a:latin typeface="Courier New" panose="02070309020205020404" pitchFamily="49" charset="0"/>
                <a:ea typeface="+mj-ea"/>
              </a:rPr>
              <a:t> </a:t>
            </a:r>
            <a:r>
              <a:rPr lang="pt-PT" altLang="pt-PT" sz="2000" dirty="0" err="1">
                <a:latin typeface="Courier New" panose="02070309020205020404" pitchFamily="49" charset="0"/>
                <a:ea typeface="+mj-ea"/>
              </a:rPr>
              <a:t>mUp</a:t>
            </a:r>
            <a:r>
              <a:rPr lang="pt-PT" altLang="pt-PT" sz="2000" dirty="0">
                <a:latin typeface="Courier New" panose="02070309020205020404" pitchFamily="49" charset="0"/>
                <a:ea typeface="+mj-ea"/>
              </a:rPr>
              <a:t>(</a:t>
            </a:r>
            <a:r>
              <a:rPr lang="pt-PT" altLang="pt-PT" sz="2000" dirty="0" err="1">
                <a:latin typeface="Courier New" panose="02070309020205020404" pitchFamily="49" charset="0"/>
                <a:ea typeface="+mj-ea"/>
              </a:rPr>
              <a:t>obj</a:t>
            </a:r>
            <a:r>
              <a:rPr lang="pt-PT" altLang="pt-PT" sz="2000" dirty="0">
                <a:latin typeface="Courier New" panose="02070309020205020404" pitchFamily="49" charset="0"/>
                <a:ea typeface="+mj-ea"/>
              </a:rPr>
              <a:t>) {</a:t>
            </a:r>
          </a:p>
          <a:p>
            <a:pPr marL="342900" indent="-341313" algn="l" eaLnBrk="1">
              <a:spcAft>
                <a:spcPts val="1413"/>
              </a:spcAft>
              <a:buSzPct val="45000"/>
              <a:buFont typeface="Wingdings" panose="05000000000000000000" pitchFamily="2" charset="2"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pt-PT" altLang="pt-PT" sz="2000" dirty="0">
                <a:latin typeface="Courier New" panose="02070309020205020404" pitchFamily="49" charset="0"/>
                <a:ea typeface="+mj-ea"/>
              </a:rPr>
              <a:t>   </a:t>
            </a:r>
            <a:r>
              <a:rPr lang="pt-PT" altLang="pt-PT" sz="2000" dirty="0" err="1">
                <a:latin typeface="Courier New" panose="02070309020205020404" pitchFamily="49" charset="0"/>
                <a:ea typeface="+mj-ea"/>
              </a:rPr>
              <a:t>obj.style.backgroundColor</a:t>
            </a:r>
            <a:r>
              <a:rPr lang="pt-PT" altLang="pt-PT" sz="2000" dirty="0">
                <a:latin typeface="Courier New" panose="02070309020205020404" pitchFamily="49" charset="0"/>
                <a:ea typeface="+mj-ea"/>
              </a:rPr>
              <a:t>="#D94A38";</a:t>
            </a:r>
          </a:p>
          <a:p>
            <a:pPr marL="342900" indent="-341313" algn="l" eaLnBrk="1">
              <a:spcAft>
                <a:spcPts val="1413"/>
              </a:spcAft>
              <a:buSzPct val="45000"/>
              <a:buFont typeface="Wingdings" panose="05000000000000000000" pitchFamily="2" charset="2"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pt-PT" altLang="pt-PT" sz="2000" dirty="0">
                <a:latin typeface="Courier New" panose="02070309020205020404" pitchFamily="49" charset="0"/>
                <a:ea typeface="+mj-ea"/>
              </a:rPr>
              <a:t>   </a:t>
            </a:r>
            <a:r>
              <a:rPr lang="pt-PT" altLang="pt-PT" sz="2000" dirty="0" err="1">
                <a:latin typeface="Courier New" panose="02070309020205020404" pitchFamily="49" charset="0"/>
                <a:ea typeface="+mj-ea"/>
              </a:rPr>
              <a:t>obj.innerHTML</a:t>
            </a:r>
            <a:r>
              <a:rPr lang="pt-PT" altLang="pt-PT" sz="2000" dirty="0">
                <a:latin typeface="Courier New" panose="02070309020205020404" pitchFamily="49" charset="0"/>
                <a:ea typeface="+mj-ea"/>
              </a:rPr>
              <a:t>="Obrigado";</a:t>
            </a:r>
          </a:p>
          <a:p>
            <a:pPr marL="342900" indent="-341313" algn="l" eaLnBrk="1">
              <a:spcAft>
                <a:spcPts val="1413"/>
              </a:spcAft>
              <a:buSzPct val="45000"/>
              <a:buFont typeface="Wingdings" panose="05000000000000000000" pitchFamily="2" charset="2"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pt-PT" altLang="pt-PT" sz="2000" dirty="0">
                <a:latin typeface="Courier New" panose="02070309020205020404" pitchFamily="49" charset="0"/>
                <a:ea typeface="+mj-ea"/>
              </a:rPr>
              <a:t>}</a:t>
            </a:r>
          </a:p>
          <a:p>
            <a:pPr marL="342900" indent="-341313" algn="l" eaLnBrk="1">
              <a:spcAft>
                <a:spcPts val="1413"/>
              </a:spcAft>
              <a:buSzPct val="45000"/>
              <a:buFont typeface="Wingdings" panose="05000000000000000000" pitchFamily="2" charset="2"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pt-PT" altLang="pt-PT" sz="2000" dirty="0">
                <a:latin typeface="Courier New" panose="02070309020205020404" pitchFamily="49" charset="0"/>
                <a:ea typeface="+mj-ea"/>
              </a:rPr>
              <a:t>&lt;/script&gt;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>
            <a:extLst>
              <a:ext uri="{FF2B5EF4-FFF2-40B4-BE49-F238E27FC236}">
                <a16:creationId xmlns:a16="http://schemas.microsoft.com/office/drawing/2014/main" id="{DCBB213A-69D6-4831-BEDE-40C22B6430CC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503238" y="469900"/>
            <a:ext cx="9069387" cy="6853238"/>
          </a:xfrm>
        </p:spPr>
        <p:txBody>
          <a:bodyPr tIns="28080" anchor="t"/>
          <a:lstStyle/>
          <a:p>
            <a:pPr marL="342900" indent="-341313" algn="l" eaLnBrk="1">
              <a:spcAft>
                <a:spcPts val="1413"/>
              </a:spcAft>
              <a:buSzPct val="45000"/>
              <a:buFont typeface="Wingdings" panose="05000000000000000000" pitchFamily="2" charset="2"/>
              <a:buChar char="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pt-PT" altLang="pt-PT" sz="3000" dirty="0">
                <a:ea typeface="+mj-ea"/>
              </a:rPr>
              <a:t> Eventos </a:t>
            </a:r>
            <a:r>
              <a:rPr lang="pt-PT" altLang="pt-PT" sz="3000" dirty="0" err="1">
                <a:ea typeface="+mj-ea"/>
              </a:rPr>
              <a:t>onmousedown</a:t>
            </a:r>
            <a:r>
              <a:rPr lang="pt-PT" altLang="pt-PT" sz="3000" dirty="0">
                <a:ea typeface="+mj-ea"/>
              </a:rPr>
              <a:t> e </a:t>
            </a:r>
            <a:r>
              <a:rPr lang="pt-PT" altLang="pt-PT" sz="3000" dirty="0" err="1">
                <a:ea typeface="+mj-ea"/>
              </a:rPr>
              <a:t>onmouseup</a:t>
            </a:r>
            <a:r>
              <a:rPr lang="pt-PT" altLang="pt-PT" sz="3000" dirty="0">
                <a:ea typeface="+mj-ea"/>
              </a:rPr>
              <a:t> </a:t>
            </a:r>
          </a:p>
          <a:p>
            <a:pPr marL="342900" indent="-341313" algn="l" eaLnBrk="1">
              <a:spcAft>
                <a:spcPts val="1413"/>
              </a:spcAft>
              <a:buSzPct val="45000"/>
              <a:buFont typeface="Wingdings" panose="05000000000000000000" pitchFamily="2" charset="2"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pt-PT" altLang="pt-PT" sz="2800" dirty="0">
                <a:latin typeface="Courier New" panose="02070309020205020404" pitchFamily="49" charset="0"/>
                <a:ea typeface="+mj-ea"/>
              </a:rPr>
              <a:t>&lt;script&gt;</a:t>
            </a:r>
          </a:p>
          <a:p>
            <a:pPr marL="342900" indent="-341313" algn="l" eaLnBrk="1">
              <a:spcAft>
                <a:spcPts val="1413"/>
              </a:spcAft>
              <a:buSzPct val="45000"/>
              <a:buFont typeface="Wingdings" panose="05000000000000000000" pitchFamily="2" charset="2"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pt-PT" altLang="pt-PT" sz="2800" dirty="0" err="1">
                <a:latin typeface="Courier New" panose="02070309020205020404" pitchFamily="49" charset="0"/>
                <a:ea typeface="+mj-ea"/>
              </a:rPr>
              <a:t>function</a:t>
            </a:r>
            <a:r>
              <a:rPr lang="pt-PT" altLang="pt-PT" sz="2800" dirty="0">
                <a:latin typeface="Courier New" panose="02070309020205020404" pitchFamily="49" charset="0"/>
                <a:ea typeface="+mj-ea"/>
              </a:rPr>
              <a:t> </a:t>
            </a:r>
            <a:r>
              <a:rPr lang="pt-PT" altLang="pt-PT" sz="2800" dirty="0" err="1">
                <a:latin typeface="Courier New" panose="02070309020205020404" pitchFamily="49" charset="0"/>
                <a:ea typeface="+mj-ea"/>
              </a:rPr>
              <a:t>mudaImg</a:t>
            </a:r>
            <a:r>
              <a:rPr lang="pt-PT" altLang="pt-PT" sz="2800" dirty="0">
                <a:latin typeface="Courier New" panose="02070309020205020404" pitchFamily="49" charset="0"/>
                <a:ea typeface="+mj-ea"/>
              </a:rPr>
              <a:t>() {</a:t>
            </a:r>
          </a:p>
          <a:p>
            <a:pPr marL="342900" indent="-341313" algn="l" eaLnBrk="1">
              <a:spcAft>
                <a:spcPts val="1413"/>
              </a:spcAft>
              <a:buSzPct val="45000"/>
              <a:buFont typeface="Wingdings" panose="05000000000000000000" pitchFamily="2" charset="2"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pt-PT" altLang="pt-PT" sz="2800" dirty="0">
                <a:latin typeface="Courier New" panose="02070309020205020404" pitchFamily="49" charset="0"/>
                <a:ea typeface="+mj-ea"/>
              </a:rPr>
              <a:t>  </a:t>
            </a:r>
            <a:r>
              <a:rPr lang="pt-PT" altLang="pt-PT" sz="2800" dirty="0" err="1">
                <a:latin typeface="Courier New" panose="02070309020205020404" pitchFamily="49" charset="0"/>
                <a:ea typeface="+mj-ea"/>
              </a:rPr>
              <a:t>document.getElementById</a:t>
            </a:r>
            <a:r>
              <a:rPr lang="pt-PT" altLang="pt-PT" sz="2800" dirty="0">
                <a:latin typeface="Courier New" panose="02070309020205020404" pitchFamily="49" charset="0"/>
                <a:ea typeface="+mj-ea"/>
              </a:rPr>
              <a:t>('</a:t>
            </a:r>
            <a:r>
              <a:rPr lang="pt-PT" altLang="pt-PT" sz="2800" dirty="0" err="1">
                <a:latin typeface="Courier New" panose="02070309020205020404" pitchFamily="49" charset="0"/>
                <a:ea typeface="+mj-ea"/>
              </a:rPr>
              <a:t>img</a:t>
            </a:r>
            <a:r>
              <a:rPr lang="pt-PT" altLang="pt-PT" sz="2800" dirty="0">
                <a:latin typeface="Courier New" panose="02070309020205020404" pitchFamily="49" charset="0"/>
                <a:ea typeface="+mj-ea"/>
              </a:rPr>
              <a:t>').</a:t>
            </a:r>
            <a:r>
              <a:rPr lang="pt-PT" altLang="pt-PT" sz="2800" dirty="0" err="1">
                <a:latin typeface="Courier New" panose="02070309020205020404" pitchFamily="49" charset="0"/>
                <a:ea typeface="+mj-ea"/>
              </a:rPr>
              <a:t>src</a:t>
            </a:r>
            <a:r>
              <a:rPr lang="pt-PT" altLang="pt-PT" sz="2800" dirty="0">
                <a:latin typeface="Courier New" panose="02070309020205020404" pitchFamily="49" charset="0"/>
                <a:ea typeface="+mj-ea"/>
              </a:rPr>
              <a:t> = "img1.jpg";</a:t>
            </a:r>
          </a:p>
          <a:p>
            <a:pPr marL="342900" indent="-341313" algn="l" eaLnBrk="1">
              <a:spcAft>
                <a:spcPts val="1413"/>
              </a:spcAft>
              <a:buSzPct val="45000"/>
              <a:buFont typeface="Wingdings" panose="05000000000000000000" pitchFamily="2" charset="2"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pt-PT" altLang="pt-PT" sz="2800" dirty="0">
                <a:latin typeface="Courier New" panose="02070309020205020404" pitchFamily="49" charset="0"/>
                <a:ea typeface="+mj-ea"/>
              </a:rPr>
              <a:t>}</a:t>
            </a:r>
          </a:p>
          <a:p>
            <a:pPr marL="342900" indent="-341313" algn="l" eaLnBrk="1">
              <a:spcAft>
                <a:spcPts val="1413"/>
              </a:spcAft>
              <a:buSzPct val="45000"/>
              <a:buFont typeface="Wingdings" panose="05000000000000000000" pitchFamily="2" charset="2"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pt-PT" altLang="pt-PT" sz="2800" dirty="0" err="1">
                <a:latin typeface="Courier New" panose="02070309020205020404" pitchFamily="49" charset="0"/>
                <a:ea typeface="+mj-ea"/>
              </a:rPr>
              <a:t>function</a:t>
            </a:r>
            <a:r>
              <a:rPr lang="pt-PT" altLang="pt-PT" sz="2800" dirty="0">
                <a:latin typeface="Courier New" panose="02070309020205020404" pitchFamily="49" charset="0"/>
                <a:ea typeface="+mj-ea"/>
              </a:rPr>
              <a:t> mudaImg1() {</a:t>
            </a:r>
          </a:p>
          <a:p>
            <a:pPr marL="342900" indent="-341313" algn="l" eaLnBrk="1">
              <a:spcAft>
                <a:spcPts val="1413"/>
              </a:spcAft>
              <a:buSzPct val="45000"/>
              <a:buFont typeface="Wingdings" panose="05000000000000000000" pitchFamily="2" charset="2"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pt-PT" altLang="pt-PT" sz="2800" dirty="0">
                <a:latin typeface="Courier New" panose="02070309020205020404" pitchFamily="49" charset="0"/>
                <a:ea typeface="+mj-ea"/>
              </a:rPr>
              <a:t>  </a:t>
            </a:r>
            <a:r>
              <a:rPr lang="pt-PT" altLang="pt-PT" sz="2800" dirty="0" err="1">
                <a:latin typeface="Courier New" panose="02070309020205020404" pitchFamily="49" charset="0"/>
                <a:ea typeface="+mj-ea"/>
              </a:rPr>
              <a:t>document.getElementById</a:t>
            </a:r>
            <a:r>
              <a:rPr lang="pt-PT" altLang="pt-PT" sz="2800" dirty="0">
                <a:latin typeface="Courier New" panose="02070309020205020404" pitchFamily="49" charset="0"/>
                <a:ea typeface="+mj-ea"/>
              </a:rPr>
              <a:t>('</a:t>
            </a:r>
            <a:r>
              <a:rPr lang="pt-PT" altLang="pt-PT" sz="2800" dirty="0" err="1">
                <a:latin typeface="Courier New" panose="02070309020205020404" pitchFamily="49" charset="0"/>
                <a:ea typeface="+mj-ea"/>
              </a:rPr>
              <a:t>img</a:t>
            </a:r>
            <a:r>
              <a:rPr lang="pt-PT" altLang="pt-PT" sz="2800" dirty="0">
                <a:latin typeface="Courier New" panose="02070309020205020404" pitchFamily="49" charset="0"/>
                <a:ea typeface="+mj-ea"/>
              </a:rPr>
              <a:t>').</a:t>
            </a:r>
            <a:r>
              <a:rPr lang="pt-PT" altLang="pt-PT" sz="2800" dirty="0" err="1">
                <a:latin typeface="Courier New" panose="02070309020205020404" pitchFamily="49" charset="0"/>
                <a:ea typeface="+mj-ea"/>
              </a:rPr>
              <a:t>src</a:t>
            </a:r>
            <a:r>
              <a:rPr lang="pt-PT" altLang="pt-PT" sz="2800" dirty="0">
                <a:latin typeface="Courier New" panose="02070309020205020404" pitchFamily="49" charset="0"/>
                <a:ea typeface="+mj-ea"/>
              </a:rPr>
              <a:t> = "img2.jpg";</a:t>
            </a:r>
          </a:p>
          <a:p>
            <a:pPr marL="342900" indent="-341313" algn="l" eaLnBrk="1">
              <a:spcAft>
                <a:spcPts val="1413"/>
              </a:spcAft>
              <a:buSzPct val="45000"/>
              <a:buFont typeface="Wingdings" panose="05000000000000000000" pitchFamily="2" charset="2"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pt-PT" altLang="pt-PT" sz="2800" dirty="0">
                <a:latin typeface="Courier New" panose="02070309020205020404" pitchFamily="49" charset="0"/>
                <a:ea typeface="+mj-ea"/>
              </a:rPr>
              <a:t>}</a:t>
            </a:r>
          </a:p>
          <a:p>
            <a:pPr marL="342900" indent="-341313" algn="l" eaLnBrk="1">
              <a:spcAft>
                <a:spcPts val="1413"/>
              </a:spcAft>
              <a:buSzPct val="45000"/>
              <a:buFont typeface="Wingdings" panose="05000000000000000000" pitchFamily="2" charset="2"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pt-PT" altLang="pt-PT" sz="2800" dirty="0">
                <a:latin typeface="Courier New" panose="02070309020205020404" pitchFamily="49" charset="0"/>
                <a:ea typeface="+mj-ea"/>
              </a:rPr>
              <a:t>&lt;/script&gt;</a:t>
            </a:r>
          </a:p>
          <a:p>
            <a:pPr marL="342900" indent="-341313" algn="l" eaLnBrk="1">
              <a:spcAft>
                <a:spcPts val="1413"/>
              </a:spcAft>
              <a:buSzPct val="45000"/>
              <a:buFont typeface="Wingdings" panose="05000000000000000000" pitchFamily="2" charset="2"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pt-PT" altLang="pt-PT" sz="2800" dirty="0">
                <a:latin typeface="Courier New" panose="02070309020205020404" pitchFamily="49" charset="0"/>
                <a:ea typeface="+mj-ea"/>
              </a:rPr>
              <a:t>&lt;</a:t>
            </a:r>
            <a:r>
              <a:rPr lang="pt-PT" altLang="pt-PT" sz="2800" dirty="0" err="1">
                <a:latin typeface="Courier New" panose="02070309020205020404" pitchFamily="49" charset="0"/>
                <a:ea typeface="+mj-ea"/>
              </a:rPr>
              <a:t>img</a:t>
            </a:r>
            <a:r>
              <a:rPr lang="pt-PT" altLang="pt-PT" sz="2800" dirty="0">
                <a:latin typeface="Courier New" panose="02070309020205020404" pitchFamily="49" charset="0"/>
                <a:ea typeface="+mj-ea"/>
              </a:rPr>
              <a:t> id="</a:t>
            </a:r>
            <a:r>
              <a:rPr lang="pt-PT" altLang="pt-PT" sz="2800" dirty="0" err="1">
                <a:latin typeface="Courier New" panose="02070309020205020404" pitchFamily="49" charset="0"/>
                <a:ea typeface="+mj-ea"/>
              </a:rPr>
              <a:t>img</a:t>
            </a:r>
            <a:r>
              <a:rPr lang="pt-PT" altLang="pt-PT" sz="2800" dirty="0">
                <a:latin typeface="Courier New" panose="02070309020205020404" pitchFamily="49" charset="0"/>
                <a:ea typeface="+mj-ea"/>
              </a:rPr>
              <a:t>" </a:t>
            </a:r>
            <a:r>
              <a:rPr lang="pt-PT" altLang="pt-PT" sz="2800" dirty="0" err="1">
                <a:latin typeface="Courier New" panose="02070309020205020404" pitchFamily="49" charset="0"/>
                <a:ea typeface="+mj-ea"/>
              </a:rPr>
              <a:t>onmousedown</a:t>
            </a:r>
            <a:r>
              <a:rPr lang="pt-PT" altLang="pt-PT" sz="2800" dirty="0">
                <a:latin typeface="Courier New" panose="02070309020205020404" pitchFamily="49" charset="0"/>
                <a:ea typeface="+mj-ea"/>
              </a:rPr>
              <a:t>="</a:t>
            </a:r>
            <a:r>
              <a:rPr lang="pt-PT" altLang="pt-PT" sz="2800" dirty="0" err="1">
                <a:latin typeface="Courier New" panose="02070309020205020404" pitchFamily="49" charset="0"/>
                <a:ea typeface="+mj-ea"/>
              </a:rPr>
              <a:t>mudaImg</a:t>
            </a:r>
            <a:r>
              <a:rPr lang="pt-PT" altLang="pt-PT" sz="2800" dirty="0">
                <a:latin typeface="Courier New" panose="02070309020205020404" pitchFamily="49" charset="0"/>
                <a:ea typeface="+mj-ea"/>
              </a:rPr>
              <a:t>()" </a:t>
            </a:r>
            <a:r>
              <a:rPr lang="pt-PT" altLang="pt-PT" sz="2800" dirty="0" err="1">
                <a:latin typeface="Courier New" panose="02070309020205020404" pitchFamily="49" charset="0"/>
                <a:ea typeface="+mj-ea"/>
              </a:rPr>
              <a:t>onmouseup</a:t>
            </a:r>
            <a:r>
              <a:rPr lang="pt-PT" altLang="pt-PT" sz="2800" dirty="0">
                <a:latin typeface="Courier New" panose="02070309020205020404" pitchFamily="49" charset="0"/>
                <a:ea typeface="+mj-ea"/>
              </a:rPr>
              <a:t>="mudaImg1()" </a:t>
            </a:r>
            <a:r>
              <a:rPr lang="pt-PT" altLang="pt-PT" sz="2800" dirty="0" err="1">
                <a:latin typeface="Courier New" panose="02070309020205020404" pitchFamily="49" charset="0"/>
                <a:ea typeface="+mj-ea"/>
              </a:rPr>
              <a:t>src</a:t>
            </a:r>
            <a:r>
              <a:rPr lang="pt-PT" altLang="pt-PT" sz="2800" dirty="0">
                <a:latin typeface="Courier New" panose="02070309020205020404" pitchFamily="49" charset="0"/>
                <a:ea typeface="+mj-ea"/>
              </a:rPr>
              <a:t>="img2.jpg" /&gt;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>
            <a:extLst>
              <a:ext uri="{FF2B5EF4-FFF2-40B4-BE49-F238E27FC236}">
                <a16:creationId xmlns:a16="http://schemas.microsoft.com/office/drawing/2014/main" id="{42F3AE13-88F5-4F5C-92CC-DC099ACB1BD5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503238" y="469900"/>
            <a:ext cx="9069387" cy="6853238"/>
          </a:xfrm>
        </p:spPr>
        <p:txBody>
          <a:bodyPr tIns="28080" anchor="t"/>
          <a:lstStyle/>
          <a:p>
            <a:pPr marL="342900" indent="-341313" algn="l" eaLnBrk="1">
              <a:spcAft>
                <a:spcPts val="1413"/>
              </a:spcAft>
              <a:buSzPct val="45000"/>
              <a:buFont typeface="Wingdings" panose="05000000000000000000" pitchFamily="2" charset="2"/>
              <a:buChar char="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pt-PT" altLang="pt-PT" sz="3000" dirty="0">
                <a:ea typeface="+mj-ea"/>
              </a:rPr>
              <a:t> Eventos </a:t>
            </a:r>
            <a:r>
              <a:rPr lang="pt-PT" altLang="pt-PT" sz="3000" dirty="0" err="1">
                <a:ea typeface="+mj-ea"/>
              </a:rPr>
              <a:t>onmouseover</a:t>
            </a:r>
            <a:r>
              <a:rPr lang="pt-PT" altLang="pt-PT" sz="3000" dirty="0">
                <a:ea typeface="+mj-ea"/>
              </a:rPr>
              <a:t> e </a:t>
            </a:r>
            <a:r>
              <a:rPr lang="pt-PT" altLang="pt-PT" sz="3000" dirty="0" err="1">
                <a:ea typeface="+mj-ea"/>
              </a:rPr>
              <a:t>onmouseout</a:t>
            </a:r>
            <a:r>
              <a:rPr lang="pt-PT" altLang="pt-PT" sz="3000" dirty="0">
                <a:ea typeface="+mj-ea"/>
              </a:rPr>
              <a:t> </a:t>
            </a:r>
          </a:p>
          <a:p>
            <a:pPr marL="342900" indent="-341313" algn="l" eaLnBrk="1">
              <a:spcAft>
                <a:spcPts val="1413"/>
              </a:spcAft>
              <a:buSzPct val="45000"/>
              <a:buFont typeface="Wingdings" panose="05000000000000000000" pitchFamily="2" charset="2"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pt-PT" altLang="pt-PT" sz="2800" dirty="0">
                <a:latin typeface="Courier New" panose="02070309020205020404" pitchFamily="49" charset="0"/>
                <a:ea typeface="+mj-ea"/>
              </a:rPr>
              <a:t>&lt;h1 </a:t>
            </a:r>
            <a:r>
              <a:rPr lang="pt-PT" altLang="pt-PT" sz="2800" dirty="0" err="1">
                <a:latin typeface="Courier New" panose="02070309020205020404" pitchFamily="49" charset="0"/>
                <a:ea typeface="+mj-ea"/>
              </a:rPr>
              <a:t>onmouseover</a:t>
            </a:r>
            <a:r>
              <a:rPr lang="pt-PT" altLang="pt-PT" sz="2800" dirty="0">
                <a:latin typeface="Courier New" panose="02070309020205020404" pitchFamily="49" charset="0"/>
                <a:ea typeface="+mj-ea"/>
              </a:rPr>
              <a:t>="</a:t>
            </a:r>
            <a:r>
              <a:rPr lang="pt-PT" altLang="pt-PT" sz="2800" dirty="0" err="1">
                <a:latin typeface="Courier New" panose="02070309020205020404" pitchFamily="49" charset="0"/>
                <a:ea typeface="+mj-ea"/>
              </a:rPr>
              <a:t>style.color</a:t>
            </a:r>
            <a:r>
              <a:rPr lang="pt-PT" altLang="pt-PT" sz="2800" dirty="0">
                <a:latin typeface="Courier New" panose="02070309020205020404" pitchFamily="49" charset="0"/>
                <a:ea typeface="+mj-ea"/>
              </a:rPr>
              <a:t>='</a:t>
            </a:r>
            <a:r>
              <a:rPr lang="pt-PT" altLang="pt-PT" sz="2800" dirty="0" err="1">
                <a:latin typeface="Courier New" panose="02070309020205020404" pitchFamily="49" charset="0"/>
                <a:ea typeface="+mj-ea"/>
              </a:rPr>
              <a:t>red</a:t>
            </a:r>
            <a:r>
              <a:rPr lang="pt-PT" altLang="pt-PT" sz="2800" dirty="0">
                <a:latin typeface="Courier New" panose="02070309020205020404" pitchFamily="49" charset="0"/>
                <a:ea typeface="+mj-ea"/>
              </a:rPr>
              <a:t>'"</a:t>
            </a:r>
          </a:p>
          <a:p>
            <a:pPr marL="342900" indent="-341313" algn="l" eaLnBrk="1">
              <a:spcAft>
                <a:spcPts val="1413"/>
              </a:spcAft>
              <a:buSzPct val="45000"/>
              <a:buFont typeface="Wingdings" panose="05000000000000000000" pitchFamily="2" charset="2"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pt-PT" altLang="pt-PT" sz="2800" dirty="0" err="1">
                <a:latin typeface="Courier New" panose="02070309020205020404" pitchFamily="49" charset="0"/>
                <a:ea typeface="+mj-ea"/>
              </a:rPr>
              <a:t>onmouseout</a:t>
            </a:r>
            <a:r>
              <a:rPr lang="pt-PT" altLang="pt-PT" sz="2800" dirty="0">
                <a:latin typeface="Courier New" panose="02070309020205020404" pitchFamily="49" charset="0"/>
                <a:ea typeface="+mj-ea"/>
              </a:rPr>
              <a:t>="</a:t>
            </a:r>
            <a:r>
              <a:rPr lang="pt-PT" altLang="pt-PT" sz="2800" dirty="0" err="1">
                <a:latin typeface="Courier New" panose="02070309020205020404" pitchFamily="49" charset="0"/>
                <a:ea typeface="+mj-ea"/>
              </a:rPr>
              <a:t>style.color</a:t>
            </a:r>
            <a:r>
              <a:rPr lang="pt-PT" altLang="pt-PT" sz="2800" dirty="0">
                <a:latin typeface="Courier New" panose="02070309020205020404" pitchFamily="49" charset="0"/>
                <a:ea typeface="+mj-ea"/>
              </a:rPr>
              <a:t>='</a:t>
            </a:r>
            <a:r>
              <a:rPr lang="pt-PT" altLang="pt-PT" sz="2800" dirty="0" err="1">
                <a:latin typeface="Courier New" panose="02070309020205020404" pitchFamily="49" charset="0"/>
                <a:ea typeface="+mj-ea"/>
              </a:rPr>
              <a:t>yellow</a:t>
            </a:r>
            <a:r>
              <a:rPr lang="pt-PT" altLang="pt-PT" sz="2800" dirty="0">
                <a:latin typeface="Courier New" panose="02070309020205020404" pitchFamily="49" charset="0"/>
                <a:ea typeface="+mj-ea"/>
              </a:rPr>
              <a:t>'"&gt;</a:t>
            </a:r>
          </a:p>
          <a:p>
            <a:pPr marL="342900" indent="-341313" algn="l" eaLnBrk="1">
              <a:spcAft>
                <a:spcPts val="1413"/>
              </a:spcAft>
              <a:buSzPct val="45000"/>
              <a:buFont typeface="Wingdings" panose="05000000000000000000" pitchFamily="2" charset="2"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pt-PT" altLang="pt-PT" sz="2800" dirty="0">
                <a:latin typeface="Courier New" panose="02070309020205020404" pitchFamily="49" charset="0"/>
                <a:ea typeface="+mj-ea"/>
              </a:rPr>
              <a:t>Passe o cursor pelo texto&lt;/h1&gt;</a:t>
            </a:r>
          </a:p>
          <a:p>
            <a:pPr marL="342900" indent="-341313" algn="l" eaLnBrk="1">
              <a:spcAft>
                <a:spcPts val="1413"/>
              </a:spcAft>
              <a:buSzPct val="45000"/>
              <a:buFont typeface="Wingdings" panose="05000000000000000000" pitchFamily="2" charset="2"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pt-PT" altLang="pt-PT" sz="2800" dirty="0">
              <a:latin typeface="Courier New" panose="02070309020205020404" pitchFamily="49" charset="0"/>
              <a:ea typeface="+mj-ea"/>
            </a:endParaRP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>
            <a:extLst>
              <a:ext uri="{FF2B5EF4-FFF2-40B4-BE49-F238E27FC236}">
                <a16:creationId xmlns:a16="http://schemas.microsoft.com/office/drawing/2014/main" id="{9939AE4D-ABC2-42F3-8C6D-8761C1018E2C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503238" y="469900"/>
            <a:ext cx="9069387" cy="6853238"/>
          </a:xfrm>
        </p:spPr>
        <p:txBody>
          <a:bodyPr tIns="28080" anchor="t"/>
          <a:lstStyle/>
          <a:p>
            <a:pPr marL="342900" indent="-341313" algn="l" eaLnBrk="1">
              <a:spcAft>
                <a:spcPts val="1413"/>
              </a:spcAft>
              <a:buSzPct val="45000"/>
              <a:buFont typeface="Wingdings" panose="05000000000000000000" pitchFamily="2" charset="2"/>
              <a:buChar char="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pt-PT" altLang="pt-PT" sz="3000" dirty="0">
                <a:ea typeface="+mj-ea"/>
              </a:rPr>
              <a:t> Evento </a:t>
            </a:r>
            <a:r>
              <a:rPr lang="pt-PT" altLang="pt-PT" sz="3000" dirty="0" err="1">
                <a:ea typeface="+mj-ea"/>
              </a:rPr>
              <a:t>onfocus</a:t>
            </a:r>
            <a:endParaRPr lang="pt-PT" altLang="pt-PT" sz="3000" dirty="0">
              <a:ea typeface="+mj-ea"/>
            </a:endParaRPr>
          </a:p>
          <a:p>
            <a:pPr marL="342900" indent="-341313" algn="l" eaLnBrk="1">
              <a:spcAft>
                <a:spcPts val="1413"/>
              </a:spcAft>
              <a:buSzPct val="45000"/>
              <a:buFont typeface="Wingdings" panose="05000000000000000000" pitchFamily="2" charset="2"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pt-PT" altLang="pt-PT" sz="2800" dirty="0">
                <a:latin typeface="Courier New" panose="02070309020205020404" pitchFamily="49" charset="0"/>
                <a:ea typeface="+mj-ea"/>
              </a:rPr>
              <a:t>&lt;script&gt;</a:t>
            </a:r>
          </a:p>
          <a:p>
            <a:pPr marL="342900" indent="-341313" algn="l" eaLnBrk="1">
              <a:spcAft>
                <a:spcPts val="1413"/>
              </a:spcAft>
              <a:buSzPct val="45000"/>
              <a:buFont typeface="Wingdings" panose="05000000000000000000" pitchFamily="2" charset="2"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pt-PT" altLang="pt-PT" sz="2800" dirty="0" err="1">
                <a:latin typeface="Courier New" panose="02070309020205020404" pitchFamily="49" charset="0"/>
                <a:ea typeface="+mj-ea"/>
              </a:rPr>
              <a:t>function</a:t>
            </a:r>
            <a:r>
              <a:rPr lang="pt-PT" altLang="pt-PT" sz="2800" dirty="0">
                <a:latin typeface="Courier New" panose="02070309020205020404" pitchFamily="49" charset="0"/>
                <a:ea typeface="+mj-ea"/>
              </a:rPr>
              <a:t> </a:t>
            </a:r>
            <a:r>
              <a:rPr lang="pt-PT" altLang="pt-PT" sz="2800" dirty="0" err="1">
                <a:latin typeface="Courier New" panose="02070309020205020404" pitchFamily="49" charset="0"/>
                <a:ea typeface="+mj-ea"/>
              </a:rPr>
              <a:t>mudaBkg</a:t>
            </a:r>
            <a:r>
              <a:rPr lang="pt-PT" altLang="pt-PT" sz="2800" dirty="0">
                <a:latin typeface="Courier New" panose="02070309020205020404" pitchFamily="49" charset="0"/>
                <a:ea typeface="+mj-ea"/>
              </a:rPr>
              <a:t>(x) {</a:t>
            </a:r>
          </a:p>
          <a:p>
            <a:pPr marL="342900" indent="-341313" algn="l" eaLnBrk="1">
              <a:spcAft>
                <a:spcPts val="1413"/>
              </a:spcAft>
              <a:buSzPct val="45000"/>
              <a:buFont typeface="Wingdings" panose="05000000000000000000" pitchFamily="2" charset="2"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pt-PT" altLang="pt-PT" sz="2800" dirty="0">
                <a:latin typeface="Courier New" panose="02070309020205020404" pitchFamily="49" charset="0"/>
                <a:ea typeface="+mj-ea"/>
              </a:rPr>
              <a:t>  </a:t>
            </a:r>
            <a:r>
              <a:rPr lang="pt-PT" altLang="pt-PT" sz="2800" dirty="0" err="1">
                <a:latin typeface="Courier New" panose="02070309020205020404" pitchFamily="49" charset="0"/>
                <a:ea typeface="+mj-ea"/>
              </a:rPr>
              <a:t>x.style.background</a:t>
            </a:r>
            <a:r>
              <a:rPr lang="pt-PT" altLang="pt-PT" sz="2800" dirty="0">
                <a:latin typeface="Courier New" panose="02070309020205020404" pitchFamily="49" charset="0"/>
                <a:ea typeface="+mj-ea"/>
              </a:rPr>
              <a:t> = "</a:t>
            </a:r>
            <a:r>
              <a:rPr lang="pt-PT" altLang="pt-PT" sz="2800" dirty="0" err="1">
                <a:latin typeface="Courier New" panose="02070309020205020404" pitchFamily="49" charset="0"/>
                <a:ea typeface="+mj-ea"/>
              </a:rPr>
              <a:t>yellow</a:t>
            </a:r>
            <a:r>
              <a:rPr lang="pt-PT" altLang="pt-PT" sz="2800" dirty="0">
                <a:latin typeface="Courier New" panose="02070309020205020404" pitchFamily="49" charset="0"/>
                <a:ea typeface="+mj-ea"/>
              </a:rPr>
              <a:t>";</a:t>
            </a:r>
          </a:p>
          <a:p>
            <a:pPr marL="342900" indent="-341313" algn="l" eaLnBrk="1">
              <a:spcAft>
                <a:spcPts val="1413"/>
              </a:spcAft>
              <a:buSzPct val="45000"/>
              <a:buFont typeface="Wingdings" panose="05000000000000000000" pitchFamily="2" charset="2"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pt-PT" altLang="pt-PT" sz="2800" dirty="0">
                <a:latin typeface="Courier New" panose="02070309020205020404" pitchFamily="49" charset="0"/>
                <a:ea typeface="+mj-ea"/>
              </a:rPr>
              <a:t>}</a:t>
            </a:r>
          </a:p>
          <a:p>
            <a:pPr marL="342900" indent="-341313" algn="l" eaLnBrk="1">
              <a:spcAft>
                <a:spcPts val="1413"/>
              </a:spcAft>
              <a:buSzPct val="45000"/>
              <a:buFont typeface="Wingdings" panose="05000000000000000000" pitchFamily="2" charset="2"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pt-PT" altLang="pt-PT" sz="2800" dirty="0">
                <a:latin typeface="Courier New" panose="02070309020205020404" pitchFamily="49" charset="0"/>
                <a:ea typeface="+mj-ea"/>
              </a:rPr>
              <a:t>&lt;/script&gt;</a:t>
            </a:r>
          </a:p>
          <a:p>
            <a:pPr marL="342900" indent="-341313" algn="l" eaLnBrk="1">
              <a:spcAft>
                <a:spcPts val="1413"/>
              </a:spcAft>
              <a:buSzPct val="45000"/>
              <a:buFont typeface="Wingdings" panose="05000000000000000000" pitchFamily="2" charset="2"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pt-PT" altLang="pt-PT" sz="2800" dirty="0">
                <a:latin typeface="Courier New" panose="02070309020205020404" pitchFamily="49" charset="0"/>
                <a:ea typeface="+mj-ea"/>
              </a:rPr>
              <a:t>Clique no campo de texto: &lt;input </a:t>
            </a:r>
            <a:r>
              <a:rPr lang="pt-PT" altLang="pt-PT" sz="2800" dirty="0" err="1">
                <a:latin typeface="Courier New" panose="02070309020205020404" pitchFamily="49" charset="0"/>
                <a:ea typeface="+mj-ea"/>
              </a:rPr>
              <a:t>type</a:t>
            </a:r>
            <a:r>
              <a:rPr lang="pt-PT" altLang="pt-PT" sz="2800" dirty="0">
                <a:latin typeface="Courier New" panose="02070309020205020404" pitchFamily="49" charset="0"/>
                <a:ea typeface="+mj-ea"/>
              </a:rPr>
              <a:t>="</a:t>
            </a:r>
            <a:r>
              <a:rPr lang="pt-PT" altLang="pt-PT" sz="2800" dirty="0" err="1">
                <a:latin typeface="Courier New" panose="02070309020205020404" pitchFamily="49" charset="0"/>
                <a:ea typeface="+mj-ea"/>
              </a:rPr>
              <a:t>text</a:t>
            </a:r>
            <a:r>
              <a:rPr lang="pt-PT" altLang="pt-PT" sz="2800" dirty="0">
                <a:latin typeface="Courier New" panose="02070309020205020404" pitchFamily="49" charset="0"/>
                <a:ea typeface="+mj-ea"/>
              </a:rPr>
              <a:t>" </a:t>
            </a:r>
            <a:r>
              <a:rPr lang="pt-PT" altLang="pt-PT" sz="2800" dirty="0" err="1">
                <a:latin typeface="Courier New" panose="02070309020205020404" pitchFamily="49" charset="0"/>
                <a:ea typeface="+mj-ea"/>
              </a:rPr>
              <a:t>onfocus</a:t>
            </a:r>
            <a:r>
              <a:rPr lang="pt-PT" altLang="pt-PT" sz="2800" dirty="0">
                <a:latin typeface="Courier New" panose="02070309020205020404" pitchFamily="49" charset="0"/>
                <a:ea typeface="+mj-ea"/>
              </a:rPr>
              <a:t>="</a:t>
            </a:r>
            <a:r>
              <a:rPr lang="pt-PT" altLang="pt-PT" sz="2800" dirty="0" err="1">
                <a:latin typeface="Courier New" panose="02070309020205020404" pitchFamily="49" charset="0"/>
                <a:ea typeface="+mj-ea"/>
              </a:rPr>
              <a:t>mudaBkg</a:t>
            </a:r>
            <a:r>
              <a:rPr lang="pt-PT" altLang="pt-PT" sz="2800" dirty="0">
                <a:latin typeface="Courier New" panose="02070309020205020404" pitchFamily="49" charset="0"/>
                <a:ea typeface="+mj-ea"/>
              </a:rPr>
              <a:t>(</a:t>
            </a:r>
            <a:r>
              <a:rPr lang="pt-PT" altLang="pt-PT" sz="2800" dirty="0" err="1">
                <a:latin typeface="Courier New" panose="02070309020205020404" pitchFamily="49" charset="0"/>
                <a:ea typeface="+mj-ea"/>
              </a:rPr>
              <a:t>this</a:t>
            </a:r>
            <a:r>
              <a:rPr lang="pt-PT" altLang="pt-PT" sz="2800" dirty="0">
                <a:latin typeface="Courier New" panose="02070309020205020404" pitchFamily="49" charset="0"/>
                <a:ea typeface="+mj-ea"/>
              </a:rPr>
              <a:t>)"&gt;</a:t>
            </a:r>
          </a:p>
          <a:p>
            <a:pPr marL="342900" indent="-341313" algn="l" eaLnBrk="1">
              <a:spcAft>
                <a:spcPts val="1413"/>
              </a:spcAft>
              <a:buSzPct val="45000"/>
              <a:buFont typeface="Wingdings" panose="05000000000000000000" pitchFamily="2" charset="2"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pt-PT" altLang="pt-PT" sz="2800" dirty="0">
              <a:latin typeface="Courier New" panose="02070309020205020404" pitchFamily="49" charset="0"/>
              <a:ea typeface="+mj-ea"/>
            </a:endParaRPr>
          </a:p>
          <a:p>
            <a:pPr marL="342900" indent="-341313" algn="l" eaLnBrk="1">
              <a:spcAft>
                <a:spcPts val="1413"/>
              </a:spcAft>
              <a:buSzPct val="45000"/>
              <a:buFont typeface="Wingdings" panose="05000000000000000000" pitchFamily="2" charset="2"/>
              <a:buChar char="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pt-PT" altLang="pt-PT" sz="2800" dirty="0">
                <a:ea typeface="+mj-ea"/>
              </a:rPr>
              <a:t> Lista de eventos HTML DOM</a:t>
            </a:r>
          </a:p>
          <a:p>
            <a:pPr marL="342900" indent="-341313" algn="l" eaLnBrk="1">
              <a:spcAft>
                <a:spcPts val="1413"/>
              </a:spcAft>
              <a:buSzPct val="45000"/>
              <a:buFont typeface="Wingdings" panose="05000000000000000000" pitchFamily="2" charset="2"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pt-PT" altLang="pt-PT" sz="2800" dirty="0">
                <a:latin typeface="Courier New" panose="02070309020205020404" pitchFamily="49" charset="0"/>
                <a:ea typeface="+mj-ea"/>
              </a:rPr>
              <a:t>https://www.w3schools.com/jsref/dom_obj_event.asp</a:t>
            </a:r>
          </a:p>
          <a:p>
            <a:pPr marL="342900" indent="-341313" algn="l" eaLnBrk="1">
              <a:spcAft>
                <a:spcPts val="1413"/>
              </a:spcAft>
              <a:buSzPct val="45000"/>
              <a:buFont typeface="Wingdings" panose="05000000000000000000" pitchFamily="2" charset="2"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pt-PT" altLang="pt-PT" sz="2800" dirty="0">
              <a:latin typeface="Courier New" panose="02070309020205020404" pitchFamily="49" charset="0"/>
              <a:ea typeface="+mj-ea"/>
            </a:endParaRPr>
          </a:p>
          <a:p>
            <a:pPr marL="342900" indent="-341313" algn="l" eaLnBrk="1">
              <a:spcAft>
                <a:spcPts val="1413"/>
              </a:spcAft>
              <a:buSzPct val="45000"/>
              <a:buFont typeface="Wingdings" panose="05000000000000000000" pitchFamily="2" charset="2"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pt-PT" altLang="pt-PT" sz="2800" dirty="0">
              <a:latin typeface="Courier New" panose="02070309020205020404" pitchFamily="49" charset="0"/>
              <a:ea typeface="+mj-ea"/>
            </a:endParaRP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>
            <a:extLst>
              <a:ext uri="{FF2B5EF4-FFF2-40B4-BE49-F238E27FC236}">
                <a16:creationId xmlns:a16="http://schemas.microsoft.com/office/drawing/2014/main" id="{DE174B71-7EFA-5701-00ED-718248B7E8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8880"/>
          <a:lstStyle/>
          <a:p>
            <a:pPr eaLnBrk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PT" altLang="pt-PT"/>
              <a:t>Encontrar elementos</a:t>
            </a:r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6796C26D-35F7-32F8-4F42-6147D2D28C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03238" y="1517650"/>
            <a:ext cx="9070975" cy="5919788"/>
          </a:xfrm>
        </p:spPr>
        <p:txBody>
          <a:bodyPr/>
          <a:lstStyle/>
          <a:p>
            <a:pPr marL="430213" indent="-323850" eaLnBrk="1">
              <a:buSzPct val="45000"/>
              <a:buFont typeface="Wingdings" panose="05000000000000000000" pitchFamily="2" charset="2"/>
              <a:buChar char=""/>
              <a:tabLst>
                <a:tab pos="430213" algn="l"/>
                <a:tab pos="534988" algn="l"/>
                <a:tab pos="984250" algn="l"/>
                <a:tab pos="1433513" algn="l"/>
                <a:tab pos="1882775" algn="l"/>
                <a:tab pos="2332038" algn="l"/>
                <a:tab pos="2781300" algn="l"/>
                <a:tab pos="3230563" algn="l"/>
                <a:tab pos="3679825" algn="l"/>
                <a:tab pos="4129088" algn="l"/>
                <a:tab pos="4578350" algn="l"/>
                <a:tab pos="5027613" algn="l"/>
                <a:tab pos="5476875" algn="l"/>
                <a:tab pos="5926138" algn="l"/>
                <a:tab pos="6375400" algn="l"/>
                <a:tab pos="6824663" algn="l"/>
                <a:tab pos="7273925" algn="l"/>
                <a:tab pos="7723188" algn="l"/>
                <a:tab pos="8172450" algn="l"/>
                <a:tab pos="8621713" algn="l"/>
                <a:tab pos="9070975" algn="l"/>
              </a:tabLst>
            </a:pPr>
            <a:r>
              <a:rPr lang="pt-PT" altLang="pt-PT"/>
              <a:t>Encontrar um elemento HTML por ID</a:t>
            </a:r>
          </a:p>
          <a:p>
            <a:pPr marL="430213" indent="-323850" eaLnBrk="1">
              <a:lnSpc>
                <a:spcPct val="89000"/>
              </a:lnSpc>
              <a:buClrTx/>
              <a:buSzPct val="45000"/>
              <a:buFontTx/>
              <a:buNone/>
              <a:tabLst>
                <a:tab pos="430213" algn="l"/>
                <a:tab pos="534988" algn="l"/>
                <a:tab pos="984250" algn="l"/>
                <a:tab pos="1433513" algn="l"/>
                <a:tab pos="1882775" algn="l"/>
                <a:tab pos="2332038" algn="l"/>
                <a:tab pos="2781300" algn="l"/>
                <a:tab pos="3230563" algn="l"/>
                <a:tab pos="3679825" algn="l"/>
                <a:tab pos="4129088" algn="l"/>
                <a:tab pos="4578350" algn="l"/>
                <a:tab pos="5027613" algn="l"/>
                <a:tab pos="5476875" algn="l"/>
                <a:tab pos="5926138" algn="l"/>
                <a:tab pos="6375400" algn="l"/>
                <a:tab pos="6824663" algn="l"/>
                <a:tab pos="7273925" algn="l"/>
                <a:tab pos="7723188" algn="l"/>
                <a:tab pos="8172450" algn="l"/>
                <a:tab pos="8621713" algn="l"/>
                <a:tab pos="9070975" algn="l"/>
              </a:tabLst>
            </a:pPr>
            <a:r>
              <a:rPr lang="pt-PT" altLang="pt-PT" sz="2800">
                <a:latin typeface="Courier New" panose="02070309020205020404" pitchFamily="49" charset="0"/>
              </a:rPr>
              <a:t>&lt;p id="intro"&gt;Olá Mundo!&lt;/p&gt;</a:t>
            </a:r>
          </a:p>
          <a:p>
            <a:pPr marL="430213" indent="-323850" eaLnBrk="1">
              <a:lnSpc>
                <a:spcPct val="89000"/>
              </a:lnSpc>
              <a:buClrTx/>
              <a:buSzPct val="45000"/>
              <a:buFontTx/>
              <a:buNone/>
              <a:tabLst>
                <a:tab pos="430213" algn="l"/>
                <a:tab pos="534988" algn="l"/>
                <a:tab pos="984250" algn="l"/>
                <a:tab pos="1433513" algn="l"/>
                <a:tab pos="1882775" algn="l"/>
                <a:tab pos="2332038" algn="l"/>
                <a:tab pos="2781300" algn="l"/>
                <a:tab pos="3230563" algn="l"/>
                <a:tab pos="3679825" algn="l"/>
                <a:tab pos="4129088" algn="l"/>
                <a:tab pos="4578350" algn="l"/>
                <a:tab pos="5027613" algn="l"/>
                <a:tab pos="5476875" algn="l"/>
                <a:tab pos="5926138" algn="l"/>
                <a:tab pos="6375400" algn="l"/>
                <a:tab pos="6824663" algn="l"/>
                <a:tab pos="7273925" algn="l"/>
                <a:tab pos="7723188" algn="l"/>
                <a:tab pos="8172450" algn="l"/>
                <a:tab pos="8621713" algn="l"/>
                <a:tab pos="9070975" algn="l"/>
              </a:tabLst>
            </a:pPr>
            <a:r>
              <a:rPr lang="pt-PT" altLang="pt-PT" sz="2800">
                <a:latin typeface="Courier New" panose="02070309020205020404" pitchFamily="49" charset="0"/>
              </a:rPr>
              <a:t>&lt;p&gt;Este exemplo mostra o método  &lt;b&gt;getElementById&lt;/b&gt;&lt;/p&gt;</a:t>
            </a:r>
          </a:p>
          <a:p>
            <a:pPr marL="430213" indent="-323850" eaLnBrk="1">
              <a:lnSpc>
                <a:spcPct val="89000"/>
              </a:lnSpc>
              <a:buClrTx/>
              <a:buSzPct val="45000"/>
              <a:buFontTx/>
              <a:buNone/>
              <a:tabLst>
                <a:tab pos="430213" algn="l"/>
                <a:tab pos="534988" algn="l"/>
                <a:tab pos="984250" algn="l"/>
                <a:tab pos="1433513" algn="l"/>
                <a:tab pos="1882775" algn="l"/>
                <a:tab pos="2332038" algn="l"/>
                <a:tab pos="2781300" algn="l"/>
                <a:tab pos="3230563" algn="l"/>
                <a:tab pos="3679825" algn="l"/>
                <a:tab pos="4129088" algn="l"/>
                <a:tab pos="4578350" algn="l"/>
                <a:tab pos="5027613" algn="l"/>
                <a:tab pos="5476875" algn="l"/>
                <a:tab pos="5926138" algn="l"/>
                <a:tab pos="6375400" algn="l"/>
                <a:tab pos="6824663" algn="l"/>
                <a:tab pos="7273925" algn="l"/>
                <a:tab pos="7723188" algn="l"/>
                <a:tab pos="8172450" algn="l"/>
                <a:tab pos="8621713" algn="l"/>
                <a:tab pos="9070975" algn="l"/>
              </a:tabLst>
            </a:pPr>
            <a:r>
              <a:rPr lang="pt-PT" altLang="pt-PT" sz="2800">
                <a:latin typeface="Courier New" panose="02070309020205020404" pitchFamily="49" charset="0"/>
              </a:rPr>
              <a:t>&lt;p id="demo"&gt;&lt;/p&gt;</a:t>
            </a:r>
          </a:p>
          <a:p>
            <a:pPr marL="430213" indent="-323850" eaLnBrk="1">
              <a:lnSpc>
                <a:spcPct val="89000"/>
              </a:lnSpc>
              <a:buClrTx/>
              <a:buSzPct val="45000"/>
              <a:buFontTx/>
              <a:buNone/>
              <a:tabLst>
                <a:tab pos="430213" algn="l"/>
                <a:tab pos="534988" algn="l"/>
                <a:tab pos="984250" algn="l"/>
                <a:tab pos="1433513" algn="l"/>
                <a:tab pos="1882775" algn="l"/>
                <a:tab pos="2332038" algn="l"/>
                <a:tab pos="2781300" algn="l"/>
                <a:tab pos="3230563" algn="l"/>
                <a:tab pos="3679825" algn="l"/>
                <a:tab pos="4129088" algn="l"/>
                <a:tab pos="4578350" algn="l"/>
                <a:tab pos="5027613" algn="l"/>
                <a:tab pos="5476875" algn="l"/>
                <a:tab pos="5926138" algn="l"/>
                <a:tab pos="6375400" algn="l"/>
                <a:tab pos="6824663" algn="l"/>
                <a:tab pos="7273925" algn="l"/>
                <a:tab pos="7723188" algn="l"/>
                <a:tab pos="8172450" algn="l"/>
                <a:tab pos="8621713" algn="l"/>
                <a:tab pos="9070975" algn="l"/>
              </a:tabLst>
            </a:pPr>
            <a:r>
              <a:rPr lang="pt-PT" altLang="pt-PT" sz="2800">
                <a:latin typeface="Courier New" panose="02070309020205020404" pitchFamily="49" charset="0"/>
              </a:rPr>
              <a:t>&lt;script&gt;</a:t>
            </a:r>
          </a:p>
          <a:p>
            <a:pPr marL="430213" indent="-323850" eaLnBrk="1">
              <a:lnSpc>
                <a:spcPct val="89000"/>
              </a:lnSpc>
              <a:buClrTx/>
              <a:buSzPct val="45000"/>
              <a:buFontTx/>
              <a:buNone/>
              <a:tabLst>
                <a:tab pos="430213" algn="l"/>
                <a:tab pos="534988" algn="l"/>
                <a:tab pos="984250" algn="l"/>
                <a:tab pos="1433513" algn="l"/>
                <a:tab pos="1882775" algn="l"/>
                <a:tab pos="2332038" algn="l"/>
                <a:tab pos="2781300" algn="l"/>
                <a:tab pos="3230563" algn="l"/>
                <a:tab pos="3679825" algn="l"/>
                <a:tab pos="4129088" algn="l"/>
                <a:tab pos="4578350" algn="l"/>
                <a:tab pos="5027613" algn="l"/>
                <a:tab pos="5476875" algn="l"/>
                <a:tab pos="5926138" algn="l"/>
                <a:tab pos="6375400" algn="l"/>
                <a:tab pos="6824663" algn="l"/>
                <a:tab pos="7273925" algn="l"/>
                <a:tab pos="7723188" algn="l"/>
                <a:tab pos="8172450" algn="l"/>
                <a:tab pos="8621713" algn="l"/>
                <a:tab pos="9070975" algn="l"/>
              </a:tabLst>
            </a:pPr>
            <a:r>
              <a:rPr lang="pt-PT" altLang="pt-PT" sz="2800">
                <a:latin typeface="Courier New" panose="02070309020205020404" pitchFamily="49" charset="0"/>
              </a:rPr>
              <a:t>var meuElemento = document.getElementById("intro");</a:t>
            </a:r>
          </a:p>
          <a:p>
            <a:pPr marL="430213" indent="-323850" eaLnBrk="1">
              <a:lnSpc>
                <a:spcPct val="89000"/>
              </a:lnSpc>
              <a:buClrTx/>
              <a:buSzPct val="45000"/>
              <a:buFontTx/>
              <a:buNone/>
              <a:tabLst>
                <a:tab pos="430213" algn="l"/>
                <a:tab pos="534988" algn="l"/>
                <a:tab pos="984250" algn="l"/>
                <a:tab pos="1433513" algn="l"/>
                <a:tab pos="1882775" algn="l"/>
                <a:tab pos="2332038" algn="l"/>
                <a:tab pos="2781300" algn="l"/>
                <a:tab pos="3230563" algn="l"/>
                <a:tab pos="3679825" algn="l"/>
                <a:tab pos="4129088" algn="l"/>
                <a:tab pos="4578350" algn="l"/>
                <a:tab pos="5027613" algn="l"/>
                <a:tab pos="5476875" algn="l"/>
                <a:tab pos="5926138" algn="l"/>
                <a:tab pos="6375400" algn="l"/>
                <a:tab pos="6824663" algn="l"/>
                <a:tab pos="7273925" algn="l"/>
                <a:tab pos="7723188" algn="l"/>
                <a:tab pos="8172450" algn="l"/>
                <a:tab pos="8621713" algn="l"/>
                <a:tab pos="9070975" algn="l"/>
              </a:tabLst>
            </a:pPr>
            <a:r>
              <a:rPr lang="pt-PT" altLang="pt-PT" sz="2800">
                <a:latin typeface="Courier New" panose="02070309020205020404" pitchFamily="49" charset="0"/>
              </a:rPr>
              <a:t>document.getElementById("demo"). innerHTML = "O texto do parágrafo intro é: " + meuElemento.innerHTML;</a:t>
            </a:r>
          </a:p>
          <a:p>
            <a:pPr marL="430213" indent="-323850" eaLnBrk="1">
              <a:lnSpc>
                <a:spcPct val="89000"/>
              </a:lnSpc>
              <a:buClrTx/>
              <a:buSzPct val="45000"/>
              <a:buFontTx/>
              <a:buNone/>
              <a:tabLst>
                <a:tab pos="430213" algn="l"/>
                <a:tab pos="534988" algn="l"/>
                <a:tab pos="984250" algn="l"/>
                <a:tab pos="1433513" algn="l"/>
                <a:tab pos="1882775" algn="l"/>
                <a:tab pos="2332038" algn="l"/>
                <a:tab pos="2781300" algn="l"/>
                <a:tab pos="3230563" algn="l"/>
                <a:tab pos="3679825" algn="l"/>
                <a:tab pos="4129088" algn="l"/>
                <a:tab pos="4578350" algn="l"/>
                <a:tab pos="5027613" algn="l"/>
                <a:tab pos="5476875" algn="l"/>
                <a:tab pos="5926138" algn="l"/>
                <a:tab pos="6375400" algn="l"/>
                <a:tab pos="6824663" algn="l"/>
                <a:tab pos="7273925" algn="l"/>
                <a:tab pos="7723188" algn="l"/>
                <a:tab pos="8172450" algn="l"/>
                <a:tab pos="8621713" algn="l"/>
                <a:tab pos="9070975" algn="l"/>
              </a:tabLst>
            </a:pPr>
            <a:r>
              <a:rPr lang="pt-PT" altLang="pt-PT" sz="2800">
                <a:latin typeface="Courier New" panose="02070309020205020404" pitchFamily="49" charset="0"/>
              </a:rPr>
              <a:t>&lt;/script&gt;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>
            <a:extLst>
              <a:ext uri="{FF2B5EF4-FFF2-40B4-BE49-F238E27FC236}">
                <a16:creationId xmlns:a16="http://schemas.microsoft.com/office/drawing/2014/main" id="{F43605C7-52D4-41EF-AB2C-8C83B21FB5E8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503238" y="519113"/>
            <a:ext cx="9070975" cy="6916737"/>
          </a:xfrm>
        </p:spPr>
        <p:txBody>
          <a:bodyPr tIns="28080" anchor="t"/>
          <a:lstStyle/>
          <a:p>
            <a:pPr marL="430213" indent="-323850" algn="l" eaLnBrk="1">
              <a:spcAft>
                <a:spcPts val="1413"/>
              </a:spcAft>
              <a:buSzPct val="45000"/>
              <a:buFont typeface="Wingdings" panose="05000000000000000000" pitchFamily="2" charset="2"/>
              <a:buChar char=""/>
              <a:tabLst>
                <a:tab pos="430213" algn="l"/>
                <a:tab pos="534988" algn="l"/>
                <a:tab pos="984250" algn="l"/>
                <a:tab pos="1433513" algn="l"/>
                <a:tab pos="1882775" algn="l"/>
                <a:tab pos="2332038" algn="l"/>
                <a:tab pos="2781300" algn="l"/>
                <a:tab pos="3230563" algn="l"/>
                <a:tab pos="3679825" algn="l"/>
                <a:tab pos="4129088" algn="l"/>
                <a:tab pos="4578350" algn="l"/>
                <a:tab pos="5027613" algn="l"/>
                <a:tab pos="5476875" algn="l"/>
                <a:tab pos="5926138" algn="l"/>
                <a:tab pos="6375400" algn="l"/>
                <a:tab pos="6824663" algn="l"/>
                <a:tab pos="7273925" algn="l"/>
                <a:tab pos="7723188" algn="l"/>
                <a:tab pos="8172450" algn="l"/>
                <a:tab pos="8621713" algn="l"/>
                <a:tab pos="9070975" algn="l"/>
              </a:tabLst>
              <a:defRPr/>
            </a:pPr>
            <a:r>
              <a:rPr lang="pt-PT" altLang="pt-PT" sz="3200" dirty="0">
                <a:ea typeface="+mj-ea"/>
              </a:rPr>
              <a:t>Encontrar um elemento HTML por </a:t>
            </a:r>
            <a:r>
              <a:rPr lang="pt-PT" altLang="pt-PT" sz="3200" dirty="0" err="1">
                <a:ea typeface="+mj-ea"/>
              </a:rPr>
              <a:t>Tag</a:t>
            </a:r>
            <a:r>
              <a:rPr lang="pt-PT" altLang="pt-PT" sz="3200" dirty="0">
                <a:ea typeface="+mj-ea"/>
              </a:rPr>
              <a:t> </a:t>
            </a:r>
            <a:r>
              <a:rPr lang="pt-PT" altLang="pt-PT" sz="3200" dirty="0" err="1">
                <a:ea typeface="+mj-ea"/>
              </a:rPr>
              <a:t>Name</a:t>
            </a:r>
            <a:endParaRPr lang="pt-PT" altLang="pt-PT" sz="3200" dirty="0">
              <a:ea typeface="+mj-ea"/>
            </a:endParaRPr>
          </a:p>
          <a:p>
            <a:pPr marL="430213" indent="-323850" algn="l" eaLnBrk="1">
              <a:lnSpc>
                <a:spcPct val="89000"/>
              </a:lnSpc>
              <a:spcAft>
                <a:spcPts val="1413"/>
              </a:spcAft>
              <a:buClrTx/>
              <a:buSzPct val="45000"/>
              <a:buFontTx/>
              <a:buNone/>
              <a:tabLst>
                <a:tab pos="430213" algn="l"/>
                <a:tab pos="534988" algn="l"/>
                <a:tab pos="984250" algn="l"/>
                <a:tab pos="1433513" algn="l"/>
                <a:tab pos="1882775" algn="l"/>
                <a:tab pos="2332038" algn="l"/>
                <a:tab pos="2781300" algn="l"/>
                <a:tab pos="3230563" algn="l"/>
                <a:tab pos="3679825" algn="l"/>
                <a:tab pos="4129088" algn="l"/>
                <a:tab pos="4578350" algn="l"/>
                <a:tab pos="5027613" algn="l"/>
                <a:tab pos="5476875" algn="l"/>
                <a:tab pos="5926138" algn="l"/>
                <a:tab pos="6375400" algn="l"/>
                <a:tab pos="6824663" algn="l"/>
                <a:tab pos="7273925" algn="l"/>
                <a:tab pos="7723188" algn="l"/>
                <a:tab pos="8172450" algn="l"/>
                <a:tab pos="8621713" algn="l"/>
                <a:tab pos="9070975" algn="l"/>
              </a:tabLst>
              <a:defRPr/>
            </a:pPr>
            <a:r>
              <a:rPr lang="pt-PT" altLang="pt-PT" sz="2800" dirty="0">
                <a:latin typeface="Courier New" panose="02070309020205020404" pitchFamily="49" charset="0"/>
                <a:ea typeface="+mj-ea"/>
              </a:rPr>
              <a:t>&lt;p&gt;Este exemplo mostra o método &lt;b&gt;</a:t>
            </a:r>
            <a:r>
              <a:rPr lang="pt-PT" altLang="pt-PT" sz="2800" dirty="0" err="1">
                <a:latin typeface="Courier New" panose="02070309020205020404" pitchFamily="49" charset="0"/>
                <a:ea typeface="+mj-ea"/>
              </a:rPr>
              <a:t>getElementsByTagName</a:t>
            </a:r>
            <a:r>
              <a:rPr lang="pt-PT" altLang="pt-PT" sz="2800" dirty="0">
                <a:latin typeface="Courier New" panose="02070309020205020404" pitchFamily="49" charset="0"/>
                <a:ea typeface="+mj-ea"/>
              </a:rPr>
              <a:t>&lt;/b&gt;&lt;/p&gt;</a:t>
            </a:r>
          </a:p>
          <a:p>
            <a:pPr marL="430213" indent="-323850" algn="l" eaLnBrk="1">
              <a:lnSpc>
                <a:spcPct val="89000"/>
              </a:lnSpc>
              <a:spcAft>
                <a:spcPts val="1413"/>
              </a:spcAft>
              <a:buClrTx/>
              <a:buSzPct val="45000"/>
              <a:buFontTx/>
              <a:buNone/>
              <a:tabLst>
                <a:tab pos="430213" algn="l"/>
                <a:tab pos="534988" algn="l"/>
                <a:tab pos="984250" algn="l"/>
                <a:tab pos="1433513" algn="l"/>
                <a:tab pos="1882775" algn="l"/>
                <a:tab pos="2332038" algn="l"/>
                <a:tab pos="2781300" algn="l"/>
                <a:tab pos="3230563" algn="l"/>
                <a:tab pos="3679825" algn="l"/>
                <a:tab pos="4129088" algn="l"/>
                <a:tab pos="4578350" algn="l"/>
                <a:tab pos="5027613" algn="l"/>
                <a:tab pos="5476875" algn="l"/>
                <a:tab pos="5926138" algn="l"/>
                <a:tab pos="6375400" algn="l"/>
                <a:tab pos="6824663" algn="l"/>
                <a:tab pos="7273925" algn="l"/>
                <a:tab pos="7723188" algn="l"/>
                <a:tab pos="8172450" algn="l"/>
                <a:tab pos="8621713" algn="l"/>
                <a:tab pos="9070975" algn="l"/>
              </a:tabLst>
              <a:defRPr/>
            </a:pPr>
            <a:r>
              <a:rPr lang="pt-PT" altLang="pt-PT" sz="2800" dirty="0">
                <a:latin typeface="Courier New" panose="02070309020205020404" pitchFamily="49" charset="0"/>
                <a:ea typeface="+mj-ea"/>
              </a:rPr>
              <a:t>&lt;p&gt;Olá Mundo 2!&lt;/p&gt;</a:t>
            </a:r>
          </a:p>
          <a:p>
            <a:pPr marL="430213" indent="-323850" algn="l" eaLnBrk="1">
              <a:lnSpc>
                <a:spcPct val="89000"/>
              </a:lnSpc>
              <a:spcAft>
                <a:spcPts val="1413"/>
              </a:spcAft>
              <a:buClrTx/>
              <a:buSzPct val="45000"/>
              <a:buFontTx/>
              <a:buNone/>
              <a:tabLst>
                <a:tab pos="430213" algn="l"/>
                <a:tab pos="534988" algn="l"/>
                <a:tab pos="984250" algn="l"/>
                <a:tab pos="1433513" algn="l"/>
                <a:tab pos="1882775" algn="l"/>
                <a:tab pos="2332038" algn="l"/>
                <a:tab pos="2781300" algn="l"/>
                <a:tab pos="3230563" algn="l"/>
                <a:tab pos="3679825" algn="l"/>
                <a:tab pos="4129088" algn="l"/>
                <a:tab pos="4578350" algn="l"/>
                <a:tab pos="5027613" algn="l"/>
                <a:tab pos="5476875" algn="l"/>
                <a:tab pos="5926138" algn="l"/>
                <a:tab pos="6375400" algn="l"/>
                <a:tab pos="6824663" algn="l"/>
                <a:tab pos="7273925" algn="l"/>
                <a:tab pos="7723188" algn="l"/>
                <a:tab pos="8172450" algn="l"/>
                <a:tab pos="8621713" algn="l"/>
                <a:tab pos="9070975" algn="l"/>
              </a:tabLst>
              <a:defRPr/>
            </a:pPr>
            <a:r>
              <a:rPr lang="pt-PT" altLang="pt-PT" sz="2800" dirty="0">
                <a:latin typeface="Courier New" panose="02070309020205020404" pitchFamily="49" charset="0"/>
                <a:ea typeface="+mj-ea"/>
              </a:rPr>
              <a:t>&lt;p id="demo1"&gt;&lt;/p&gt;</a:t>
            </a:r>
          </a:p>
          <a:p>
            <a:pPr marL="430213" indent="-323850" algn="l" eaLnBrk="1">
              <a:lnSpc>
                <a:spcPct val="89000"/>
              </a:lnSpc>
              <a:spcAft>
                <a:spcPts val="1413"/>
              </a:spcAft>
              <a:buClrTx/>
              <a:buSzPct val="45000"/>
              <a:buFontTx/>
              <a:buNone/>
              <a:tabLst>
                <a:tab pos="430213" algn="l"/>
                <a:tab pos="534988" algn="l"/>
                <a:tab pos="984250" algn="l"/>
                <a:tab pos="1433513" algn="l"/>
                <a:tab pos="1882775" algn="l"/>
                <a:tab pos="2332038" algn="l"/>
                <a:tab pos="2781300" algn="l"/>
                <a:tab pos="3230563" algn="l"/>
                <a:tab pos="3679825" algn="l"/>
                <a:tab pos="4129088" algn="l"/>
                <a:tab pos="4578350" algn="l"/>
                <a:tab pos="5027613" algn="l"/>
                <a:tab pos="5476875" algn="l"/>
                <a:tab pos="5926138" algn="l"/>
                <a:tab pos="6375400" algn="l"/>
                <a:tab pos="6824663" algn="l"/>
                <a:tab pos="7273925" algn="l"/>
                <a:tab pos="7723188" algn="l"/>
                <a:tab pos="8172450" algn="l"/>
                <a:tab pos="8621713" algn="l"/>
                <a:tab pos="9070975" algn="l"/>
              </a:tabLst>
              <a:defRPr/>
            </a:pPr>
            <a:r>
              <a:rPr lang="pt-PT" altLang="pt-PT" sz="2800" dirty="0">
                <a:latin typeface="Courier New" panose="02070309020205020404" pitchFamily="49" charset="0"/>
                <a:ea typeface="+mj-ea"/>
              </a:rPr>
              <a:t>&lt;script&gt;</a:t>
            </a:r>
          </a:p>
          <a:p>
            <a:pPr marL="430213" indent="-323850" algn="l" eaLnBrk="1">
              <a:lnSpc>
                <a:spcPct val="89000"/>
              </a:lnSpc>
              <a:spcAft>
                <a:spcPts val="1413"/>
              </a:spcAft>
              <a:buClrTx/>
              <a:buSzPct val="45000"/>
              <a:buFontTx/>
              <a:buNone/>
              <a:tabLst>
                <a:tab pos="430213" algn="l"/>
                <a:tab pos="534988" algn="l"/>
                <a:tab pos="984250" algn="l"/>
                <a:tab pos="1433513" algn="l"/>
                <a:tab pos="1882775" algn="l"/>
                <a:tab pos="2332038" algn="l"/>
                <a:tab pos="2781300" algn="l"/>
                <a:tab pos="3230563" algn="l"/>
                <a:tab pos="3679825" algn="l"/>
                <a:tab pos="4129088" algn="l"/>
                <a:tab pos="4578350" algn="l"/>
                <a:tab pos="5027613" algn="l"/>
                <a:tab pos="5476875" algn="l"/>
                <a:tab pos="5926138" algn="l"/>
                <a:tab pos="6375400" algn="l"/>
                <a:tab pos="6824663" algn="l"/>
                <a:tab pos="7273925" algn="l"/>
                <a:tab pos="7723188" algn="l"/>
                <a:tab pos="8172450" algn="l"/>
                <a:tab pos="8621713" algn="l"/>
                <a:tab pos="9070975" algn="l"/>
              </a:tabLst>
              <a:defRPr/>
            </a:pPr>
            <a:r>
              <a:rPr lang="pt-PT" altLang="pt-PT" sz="2800" dirty="0">
                <a:latin typeface="Courier New" panose="02070309020205020404" pitchFamily="49" charset="0"/>
                <a:ea typeface="+mj-ea"/>
              </a:rPr>
              <a:t>var x = </a:t>
            </a:r>
            <a:r>
              <a:rPr lang="pt-PT" altLang="pt-PT" sz="2800" dirty="0" err="1">
                <a:latin typeface="Courier New" panose="02070309020205020404" pitchFamily="49" charset="0"/>
                <a:ea typeface="+mj-ea"/>
              </a:rPr>
              <a:t>document.getElementsByTagName</a:t>
            </a:r>
            <a:r>
              <a:rPr lang="pt-PT" altLang="pt-PT" sz="2800" dirty="0">
                <a:latin typeface="Courier New" panose="02070309020205020404" pitchFamily="49" charset="0"/>
                <a:ea typeface="+mj-ea"/>
              </a:rPr>
              <a:t>("p");</a:t>
            </a:r>
          </a:p>
          <a:p>
            <a:pPr marL="430213" indent="-323850" algn="l" eaLnBrk="1">
              <a:lnSpc>
                <a:spcPct val="89000"/>
              </a:lnSpc>
              <a:spcAft>
                <a:spcPts val="1413"/>
              </a:spcAft>
              <a:buClrTx/>
              <a:buSzPct val="45000"/>
              <a:buFontTx/>
              <a:buNone/>
              <a:tabLst>
                <a:tab pos="430213" algn="l"/>
                <a:tab pos="534988" algn="l"/>
                <a:tab pos="984250" algn="l"/>
                <a:tab pos="1433513" algn="l"/>
                <a:tab pos="1882775" algn="l"/>
                <a:tab pos="2332038" algn="l"/>
                <a:tab pos="2781300" algn="l"/>
                <a:tab pos="3230563" algn="l"/>
                <a:tab pos="3679825" algn="l"/>
                <a:tab pos="4129088" algn="l"/>
                <a:tab pos="4578350" algn="l"/>
                <a:tab pos="5027613" algn="l"/>
                <a:tab pos="5476875" algn="l"/>
                <a:tab pos="5926138" algn="l"/>
                <a:tab pos="6375400" algn="l"/>
                <a:tab pos="6824663" algn="l"/>
                <a:tab pos="7273925" algn="l"/>
                <a:tab pos="7723188" algn="l"/>
                <a:tab pos="8172450" algn="l"/>
                <a:tab pos="8621713" algn="l"/>
                <a:tab pos="9070975" algn="l"/>
              </a:tabLst>
              <a:defRPr/>
            </a:pPr>
            <a:r>
              <a:rPr lang="pt-PT" altLang="pt-PT" sz="2800" dirty="0" err="1">
                <a:latin typeface="Courier New" panose="02070309020205020404" pitchFamily="49" charset="0"/>
                <a:ea typeface="+mj-ea"/>
              </a:rPr>
              <a:t>document.getElementById</a:t>
            </a:r>
            <a:r>
              <a:rPr lang="pt-PT" altLang="pt-PT" sz="2800" dirty="0">
                <a:latin typeface="Courier New" panose="02070309020205020404" pitchFamily="49" charset="0"/>
                <a:ea typeface="+mj-ea"/>
              </a:rPr>
              <a:t>("demo1"). </a:t>
            </a:r>
            <a:r>
              <a:rPr lang="pt-PT" altLang="pt-PT" sz="2800" dirty="0" err="1">
                <a:latin typeface="Courier New" panose="02070309020205020404" pitchFamily="49" charset="0"/>
                <a:ea typeface="+mj-ea"/>
              </a:rPr>
              <a:t>innerHTML</a:t>
            </a:r>
            <a:r>
              <a:rPr lang="pt-PT" altLang="pt-PT" sz="2800" dirty="0">
                <a:latin typeface="Courier New" panose="02070309020205020404" pitchFamily="49" charset="0"/>
                <a:ea typeface="+mj-ea"/>
              </a:rPr>
              <a:t> = </a:t>
            </a:r>
          </a:p>
          <a:p>
            <a:pPr marL="430213" indent="-323850" algn="l" eaLnBrk="1">
              <a:lnSpc>
                <a:spcPct val="89000"/>
              </a:lnSpc>
              <a:spcAft>
                <a:spcPts val="1413"/>
              </a:spcAft>
              <a:buClrTx/>
              <a:buSzPct val="45000"/>
              <a:buFontTx/>
              <a:buNone/>
              <a:tabLst>
                <a:tab pos="430213" algn="l"/>
                <a:tab pos="534988" algn="l"/>
                <a:tab pos="984250" algn="l"/>
                <a:tab pos="1433513" algn="l"/>
                <a:tab pos="1882775" algn="l"/>
                <a:tab pos="2332038" algn="l"/>
                <a:tab pos="2781300" algn="l"/>
                <a:tab pos="3230563" algn="l"/>
                <a:tab pos="3679825" algn="l"/>
                <a:tab pos="4129088" algn="l"/>
                <a:tab pos="4578350" algn="l"/>
                <a:tab pos="5027613" algn="l"/>
                <a:tab pos="5476875" algn="l"/>
                <a:tab pos="5926138" algn="l"/>
                <a:tab pos="6375400" algn="l"/>
                <a:tab pos="6824663" algn="l"/>
                <a:tab pos="7273925" algn="l"/>
                <a:tab pos="7723188" algn="l"/>
                <a:tab pos="8172450" algn="l"/>
                <a:tab pos="8621713" algn="l"/>
                <a:tab pos="9070975" algn="l"/>
              </a:tabLst>
              <a:defRPr/>
            </a:pPr>
            <a:r>
              <a:rPr lang="pt-PT" altLang="pt-PT" sz="2800" dirty="0">
                <a:latin typeface="Courier New" panose="02070309020205020404" pitchFamily="49" charset="0"/>
                <a:ea typeface="+mj-ea"/>
              </a:rPr>
              <a:t>'O quinto parágrafo (</a:t>
            </a:r>
            <a:r>
              <a:rPr lang="pt-PT" altLang="pt-PT" sz="2800" dirty="0" err="1">
                <a:latin typeface="Courier New" panose="02070309020205020404" pitchFamily="49" charset="0"/>
                <a:ea typeface="+mj-ea"/>
              </a:rPr>
              <a:t>index</a:t>
            </a:r>
            <a:r>
              <a:rPr lang="pt-PT" altLang="pt-PT" sz="2800" dirty="0">
                <a:latin typeface="Courier New" panose="02070309020205020404" pitchFamily="49" charset="0"/>
                <a:ea typeface="+mj-ea"/>
              </a:rPr>
              <a:t> 4) é: ' + x[4].</a:t>
            </a:r>
            <a:r>
              <a:rPr lang="pt-PT" altLang="pt-PT" sz="2800" dirty="0" err="1">
                <a:latin typeface="Courier New" panose="02070309020205020404" pitchFamily="49" charset="0"/>
                <a:ea typeface="+mj-ea"/>
              </a:rPr>
              <a:t>innerHTML</a:t>
            </a:r>
            <a:r>
              <a:rPr lang="pt-PT" altLang="pt-PT" sz="2800" dirty="0">
                <a:latin typeface="Courier New" panose="02070309020205020404" pitchFamily="49" charset="0"/>
                <a:ea typeface="+mj-ea"/>
              </a:rPr>
              <a:t>;</a:t>
            </a:r>
          </a:p>
          <a:p>
            <a:pPr marL="430213" indent="-323850" algn="l" eaLnBrk="1">
              <a:lnSpc>
                <a:spcPct val="89000"/>
              </a:lnSpc>
              <a:spcAft>
                <a:spcPts val="1413"/>
              </a:spcAft>
              <a:buClrTx/>
              <a:buSzPct val="45000"/>
              <a:buFontTx/>
              <a:buNone/>
              <a:tabLst>
                <a:tab pos="430213" algn="l"/>
                <a:tab pos="534988" algn="l"/>
                <a:tab pos="984250" algn="l"/>
                <a:tab pos="1433513" algn="l"/>
                <a:tab pos="1882775" algn="l"/>
                <a:tab pos="2332038" algn="l"/>
                <a:tab pos="2781300" algn="l"/>
                <a:tab pos="3230563" algn="l"/>
                <a:tab pos="3679825" algn="l"/>
                <a:tab pos="4129088" algn="l"/>
                <a:tab pos="4578350" algn="l"/>
                <a:tab pos="5027613" algn="l"/>
                <a:tab pos="5476875" algn="l"/>
                <a:tab pos="5926138" algn="l"/>
                <a:tab pos="6375400" algn="l"/>
                <a:tab pos="6824663" algn="l"/>
                <a:tab pos="7273925" algn="l"/>
                <a:tab pos="7723188" algn="l"/>
                <a:tab pos="8172450" algn="l"/>
                <a:tab pos="8621713" algn="l"/>
                <a:tab pos="9070975" algn="l"/>
              </a:tabLst>
              <a:defRPr/>
            </a:pPr>
            <a:r>
              <a:rPr lang="pt-PT" altLang="pt-PT" sz="2800" dirty="0">
                <a:latin typeface="Courier New" panose="02070309020205020404" pitchFamily="49" charset="0"/>
                <a:ea typeface="+mj-ea"/>
              </a:rPr>
              <a:t>&lt;/script&gt;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>
            <a:extLst>
              <a:ext uri="{FF2B5EF4-FFF2-40B4-BE49-F238E27FC236}">
                <a16:creationId xmlns:a16="http://schemas.microsoft.com/office/drawing/2014/main" id="{D8BF4654-39DE-4E99-A5A1-702B5F58138D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503238" y="482600"/>
            <a:ext cx="9070975" cy="7078663"/>
          </a:xfrm>
        </p:spPr>
        <p:txBody>
          <a:bodyPr tIns="36000" anchor="t"/>
          <a:lstStyle/>
          <a:p>
            <a:pPr marL="431800" indent="-322263" algn="l" eaLnBrk="1">
              <a:lnSpc>
                <a:spcPct val="89000"/>
              </a:lnSpc>
              <a:spcAft>
                <a:spcPts val="1413"/>
              </a:spcAft>
              <a:buClrTx/>
              <a:buSzPct val="45000"/>
              <a:buFontTx/>
              <a:buNone/>
              <a:tabLst>
                <a:tab pos="431800" algn="l"/>
                <a:tab pos="536575" algn="l"/>
                <a:tab pos="985838" algn="l"/>
                <a:tab pos="1435100" algn="l"/>
                <a:tab pos="1884363" algn="l"/>
                <a:tab pos="2333625" algn="l"/>
                <a:tab pos="2782888" algn="l"/>
                <a:tab pos="3232150" algn="l"/>
                <a:tab pos="3681413" algn="l"/>
                <a:tab pos="4130675" algn="l"/>
                <a:tab pos="4579938" algn="l"/>
                <a:tab pos="5029200" algn="l"/>
                <a:tab pos="5478463" algn="l"/>
                <a:tab pos="5927725" algn="l"/>
                <a:tab pos="6376988" algn="l"/>
                <a:tab pos="6826250" algn="l"/>
                <a:tab pos="7275513" algn="l"/>
                <a:tab pos="7724775" algn="l"/>
                <a:tab pos="8174038" algn="l"/>
                <a:tab pos="8623300" algn="l"/>
                <a:tab pos="9072563" algn="l"/>
              </a:tabLst>
              <a:defRPr/>
            </a:pPr>
            <a:r>
              <a:rPr lang="pt-PT" altLang="pt-PT" sz="2600" dirty="0">
                <a:latin typeface="Courier New" panose="02070309020205020404" pitchFamily="49" charset="0"/>
                <a:ea typeface="+mj-ea"/>
              </a:rPr>
              <a:t>&lt;p&gt;Este exemplo encontra o elemento com id = "</a:t>
            </a:r>
            <a:r>
              <a:rPr lang="pt-PT" altLang="pt-PT" sz="2600" dirty="0" err="1">
                <a:latin typeface="Courier New" panose="02070309020205020404" pitchFamily="49" charset="0"/>
                <a:ea typeface="+mj-ea"/>
              </a:rPr>
              <a:t>main</a:t>
            </a:r>
            <a:r>
              <a:rPr lang="pt-PT" altLang="pt-PT" sz="2600" dirty="0">
                <a:latin typeface="Courier New" panose="02070309020205020404" pitchFamily="49" charset="0"/>
                <a:ea typeface="+mj-ea"/>
              </a:rPr>
              <a:t>" e depois encontra todos os elementos "p" dentro de "</a:t>
            </a:r>
            <a:r>
              <a:rPr lang="pt-PT" altLang="pt-PT" sz="2600" dirty="0" err="1">
                <a:latin typeface="Courier New" panose="02070309020205020404" pitchFamily="49" charset="0"/>
                <a:ea typeface="+mj-ea"/>
              </a:rPr>
              <a:t>main</a:t>
            </a:r>
            <a:r>
              <a:rPr lang="pt-PT" altLang="pt-PT" sz="2600" dirty="0">
                <a:latin typeface="Courier New" panose="02070309020205020404" pitchFamily="49" charset="0"/>
                <a:ea typeface="+mj-ea"/>
              </a:rPr>
              <a:t>".&lt;/p&gt;</a:t>
            </a:r>
          </a:p>
          <a:p>
            <a:pPr marL="431800" indent="-322263" algn="l" eaLnBrk="1">
              <a:lnSpc>
                <a:spcPct val="89000"/>
              </a:lnSpc>
              <a:spcAft>
                <a:spcPts val="1413"/>
              </a:spcAft>
              <a:buClrTx/>
              <a:buSzPct val="45000"/>
              <a:buFontTx/>
              <a:buNone/>
              <a:tabLst>
                <a:tab pos="431800" algn="l"/>
                <a:tab pos="536575" algn="l"/>
                <a:tab pos="985838" algn="l"/>
                <a:tab pos="1435100" algn="l"/>
                <a:tab pos="1884363" algn="l"/>
                <a:tab pos="2333625" algn="l"/>
                <a:tab pos="2782888" algn="l"/>
                <a:tab pos="3232150" algn="l"/>
                <a:tab pos="3681413" algn="l"/>
                <a:tab pos="4130675" algn="l"/>
                <a:tab pos="4579938" algn="l"/>
                <a:tab pos="5029200" algn="l"/>
                <a:tab pos="5478463" algn="l"/>
                <a:tab pos="5927725" algn="l"/>
                <a:tab pos="6376988" algn="l"/>
                <a:tab pos="6826250" algn="l"/>
                <a:tab pos="7275513" algn="l"/>
                <a:tab pos="7724775" algn="l"/>
                <a:tab pos="8174038" algn="l"/>
                <a:tab pos="8623300" algn="l"/>
                <a:tab pos="9072563" algn="l"/>
              </a:tabLst>
              <a:defRPr/>
            </a:pPr>
            <a:r>
              <a:rPr lang="pt-PT" altLang="pt-PT" sz="2600" dirty="0">
                <a:latin typeface="Courier New" panose="02070309020205020404" pitchFamily="49" charset="0"/>
                <a:ea typeface="+mj-ea"/>
              </a:rPr>
              <a:t>&lt;</a:t>
            </a:r>
            <a:r>
              <a:rPr lang="pt-PT" altLang="pt-PT" sz="2600" dirty="0" err="1">
                <a:latin typeface="Courier New" panose="02070309020205020404" pitchFamily="49" charset="0"/>
                <a:ea typeface="+mj-ea"/>
              </a:rPr>
              <a:t>div</a:t>
            </a:r>
            <a:r>
              <a:rPr lang="pt-PT" altLang="pt-PT" sz="2600" dirty="0">
                <a:latin typeface="Courier New" panose="02070309020205020404" pitchFamily="49" charset="0"/>
                <a:ea typeface="+mj-ea"/>
              </a:rPr>
              <a:t> id="</a:t>
            </a:r>
            <a:r>
              <a:rPr lang="pt-PT" altLang="pt-PT" sz="2600" dirty="0" err="1">
                <a:latin typeface="Courier New" panose="02070309020205020404" pitchFamily="49" charset="0"/>
                <a:ea typeface="+mj-ea"/>
              </a:rPr>
              <a:t>main</a:t>
            </a:r>
            <a:r>
              <a:rPr lang="pt-PT" altLang="pt-PT" sz="2600" dirty="0">
                <a:latin typeface="Courier New" panose="02070309020205020404" pitchFamily="49" charset="0"/>
                <a:ea typeface="+mj-ea"/>
              </a:rPr>
              <a:t>"&gt;</a:t>
            </a:r>
          </a:p>
          <a:p>
            <a:pPr marL="431800" indent="-322263" algn="l" eaLnBrk="1">
              <a:lnSpc>
                <a:spcPct val="89000"/>
              </a:lnSpc>
              <a:spcAft>
                <a:spcPts val="1413"/>
              </a:spcAft>
              <a:buClrTx/>
              <a:buSzPct val="45000"/>
              <a:buFontTx/>
              <a:buNone/>
              <a:tabLst>
                <a:tab pos="431800" algn="l"/>
                <a:tab pos="536575" algn="l"/>
                <a:tab pos="985838" algn="l"/>
                <a:tab pos="1435100" algn="l"/>
                <a:tab pos="1884363" algn="l"/>
                <a:tab pos="2333625" algn="l"/>
                <a:tab pos="2782888" algn="l"/>
                <a:tab pos="3232150" algn="l"/>
                <a:tab pos="3681413" algn="l"/>
                <a:tab pos="4130675" algn="l"/>
                <a:tab pos="4579938" algn="l"/>
                <a:tab pos="5029200" algn="l"/>
                <a:tab pos="5478463" algn="l"/>
                <a:tab pos="5927725" algn="l"/>
                <a:tab pos="6376988" algn="l"/>
                <a:tab pos="6826250" algn="l"/>
                <a:tab pos="7275513" algn="l"/>
                <a:tab pos="7724775" algn="l"/>
                <a:tab pos="8174038" algn="l"/>
                <a:tab pos="8623300" algn="l"/>
                <a:tab pos="9072563" algn="l"/>
              </a:tabLst>
              <a:defRPr/>
            </a:pPr>
            <a:r>
              <a:rPr lang="pt-PT" altLang="pt-PT" sz="2600" dirty="0">
                <a:latin typeface="Courier New" panose="02070309020205020404" pitchFamily="49" charset="0"/>
                <a:ea typeface="+mj-ea"/>
              </a:rPr>
              <a:t>&lt;p&gt;O DOM é muito útil.&lt;/p&gt;</a:t>
            </a:r>
          </a:p>
          <a:p>
            <a:pPr marL="431800" indent="-322263" algn="l" eaLnBrk="1">
              <a:lnSpc>
                <a:spcPct val="89000"/>
              </a:lnSpc>
              <a:spcAft>
                <a:spcPts val="1413"/>
              </a:spcAft>
              <a:buClrTx/>
              <a:buSzPct val="45000"/>
              <a:buFontTx/>
              <a:buNone/>
              <a:tabLst>
                <a:tab pos="431800" algn="l"/>
                <a:tab pos="536575" algn="l"/>
                <a:tab pos="985838" algn="l"/>
                <a:tab pos="1435100" algn="l"/>
                <a:tab pos="1884363" algn="l"/>
                <a:tab pos="2333625" algn="l"/>
                <a:tab pos="2782888" algn="l"/>
                <a:tab pos="3232150" algn="l"/>
                <a:tab pos="3681413" algn="l"/>
                <a:tab pos="4130675" algn="l"/>
                <a:tab pos="4579938" algn="l"/>
                <a:tab pos="5029200" algn="l"/>
                <a:tab pos="5478463" algn="l"/>
                <a:tab pos="5927725" algn="l"/>
                <a:tab pos="6376988" algn="l"/>
                <a:tab pos="6826250" algn="l"/>
                <a:tab pos="7275513" algn="l"/>
                <a:tab pos="7724775" algn="l"/>
                <a:tab pos="8174038" algn="l"/>
                <a:tab pos="8623300" algn="l"/>
                <a:tab pos="9072563" algn="l"/>
              </a:tabLst>
              <a:defRPr/>
            </a:pPr>
            <a:r>
              <a:rPr lang="pt-PT" altLang="pt-PT" sz="2600" dirty="0">
                <a:latin typeface="Courier New" panose="02070309020205020404" pitchFamily="49" charset="0"/>
                <a:ea typeface="+mj-ea"/>
              </a:rPr>
              <a:t>&lt;/</a:t>
            </a:r>
            <a:r>
              <a:rPr lang="pt-PT" altLang="pt-PT" sz="2600" dirty="0" err="1">
                <a:latin typeface="Courier New" panose="02070309020205020404" pitchFamily="49" charset="0"/>
                <a:ea typeface="+mj-ea"/>
              </a:rPr>
              <a:t>div</a:t>
            </a:r>
            <a:r>
              <a:rPr lang="pt-PT" altLang="pt-PT" sz="2600" dirty="0">
                <a:latin typeface="Courier New" panose="02070309020205020404" pitchFamily="49" charset="0"/>
                <a:ea typeface="+mj-ea"/>
              </a:rPr>
              <a:t>&gt;</a:t>
            </a:r>
          </a:p>
          <a:p>
            <a:pPr marL="431800" indent="-322263" algn="l" eaLnBrk="1">
              <a:lnSpc>
                <a:spcPct val="89000"/>
              </a:lnSpc>
              <a:spcAft>
                <a:spcPts val="1413"/>
              </a:spcAft>
              <a:buClrTx/>
              <a:buSzPct val="45000"/>
              <a:buFontTx/>
              <a:buNone/>
              <a:tabLst>
                <a:tab pos="431800" algn="l"/>
                <a:tab pos="536575" algn="l"/>
                <a:tab pos="985838" algn="l"/>
                <a:tab pos="1435100" algn="l"/>
                <a:tab pos="1884363" algn="l"/>
                <a:tab pos="2333625" algn="l"/>
                <a:tab pos="2782888" algn="l"/>
                <a:tab pos="3232150" algn="l"/>
                <a:tab pos="3681413" algn="l"/>
                <a:tab pos="4130675" algn="l"/>
                <a:tab pos="4579938" algn="l"/>
                <a:tab pos="5029200" algn="l"/>
                <a:tab pos="5478463" algn="l"/>
                <a:tab pos="5927725" algn="l"/>
                <a:tab pos="6376988" algn="l"/>
                <a:tab pos="6826250" algn="l"/>
                <a:tab pos="7275513" algn="l"/>
                <a:tab pos="7724775" algn="l"/>
                <a:tab pos="8174038" algn="l"/>
                <a:tab pos="8623300" algn="l"/>
                <a:tab pos="9072563" algn="l"/>
              </a:tabLst>
              <a:defRPr/>
            </a:pPr>
            <a:r>
              <a:rPr lang="pt-PT" altLang="pt-PT" sz="2600" dirty="0">
                <a:latin typeface="Courier New" panose="02070309020205020404" pitchFamily="49" charset="0"/>
                <a:ea typeface="+mj-ea"/>
              </a:rPr>
              <a:t>&lt;p id="demo2"&gt;&lt;/p&gt;</a:t>
            </a:r>
          </a:p>
          <a:p>
            <a:pPr marL="431800" indent="-322263" algn="l" eaLnBrk="1">
              <a:lnSpc>
                <a:spcPct val="89000"/>
              </a:lnSpc>
              <a:spcAft>
                <a:spcPts val="1413"/>
              </a:spcAft>
              <a:buClrTx/>
              <a:buSzPct val="45000"/>
              <a:buFontTx/>
              <a:buNone/>
              <a:tabLst>
                <a:tab pos="431800" algn="l"/>
                <a:tab pos="536575" algn="l"/>
                <a:tab pos="985838" algn="l"/>
                <a:tab pos="1435100" algn="l"/>
                <a:tab pos="1884363" algn="l"/>
                <a:tab pos="2333625" algn="l"/>
                <a:tab pos="2782888" algn="l"/>
                <a:tab pos="3232150" algn="l"/>
                <a:tab pos="3681413" algn="l"/>
                <a:tab pos="4130675" algn="l"/>
                <a:tab pos="4579938" algn="l"/>
                <a:tab pos="5029200" algn="l"/>
                <a:tab pos="5478463" algn="l"/>
                <a:tab pos="5927725" algn="l"/>
                <a:tab pos="6376988" algn="l"/>
                <a:tab pos="6826250" algn="l"/>
                <a:tab pos="7275513" algn="l"/>
                <a:tab pos="7724775" algn="l"/>
                <a:tab pos="8174038" algn="l"/>
                <a:tab pos="8623300" algn="l"/>
                <a:tab pos="9072563" algn="l"/>
              </a:tabLst>
              <a:defRPr/>
            </a:pPr>
            <a:r>
              <a:rPr lang="pt-PT" altLang="pt-PT" sz="2600" dirty="0">
                <a:latin typeface="Courier New" panose="02070309020205020404" pitchFamily="49" charset="0"/>
                <a:ea typeface="+mj-ea"/>
              </a:rPr>
              <a:t>&lt;script&gt;</a:t>
            </a:r>
          </a:p>
          <a:p>
            <a:pPr marL="431800" indent="-322263" algn="l" eaLnBrk="1">
              <a:lnSpc>
                <a:spcPct val="89000"/>
              </a:lnSpc>
              <a:spcAft>
                <a:spcPts val="1413"/>
              </a:spcAft>
              <a:buClrTx/>
              <a:buSzPct val="45000"/>
              <a:buFontTx/>
              <a:buNone/>
              <a:tabLst>
                <a:tab pos="431800" algn="l"/>
                <a:tab pos="536575" algn="l"/>
                <a:tab pos="985838" algn="l"/>
                <a:tab pos="1435100" algn="l"/>
                <a:tab pos="1884363" algn="l"/>
                <a:tab pos="2333625" algn="l"/>
                <a:tab pos="2782888" algn="l"/>
                <a:tab pos="3232150" algn="l"/>
                <a:tab pos="3681413" algn="l"/>
                <a:tab pos="4130675" algn="l"/>
                <a:tab pos="4579938" algn="l"/>
                <a:tab pos="5029200" algn="l"/>
                <a:tab pos="5478463" algn="l"/>
                <a:tab pos="5927725" algn="l"/>
                <a:tab pos="6376988" algn="l"/>
                <a:tab pos="6826250" algn="l"/>
                <a:tab pos="7275513" algn="l"/>
                <a:tab pos="7724775" algn="l"/>
                <a:tab pos="8174038" algn="l"/>
                <a:tab pos="8623300" algn="l"/>
                <a:tab pos="9072563" algn="l"/>
              </a:tabLst>
              <a:defRPr/>
            </a:pPr>
            <a:r>
              <a:rPr lang="pt-PT" altLang="pt-PT" sz="2600" dirty="0">
                <a:latin typeface="Courier New" panose="02070309020205020404" pitchFamily="49" charset="0"/>
                <a:ea typeface="+mj-ea"/>
              </a:rPr>
              <a:t>var x = </a:t>
            </a:r>
            <a:r>
              <a:rPr lang="pt-PT" altLang="pt-PT" sz="2600" dirty="0" err="1">
                <a:latin typeface="Courier New" panose="02070309020205020404" pitchFamily="49" charset="0"/>
                <a:ea typeface="+mj-ea"/>
              </a:rPr>
              <a:t>document.getElementById</a:t>
            </a:r>
            <a:r>
              <a:rPr lang="pt-PT" altLang="pt-PT" sz="2600" dirty="0">
                <a:latin typeface="Courier New" panose="02070309020205020404" pitchFamily="49" charset="0"/>
                <a:ea typeface="+mj-ea"/>
              </a:rPr>
              <a:t>("</a:t>
            </a:r>
            <a:r>
              <a:rPr lang="pt-PT" altLang="pt-PT" sz="2600" dirty="0" err="1">
                <a:latin typeface="Courier New" panose="02070309020205020404" pitchFamily="49" charset="0"/>
                <a:ea typeface="+mj-ea"/>
              </a:rPr>
              <a:t>main</a:t>
            </a:r>
            <a:r>
              <a:rPr lang="pt-PT" altLang="pt-PT" sz="2600" dirty="0">
                <a:latin typeface="Courier New" panose="02070309020205020404" pitchFamily="49" charset="0"/>
                <a:ea typeface="+mj-ea"/>
              </a:rPr>
              <a:t>");</a:t>
            </a:r>
          </a:p>
          <a:p>
            <a:pPr marL="431800" indent="-322263" algn="l" eaLnBrk="1">
              <a:lnSpc>
                <a:spcPct val="89000"/>
              </a:lnSpc>
              <a:spcAft>
                <a:spcPts val="1413"/>
              </a:spcAft>
              <a:buClrTx/>
              <a:buSzPct val="45000"/>
              <a:buFontTx/>
              <a:buNone/>
              <a:tabLst>
                <a:tab pos="431800" algn="l"/>
                <a:tab pos="536575" algn="l"/>
                <a:tab pos="985838" algn="l"/>
                <a:tab pos="1435100" algn="l"/>
                <a:tab pos="1884363" algn="l"/>
                <a:tab pos="2333625" algn="l"/>
                <a:tab pos="2782888" algn="l"/>
                <a:tab pos="3232150" algn="l"/>
                <a:tab pos="3681413" algn="l"/>
                <a:tab pos="4130675" algn="l"/>
                <a:tab pos="4579938" algn="l"/>
                <a:tab pos="5029200" algn="l"/>
                <a:tab pos="5478463" algn="l"/>
                <a:tab pos="5927725" algn="l"/>
                <a:tab pos="6376988" algn="l"/>
                <a:tab pos="6826250" algn="l"/>
                <a:tab pos="7275513" algn="l"/>
                <a:tab pos="7724775" algn="l"/>
                <a:tab pos="8174038" algn="l"/>
                <a:tab pos="8623300" algn="l"/>
                <a:tab pos="9072563" algn="l"/>
              </a:tabLst>
              <a:defRPr/>
            </a:pPr>
            <a:r>
              <a:rPr lang="pt-PT" altLang="pt-PT" sz="2600" dirty="0">
                <a:latin typeface="Courier New" panose="02070309020205020404" pitchFamily="49" charset="0"/>
                <a:ea typeface="+mj-ea"/>
              </a:rPr>
              <a:t>var y = </a:t>
            </a:r>
            <a:r>
              <a:rPr lang="pt-PT" altLang="pt-PT" sz="2600" dirty="0" err="1">
                <a:latin typeface="Courier New" panose="02070309020205020404" pitchFamily="49" charset="0"/>
                <a:ea typeface="+mj-ea"/>
              </a:rPr>
              <a:t>x.getElementsByTagName</a:t>
            </a:r>
            <a:r>
              <a:rPr lang="pt-PT" altLang="pt-PT" sz="2600" dirty="0">
                <a:latin typeface="Courier New" panose="02070309020205020404" pitchFamily="49" charset="0"/>
                <a:ea typeface="+mj-ea"/>
              </a:rPr>
              <a:t>("p");</a:t>
            </a:r>
          </a:p>
          <a:p>
            <a:pPr marL="431800" indent="-322263" algn="l" eaLnBrk="1">
              <a:lnSpc>
                <a:spcPct val="89000"/>
              </a:lnSpc>
              <a:spcAft>
                <a:spcPts val="1413"/>
              </a:spcAft>
              <a:buClrTx/>
              <a:buSzPct val="45000"/>
              <a:buFontTx/>
              <a:buNone/>
              <a:tabLst>
                <a:tab pos="431800" algn="l"/>
                <a:tab pos="536575" algn="l"/>
                <a:tab pos="985838" algn="l"/>
                <a:tab pos="1435100" algn="l"/>
                <a:tab pos="1884363" algn="l"/>
                <a:tab pos="2333625" algn="l"/>
                <a:tab pos="2782888" algn="l"/>
                <a:tab pos="3232150" algn="l"/>
                <a:tab pos="3681413" algn="l"/>
                <a:tab pos="4130675" algn="l"/>
                <a:tab pos="4579938" algn="l"/>
                <a:tab pos="5029200" algn="l"/>
                <a:tab pos="5478463" algn="l"/>
                <a:tab pos="5927725" algn="l"/>
                <a:tab pos="6376988" algn="l"/>
                <a:tab pos="6826250" algn="l"/>
                <a:tab pos="7275513" algn="l"/>
                <a:tab pos="7724775" algn="l"/>
                <a:tab pos="8174038" algn="l"/>
                <a:tab pos="8623300" algn="l"/>
                <a:tab pos="9072563" algn="l"/>
              </a:tabLst>
              <a:defRPr/>
            </a:pPr>
            <a:r>
              <a:rPr lang="pt-PT" altLang="pt-PT" sz="2600" dirty="0" err="1">
                <a:latin typeface="Courier New" panose="02070309020205020404" pitchFamily="49" charset="0"/>
                <a:ea typeface="+mj-ea"/>
              </a:rPr>
              <a:t>document.getElementById</a:t>
            </a:r>
            <a:r>
              <a:rPr lang="pt-PT" altLang="pt-PT" sz="2600" dirty="0">
                <a:latin typeface="Courier New" panose="02070309020205020404" pitchFamily="49" charset="0"/>
                <a:ea typeface="+mj-ea"/>
              </a:rPr>
              <a:t>("demo2").</a:t>
            </a:r>
            <a:r>
              <a:rPr lang="pt-PT" altLang="pt-PT" sz="2600" dirty="0" err="1">
                <a:latin typeface="Courier New" panose="02070309020205020404" pitchFamily="49" charset="0"/>
                <a:ea typeface="+mj-ea"/>
              </a:rPr>
              <a:t>innerHTML</a:t>
            </a:r>
            <a:r>
              <a:rPr lang="pt-PT" altLang="pt-PT" sz="2600" dirty="0">
                <a:latin typeface="Courier New" panose="02070309020205020404" pitchFamily="49" charset="0"/>
                <a:ea typeface="+mj-ea"/>
              </a:rPr>
              <a:t> = </a:t>
            </a:r>
          </a:p>
          <a:p>
            <a:pPr marL="431800" indent="-322263" algn="l" eaLnBrk="1">
              <a:lnSpc>
                <a:spcPct val="89000"/>
              </a:lnSpc>
              <a:spcAft>
                <a:spcPts val="1413"/>
              </a:spcAft>
              <a:buClrTx/>
              <a:buSzPct val="45000"/>
              <a:buFontTx/>
              <a:buNone/>
              <a:tabLst>
                <a:tab pos="431800" algn="l"/>
                <a:tab pos="536575" algn="l"/>
                <a:tab pos="985838" algn="l"/>
                <a:tab pos="1435100" algn="l"/>
                <a:tab pos="1884363" algn="l"/>
                <a:tab pos="2333625" algn="l"/>
                <a:tab pos="2782888" algn="l"/>
                <a:tab pos="3232150" algn="l"/>
                <a:tab pos="3681413" algn="l"/>
                <a:tab pos="4130675" algn="l"/>
                <a:tab pos="4579938" algn="l"/>
                <a:tab pos="5029200" algn="l"/>
                <a:tab pos="5478463" algn="l"/>
                <a:tab pos="5927725" algn="l"/>
                <a:tab pos="6376988" algn="l"/>
                <a:tab pos="6826250" algn="l"/>
                <a:tab pos="7275513" algn="l"/>
                <a:tab pos="7724775" algn="l"/>
                <a:tab pos="8174038" algn="l"/>
                <a:tab pos="8623300" algn="l"/>
                <a:tab pos="9072563" algn="l"/>
              </a:tabLst>
              <a:defRPr/>
            </a:pPr>
            <a:r>
              <a:rPr lang="pt-PT" altLang="pt-PT" sz="2600" dirty="0">
                <a:latin typeface="Courier New" panose="02070309020205020404" pitchFamily="49" charset="0"/>
                <a:ea typeface="+mj-ea"/>
              </a:rPr>
              <a:t>'O primeiro parágrafo dentro de "</a:t>
            </a:r>
            <a:r>
              <a:rPr lang="pt-PT" altLang="pt-PT" sz="2600" dirty="0" err="1">
                <a:latin typeface="Courier New" panose="02070309020205020404" pitchFamily="49" charset="0"/>
                <a:ea typeface="+mj-ea"/>
              </a:rPr>
              <a:t>main</a:t>
            </a:r>
            <a:r>
              <a:rPr lang="pt-PT" altLang="pt-PT" sz="2600" dirty="0">
                <a:latin typeface="Courier New" panose="02070309020205020404" pitchFamily="49" charset="0"/>
                <a:ea typeface="+mj-ea"/>
              </a:rPr>
              <a:t>" é: ' + y[0].</a:t>
            </a:r>
            <a:r>
              <a:rPr lang="pt-PT" altLang="pt-PT" sz="2600" dirty="0" err="1">
                <a:latin typeface="Courier New" panose="02070309020205020404" pitchFamily="49" charset="0"/>
                <a:ea typeface="+mj-ea"/>
              </a:rPr>
              <a:t>innerHTML</a:t>
            </a:r>
            <a:r>
              <a:rPr lang="pt-PT" altLang="pt-PT" sz="2600" dirty="0">
                <a:latin typeface="Courier New" panose="02070309020205020404" pitchFamily="49" charset="0"/>
                <a:ea typeface="+mj-ea"/>
              </a:rPr>
              <a:t>;</a:t>
            </a:r>
          </a:p>
          <a:p>
            <a:pPr marL="431800" indent="-322263" algn="l" eaLnBrk="1">
              <a:lnSpc>
                <a:spcPct val="89000"/>
              </a:lnSpc>
              <a:spcAft>
                <a:spcPts val="1413"/>
              </a:spcAft>
              <a:buClrTx/>
              <a:buSzPct val="45000"/>
              <a:buFontTx/>
              <a:buNone/>
              <a:tabLst>
                <a:tab pos="431800" algn="l"/>
                <a:tab pos="536575" algn="l"/>
                <a:tab pos="985838" algn="l"/>
                <a:tab pos="1435100" algn="l"/>
                <a:tab pos="1884363" algn="l"/>
                <a:tab pos="2333625" algn="l"/>
                <a:tab pos="2782888" algn="l"/>
                <a:tab pos="3232150" algn="l"/>
                <a:tab pos="3681413" algn="l"/>
                <a:tab pos="4130675" algn="l"/>
                <a:tab pos="4579938" algn="l"/>
                <a:tab pos="5029200" algn="l"/>
                <a:tab pos="5478463" algn="l"/>
                <a:tab pos="5927725" algn="l"/>
                <a:tab pos="6376988" algn="l"/>
                <a:tab pos="6826250" algn="l"/>
                <a:tab pos="7275513" algn="l"/>
                <a:tab pos="7724775" algn="l"/>
                <a:tab pos="8174038" algn="l"/>
                <a:tab pos="8623300" algn="l"/>
                <a:tab pos="9072563" algn="l"/>
              </a:tabLst>
              <a:defRPr/>
            </a:pPr>
            <a:r>
              <a:rPr lang="pt-PT" altLang="pt-PT" sz="2600" dirty="0">
                <a:latin typeface="Courier New" panose="02070309020205020404" pitchFamily="49" charset="0"/>
                <a:ea typeface="+mj-ea"/>
              </a:rPr>
              <a:t>&lt;/script&gt;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>
            <a:extLst>
              <a:ext uri="{FF2B5EF4-FFF2-40B4-BE49-F238E27FC236}">
                <a16:creationId xmlns:a16="http://schemas.microsoft.com/office/drawing/2014/main" id="{C367ED6B-2D56-49D6-8698-C4D9B21A6AB2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503238" y="519113"/>
            <a:ext cx="9070975" cy="6916737"/>
          </a:xfrm>
        </p:spPr>
        <p:txBody>
          <a:bodyPr tIns="28080" anchor="t"/>
          <a:lstStyle/>
          <a:p>
            <a:pPr marL="430213" indent="-323850" algn="l" eaLnBrk="1">
              <a:spcAft>
                <a:spcPts val="1413"/>
              </a:spcAft>
              <a:buSzPct val="45000"/>
              <a:buFont typeface="Wingdings" panose="05000000000000000000" pitchFamily="2" charset="2"/>
              <a:buChar char=""/>
              <a:tabLst>
                <a:tab pos="430213" algn="l"/>
                <a:tab pos="534988" algn="l"/>
                <a:tab pos="984250" algn="l"/>
                <a:tab pos="1433513" algn="l"/>
                <a:tab pos="1882775" algn="l"/>
                <a:tab pos="2332038" algn="l"/>
                <a:tab pos="2781300" algn="l"/>
                <a:tab pos="3230563" algn="l"/>
                <a:tab pos="3679825" algn="l"/>
                <a:tab pos="4129088" algn="l"/>
                <a:tab pos="4578350" algn="l"/>
                <a:tab pos="5027613" algn="l"/>
                <a:tab pos="5476875" algn="l"/>
                <a:tab pos="5926138" algn="l"/>
                <a:tab pos="6375400" algn="l"/>
                <a:tab pos="6824663" algn="l"/>
                <a:tab pos="7273925" algn="l"/>
                <a:tab pos="7723188" algn="l"/>
                <a:tab pos="8172450" algn="l"/>
                <a:tab pos="8621713" algn="l"/>
                <a:tab pos="9070975" algn="l"/>
              </a:tabLst>
              <a:defRPr/>
            </a:pPr>
            <a:r>
              <a:rPr lang="pt-PT" altLang="pt-PT" sz="3200" dirty="0">
                <a:ea typeface="+mj-ea"/>
              </a:rPr>
              <a:t>Encontrar um elemento HTML por </a:t>
            </a:r>
            <a:r>
              <a:rPr lang="pt-PT" altLang="pt-PT" sz="3200" dirty="0" err="1">
                <a:ea typeface="+mj-ea"/>
              </a:rPr>
              <a:t>Class</a:t>
            </a:r>
            <a:r>
              <a:rPr lang="pt-PT" altLang="pt-PT" sz="3200" dirty="0">
                <a:ea typeface="+mj-ea"/>
              </a:rPr>
              <a:t> </a:t>
            </a:r>
            <a:r>
              <a:rPr lang="pt-PT" altLang="pt-PT" sz="3200" dirty="0" err="1">
                <a:ea typeface="+mj-ea"/>
              </a:rPr>
              <a:t>Name</a:t>
            </a:r>
            <a:endParaRPr lang="pt-PT" altLang="pt-PT" sz="3200" dirty="0">
              <a:ea typeface="+mj-ea"/>
            </a:endParaRPr>
          </a:p>
          <a:p>
            <a:pPr marL="430213" indent="-323850" algn="l" eaLnBrk="1">
              <a:lnSpc>
                <a:spcPct val="89000"/>
              </a:lnSpc>
              <a:spcAft>
                <a:spcPts val="1413"/>
              </a:spcAft>
              <a:buClrTx/>
              <a:buSzPct val="45000"/>
              <a:buFontTx/>
              <a:buNone/>
              <a:tabLst>
                <a:tab pos="430213" algn="l"/>
                <a:tab pos="534988" algn="l"/>
                <a:tab pos="984250" algn="l"/>
                <a:tab pos="1433513" algn="l"/>
                <a:tab pos="1882775" algn="l"/>
                <a:tab pos="2332038" algn="l"/>
                <a:tab pos="2781300" algn="l"/>
                <a:tab pos="3230563" algn="l"/>
                <a:tab pos="3679825" algn="l"/>
                <a:tab pos="4129088" algn="l"/>
                <a:tab pos="4578350" algn="l"/>
                <a:tab pos="5027613" algn="l"/>
                <a:tab pos="5476875" algn="l"/>
                <a:tab pos="5926138" algn="l"/>
                <a:tab pos="6375400" algn="l"/>
                <a:tab pos="6824663" algn="l"/>
                <a:tab pos="7273925" algn="l"/>
                <a:tab pos="7723188" algn="l"/>
                <a:tab pos="8172450" algn="l"/>
                <a:tab pos="8621713" algn="l"/>
                <a:tab pos="9070975" algn="l"/>
              </a:tabLst>
              <a:defRPr/>
            </a:pPr>
            <a:r>
              <a:rPr lang="pt-PT" altLang="pt-PT" sz="2800" dirty="0">
                <a:latin typeface="Courier New" panose="02070309020205020404" pitchFamily="49" charset="0"/>
                <a:ea typeface="+mj-ea"/>
              </a:rPr>
              <a:t>&lt;p </a:t>
            </a:r>
            <a:r>
              <a:rPr lang="pt-PT" altLang="pt-PT" sz="2800" dirty="0" err="1">
                <a:latin typeface="Courier New" panose="02070309020205020404" pitchFamily="49" charset="0"/>
                <a:ea typeface="+mj-ea"/>
              </a:rPr>
              <a:t>class</a:t>
            </a:r>
            <a:r>
              <a:rPr lang="pt-PT" altLang="pt-PT" sz="2800" dirty="0">
                <a:latin typeface="Courier New" panose="02070309020205020404" pitchFamily="49" charset="0"/>
                <a:ea typeface="+mj-ea"/>
              </a:rPr>
              <a:t>="</a:t>
            </a:r>
            <a:r>
              <a:rPr lang="pt-PT" altLang="pt-PT" sz="2800" dirty="0" err="1">
                <a:latin typeface="Courier New" panose="02070309020205020404" pitchFamily="49" charset="0"/>
                <a:ea typeface="+mj-ea"/>
              </a:rPr>
              <a:t>intro</a:t>
            </a:r>
            <a:r>
              <a:rPr lang="pt-PT" altLang="pt-PT" sz="2800" dirty="0">
                <a:latin typeface="Courier New" panose="02070309020205020404" pitchFamily="49" charset="0"/>
                <a:ea typeface="+mj-ea"/>
              </a:rPr>
              <a:t>"&gt;Este exemplo demonstra o método &lt;b&gt;</a:t>
            </a:r>
            <a:r>
              <a:rPr lang="pt-PT" altLang="pt-PT" sz="2800" dirty="0" err="1">
                <a:latin typeface="Courier New" panose="02070309020205020404" pitchFamily="49" charset="0"/>
                <a:ea typeface="+mj-ea"/>
              </a:rPr>
              <a:t>getElementsByClassName</a:t>
            </a:r>
            <a:r>
              <a:rPr lang="pt-PT" altLang="pt-PT" sz="2800" dirty="0">
                <a:latin typeface="Courier New" panose="02070309020205020404" pitchFamily="49" charset="0"/>
                <a:ea typeface="+mj-ea"/>
              </a:rPr>
              <a:t>&lt;/b&gt;&lt;/p&gt;</a:t>
            </a:r>
          </a:p>
          <a:p>
            <a:pPr marL="430213" indent="-323850" algn="l" eaLnBrk="1">
              <a:lnSpc>
                <a:spcPct val="89000"/>
              </a:lnSpc>
              <a:spcAft>
                <a:spcPts val="1413"/>
              </a:spcAft>
              <a:buClrTx/>
              <a:buSzPct val="45000"/>
              <a:buFontTx/>
              <a:buNone/>
              <a:tabLst>
                <a:tab pos="430213" algn="l"/>
                <a:tab pos="534988" algn="l"/>
                <a:tab pos="984250" algn="l"/>
                <a:tab pos="1433513" algn="l"/>
                <a:tab pos="1882775" algn="l"/>
                <a:tab pos="2332038" algn="l"/>
                <a:tab pos="2781300" algn="l"/>
                <a:tab pos="3230563" algn="l"/>
                <a:tab pos="3679825" algn="l"/>
                <a:tab pos="4129088" algn="l"/>
                <a:tab pos="4578350" algn="l"/>
                <a:tab pos="5027613" algn="l"/>
                <a:tab pos="5476875" algn="l"/>
                <a:tab pos="5926138" algn="l"/>
                <a:tab pos="6375400" algn="l"/>
                <a:tab pos="6824663" algn="l"/>
                <a:tab pos="7273925" algn="l"/>
                <a:tab pos="7723188" algn="l"/>
                <a:tab pos="8172450" algn="l"/>
                <a:tab pos="8621713" algn="l"/>
                <a:tab pos="9070975" algn="l"/>
              </a:tabLst>
              <a:defRPr/>
            </a:pPr>
            <a:r>
              <a:rPr lang="pt-PT" altLang="pt-PT" sz="2800" dirty="0">
                <a:latin typeface="Courier New" panose="02070309020205020404" pitchFamily="49" charset="0"/>
                <a:ea typeface="+mj-ea"/>
              </a:rPr>
              <a:t>&lt;p id="demo3"&gt;&lt;/p&gt;</a:t>
            </a:r>
          </a:p>
          <a:p>
            <a:pPr marL="430213" indent="-323850" algn="l" eaLnBrk="1">
              <a:lnSpc>
                <a:spcPct val="89000"/>
              </a:lnSpc>
              <a:spcAft>
                <a:spcPts val="1413"/>
              </a:spcAft>
              <a:buClrTx/>
              <a:buSzPct val="45000"/>
              <a:buFontTx/>
              <a:buNone/>
              <a:tabLst>
                <a:tab pos="430213" algn="l"/>
                <a:tab pos="534988" algn="l"/>
                <a:tab pos="984250" algn="l"/>
                <a:tab pos="1433513" algn="l"/>
                <a:tab pos="1882775" algn="l"/>
                <a:tab pos="2332038" algn="l"/>
                <a:tab pos="2781300" algn="l"/>
                <a:tab pos="3230563" algn="l"/>
                <a:tab pos="3679825" algn="l"/>
                <a:tab pos="4129088" algn="l"/>
                <a:tab pos="4578350" algn="l"/>
                <a:tab pos="5027613" algn="l"/>
                <a:tab pos="5476875" algn="l"/>
                <a:tab pos="5926138" algn="l"/>
                <a:tab pos="6375400" algn="l"/>
                <a:tab pos="6824663" algn="l"/>
                <a:tab pos="7273925" algn="l"/>
                <a:tab pos="7723188" algn="l"/>
                <a:tab pos="8172450" algn="l"/>
                <a:tab pos="8621713" algn="l"/>
                <a:tab pos="9070975" algn="l"/>
              </a:tabLst>
              <a:defRPr/>
            </a:pPr>
            <a:r>
              <a:rPr lang="pt-PT" altLang="pt-PT" sz="2800" dirty="0">
                <a:latin typeface="Courier New" panose="02070309020205020404" pitchFamily="49" charset="0"/>
                <a:ea typeface="+mj-ea"/>
              </a:rPr>
              <a:t>&lt;script&gt;</a:t>
            </a:r>
          </a:p>
          <a:p>
            <a:pPr marL="430213" indent="-323850" algn="l" eaLnBrk="1">
              <a:lnSpc>
                <a:spcPct val="89000"/>
              </a:lnSpc>
              <a:spcAft>
                <a:spcPts val="1413"/>
              </a:spcAft>
              <a:buClrTx/>
              <a:buSzPct val="45000"/>
              <a:buFontTx/>
              <a:buNone/>
              <a:tabLst>
                <a:tab pos="430213" algn="l"/>
                <a:tab pos="534988" algn="l"/>
                <a:tab pos="984250" algn="l"/>
                <a:tab pos="1433513" algn="l"/>
                <a:tab pos="1882775" algn="l"/>
                <a:tab pos="2332038" algn="l"/>
                <a:tab pos="2781300" algn="l"/>
                <a:tab pos="3230563" algn="l"/>
                <a:tab pos="3679825" algn="l"/>
                <a:tab pos="4129088" algn="l"/>
                <a:tab pos="4578350" algn="l"/>
                <a:tab pos="5027613" algn="l"/>
                <a:tab pos="5476875" algn="l"/>
                <a:tab pos="5926138" algn="l"/>
                <a:tab pos="6375400" algn="l"/>
                <a:tab pos="6824663" algn="l"/>
                <a:tab pos="7273925" algn="l"/>
                <a:tab pos="7723188" algn="l"/>
                <a:tab pos="8172450" algn="l"/>
                <a:tab pos="8621713" algn="l"/>
                <a:tab pos="9070975" algn="l"/>
              </a:tabLst>
              <a:defRPr/>
            </a:pPr>
            <a:r>
              <a:rPr lang="pt-PT" altLang="pt-PT" sz="2800" dirty="0">
                <a:latin typeface="Courier New" panose="02070309020205020404" pitchFamily="49" charset="0"/>
                <a:ea typeface="+mj-ea"/>
              </a:rPr>
              <a:t>var x = </a:t>
            </a:r>
            <a:r>
              <a:rPr lang="pt-PT" altLang="pt-PT" sz="2800" dirty="0" err="1">
                <a:latin typeface="Courier New" panose="02070309020205020404" pitchFamily="49" charset="0"/>
                <a:ea typeface="+mj-ea"/>
              </a:rPr>
              <a:t>document.getElementsByClassName</a:t>
            </a:r>
            <a:r>
              <a:rPr lang="pt-PT" altLang="pt-PT" sz="2800" dirty="0">
                <a:latin typeface="Courier New" panose="02070309020205020404" pitchFamily="49" charset="0"/>
                <a:ea typeface="+mj-ea"/>
              </a:rPr>
              <a:t>("</a:t>
            </a:r>
            <a:r>
              <a:rPr lang="pt-PT" altLang="pt-PT" sz="2800" dirty="0" err="1">
                <a:latin typeface="Courier New" panose="02070309020205020404" pitchFamily="49" charset="0"/>
                <a:ea typeface="+mj-ea"/>
              </a:rPr>
              <a:t>intro</a:t>
            </a:r>
            <a:r>
              <a:rPr lang="pt-PT" altLang="pt-PT" sz="2800" dirty="0">
                <a:latin typeface="Courier New" panose="02070309020205020404" pitchFamily="49" charset="0"/>
                <a:ea typeface="+mj-ea"/>
              </a:rPr>
              <a:t>");</a:t>
            </a:r>
          </a:p>
          <a:p>
            <a:pPr marL="430213" indent="-323850" algn="l" eaLnBrk="1">
              <a:lnSpc>
                <a:spcPct val="89000"/>
              </a:lnSpc>
              <a:spcAft>
                <a:spcPts val="1413"/>
              </a:spcAft>
              <a:buClrTx/>
              <a:buSzPct val="45000"/>
              <a:buFontTx/>
              <a:buNone/>
              <a:tabLst>
                <a:tab pos="430213" algn="l"/>
                <a:tab pos="534988" algn="l"/>
                <a:tab pos="984250" algn="l"/>
                <a:tab pos="1433513" algn="l"/>
                <a:tab pos="1882775" algn="l"/>
                <a:tab pos="2332038" algn="l"/>
                <a:tab pos="2781300" algn="l"/>
                <a:tab pos="3230563" algn="l"/>
                <a:tab pos="3679825" algn="l"/>
                <a:tab pos="4129088" algn="l"/>
                <a:tab pos="4578350" algn="l"/>
                <a:tab pos="5027613" algn="l"/>
                <a:tab pos="5476875" algn="l"/>
                <a:tab pos="5926138" algn="l"/>
                <a:tab pos="6375400" algn="l"/>
                <a:tab pos="6824663" algn="l"/>
                <a:tab pos="7273925" algn="l"/>
                <a:tab pos="7723188" algn="l"/>
                <a:tab pos="8172450" algn="l"/>
                <a:tab pos="8621713" algn="l"/>
                <a:tab pos="9070975" algn="l"/>
              </a:tabLst>
              <a:defRPr/>
            </a:pPr>
            <a:r>
              <a:rPr lang="pt-PT" altLang="pt-PT" sz="2800" dirty="0" err="1">
                <a:latin typeface="Courier New" panose="02070309020205020404" pitchFamily="49" charset="0"/>
                <a:ea typeface="+mj-ea"/>
              </a:rPr>
              <a:t>document.getElementById</a:t>
            </a:r>
            <a:r>
              <a:rPr lang="pt-PT" altLang="pt-PT" sz="2800" dirty="0">
                <a:latin typeface="Courier New" panose="02070309020205020404" pitchFamily="49" charset="0"/>
                <a:ea typeface="+mj-ea"/>
              </a:rPr>
              <a:t>("demo3"). </a:t>
            </a:r>
            <a:r>
              <a:rPr lang="pt-PT" altLang="pt-PT" sz="2800" dirty="0" err="1">
                <a:latin typeface="Courier New" panose="02070309020205020404" pitchFamily="49" charset="0"/>
                <a:ea typeface="+mj-ea"/>
              </a:rPr>
              <a:t>innerHTML</a:t>
            </a:r>
            <a:r>
              <a:rPr lang="pt-PT" altLang="pt-PT" sz="2800" dirty="0">
                <a:latin typeface="Courier New" panose="02070309020205020404" pitchFamily="49" charset="0"/>
                <a:ea typeface="+mj-ea"/>
              </a:rPr>
              <a:t> = </a:t>
            </a:r>
          </a:p>
          <a:p>
            <a:pPr marL="430213" indent="-323850" algn="l" eaLnBrk="1">
              <a:lnSpc>
                <a:spcPct val="89000"/>
              </a:lnSpc>
              <a:spcAft>
                <a:spcPts val="1413"/>
              </a:spcAft>
              <a:buClrTx/>
              <a:buSzPct val="45000"/>
              <a:buFontTx/>
              <a:buNone/>
              <a:tabLst>
                <a:tab pos="430213" algn="l"/>
                <a:tab pos="534988" algn="l"/>
                <a:tab pos="984250" algn="l"/>
                <a:tab pos="1433513" algn="l"/>
                <a:tab pos="1882775" algn="l"/>
                <a:tab pos="2332038" algn="l"/>
                <a:tab pos="2781300" algn="l"/>
                <a:tab pos="3230563" algn="l"/>
                <a:tab pos="3679825" algn="l"/>
                <a:tab pos="4129088" algn="l"/>
                <a:tab pos="4578350" algn="l"/>
                <a:tab pos="5027613" algn="l"/>
                <a:tab pos="5476875" algn="l"/>
                <a:tab pos="5926138" algn="l"/>
                <a:tab pos="6375400" algn="l"/>
                <a:tab pos="6824663" algn="l"/>
                <a:tab pos="7273925" algn="l"/>
                <a:tab pos="7723188" algn="l"/>
                <a:tab pos="8172450" algn="l"/>
                <a:tab pos="8621713" algn="l"/>
                <a:tab pos="9070975" algn="l"/>
              </a:tabLst>
              <a:defRPr/>
            </a:pPr>
            <a:r>
              <a:rPr lang="pt-PT" altLang="pt-PT" sz="2800" dirty="0">
                <a:latin typeface="Courier New" panose="02070309020205020404" pitchFamily="49" charset="0"/>
                <a:ea typeface="+mj-ea"/>
              </a:rPr>
              <a:t>'O primeiro elemento com </a:t>
            </a:r>
            <a:r>
              <a:rPr lang="pt-PT" altLang="pt-PT" sz="2800" dirty="0" err="1">
                <a:latin typeface="Courier New" panose="02070309020205020404" pitchFamily="49" charset="0"/>
                <a:ea typeface="+mj-ea"/>
              </a:rPr>
              <a:t>class</a:t>
            </a:r>
            <a:r>
              <a:rPr lang="pt-PT" altLang="pt-PT" sz="2800" dirty="0">
                <a:latin typeface="Courier New" panose="02070309020205020404" pitchFamily="49" charset="0"/>
                <a:ea typeface="+mj-ea"/>
              </a:rPr>
              <a:t>="</a:t>
            </a:r>
            <a:r>
              <a:rPr lang="pt-PT" altLang="pt-PT" sz="2800" dirty="0" err="1">
                <a:latin typeface="Courier New" panose="02070309020205020404" pitchFamily="49" charset="0"/>
                <a:ea typeface="+mj-ea"/>
              </a:rPr>
              <a:t>intro</a:t>
            </a:r>
            <a:r>
              <a:rPr lang="pt-PT" altLang="pt-PT" sz="2800" dirty="0">
                <a:latin typeface="Courier New" panose="02070309020205020404" pitchFamily="49" charset="0"/>
                <a:ea typeface="+mj-ea"/>
              </a:rPr>
              <a:t>" é : ' + x[0].</a:t>
            </a:r>
            <a:r>
              <a:rPr lang="pt-PT" altLang="pt-PT" sz="2800" dirty="0" err="1">
                <a:latin typeface="Courier New" panose="02070309020205020404" pitchFamily="49" charset="0"/>
                <a:ea typeface="+mj-ea"/>
              </a:rPr>
              <a:t>innerHTML</a:t>
            </a:r>
            <a:r>
              <a:rPr lang="pt-PT" altLang="pt-PT" sz="2800" dirty="0">
                <a:latin typeface="Courier New" panose="02070309020205020404" pitchFamily="49" charset="0"/>
                <a:ea typeface="+mj-ea"/>
              </a:rPr>
              <a:t>;</a:t>
            </a:r>
          </a:p>
          <a:p>
            <a:pPr marL="430213" indent="-323850" algn="l" eaLnBrk="1">
              <a:lnSpc>
                <a:spcPct val="89000"/>
              </a:lnSpc>
              <a:spcAft>
                <a:spcPts val="1413"/>
              </a:spcAft>
              <a:buClrTx/>
              <a:buSzPct val="45000"/>
              <a:buFontTx/>
              <a:buNone/>
              <a:tabLst>
                <a:tab pos="430213" algn="l"/>
                <a:tab pos="534988" algn="l"/>
                <a:tab pos="984250" algn="l"/>
                <a:tab pos="1433513" algn="l"/>
                <a:tab pos="1882775" algn="l"/>
                <a:tab pos="2332038" algn="l"/>
                <a:tab pos="2781300" algn="l"/>
                <a:tab pos="3230563" algn="l"/>
                <a:tab pos="3679825" algn="l"/>
                <a:tab pos="4129088" algn="l"/>
                <a:tab pos="4578350" algn="l"/>
                <a:tab pos="5027613" algn="l"/>
                <a:tab pos="5476875" algn="l"/>
                <a:tab pos="5926138" algn="l"/>
                <a:tab pos="6375400" algn="l"/>
                <a:tab pos="6824663" algn="l"/>
                <a:tab pos="7273925" algn="l"/>
                <a:tab pos="7723188" algn="l"/>
                <a:tab pos="8172450" algn="l"/>
                <a:tab pos="8621713" algn="l"/>
                <a:tab pos="9070975" algn="l"/>
              </a:tabLst>
              <a:defRPr/>
            </a:pPr>
            <a:r>
              <a:rPr lang="pt-PT" altLang="pt-PT" sz="2800" dirty="0">
                <a:latin typeface="Courier New" panose="02070309020205020404" pitchFamily="49" charset="0"/>
                <a:ea typeface="+mj-ea"/>
              </a:rPr>
              <a:t>&lt;/script&gt;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>
            <a:extLst>
              <a:ext uri="{FF2B5EF4-FFF2-40B4-BE49-F238E27FC236}">
                <a16:creationId xmlns:a16="http://schemas.microsoft.com/office/drawing/2014/main" id="{231674FC-080A-40F0-8BC9-2A4C50B1105A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503238" y="519113"/>
            <a:ext cx="9070975" cy="7397750"/>
          </a:xfrm>
        </p:spPr>
        <p:txBody>
          <a:bodyPr tIns="26640" anchor="t"/>
          <a:lstStyle/>
          <a:p>
            <a:pPr marL="430213" indent="-323850" algn="l" eaLnBrk="1">
              <a:spcAft>
                <a:spcPts val="1413"/>
              </a:spcAft>
              <a:buSzPct val="45000"/>
              <a:buFont typeface="Wingdings" panose="05000000000000000000" pitchFamily="2" charset="2"/>
              <a:buChar char=""/>
              <a:tabLst>
                <a:tab pos="430213" algn="l"/>
                <a:tab pos="534988" algn="l"/>
                <a:tab pos="984250" algn="l"/>
                <a:tab pos="1433513" algn="l"/>
                <a:tab pos="1882775" algn="l"/>
                <a:tab pos="2332038" algn="l"/>
                <a:tab pos="2781300" algn="l"/>
                <a:tab pos="3230563" algn="l"/>
                <a:tab pos="3679825" algn="l"/>
                <a:tab pos="4129088" algn="l"/>
                <a:tab pos="4578350" algn="l"/>
                <a:tab pos="5027613" algn="l"/>
                <a:tab pos="5476875" algn="l"/>
                <a:tab pos="5926138" algn="l"/>
                <a:tab pos="6375400" algn="l"/>
                <a:tab pos="6824663" algn="l"/>
                <a:tab pos="7273925" algn="l"/>
                <a:tab pos="7723188" algn="l"/>
                <a:tab pos="8172450" algn="l"/>
                <a:tab pos="8621713" algn="l"/>
                <a:tab pos="9070975" algn="l"/>
              </a:tabLst>
              <a:defRPr/>
            </a:pPr>
            <a:r>
              <a:rPr lang="pt-PT" altLang="pt-PT" sz="3000" dirty="0">
                <a:ea typeface="+mj-ea"/>
              </a:rPr>
              <a:t>Encontrar um elemento HTML por CSS </a:t>
            </a:r>
            <a:r>
              <a:rPr lang="pt-PT" altLang="pt-PT" sz="3000" dirty="0" err="1">
                <a:ea typeface="+mj-ea"/>
              </a:rPr>
              <a:t>Selectors</a:t>
            </a:r>
            <a:endParaRPr lang="pt-PT" altLang="pt-PT" sz="3000" dirty="0">
              <a:ea typeface="+mj-ea"/>
            </a:endParaRPr>
          </a:p>
          <a:p>
            <a:pPr marL="430213" indent="-323850" algn="l" eaLnBrk="1">
              <a:lnSpc>
                <a:spcPct val="89000"/>
              </a:lnSpc>
              <a:spcAft>
                <a:spcPts val="1413"/>
              </a:spcAft>
              <a:buClrTx/>
              <a:buSzPct val="45000"/>
              <a:buFontTx/>
              <a:buNone/>
              <a:tabLst>
                <a:tab pos="430213" algn="l"/>
                <a:tab pos="534988" algn="l"/>
                <a:tab pos="984250" algn="l"/>
                <a:tab pos="1433513" algn="l"/>
                <a:tab pos="1882775" algn="l"/>
                <a:tab pos="2332038" algn="l"/>
                <a:tab pos="2781300" algn="l"/>
                <a:tab pos="3230563" algn="l"/>
                <a:tab pos="3679825" algn="l"/>
                <a:tab pos="4129088" algn="l"/>
                <a:tab pos="4578350" algn="l"/>
                <a:tab pos="5027613" algn="l"/>
                <a:tab pos="5476875" algn="l"/>
                <a:tab pos="5926138" algn="l"/>
                <a:tab pos="6375400" algn="l"/>
                <a:tab pos="6824663" algn="l"/>
                <a:tab pos="7273925" algn="l"/>
                <a:tab pos="7723188" algn="l"/>
                <a:tab pos="8172450" algn="l"/>
                <a:tab pos="8621713" algn="l"/>
                <a:tab pos="9070975" algn="l"/>
              </a:tabLst>
              <a:defRPr/>
            </a:pPr>
            <a:r>
              <a:rPr lang="pt-PT" altLang="pt-PT" sz="2800" dirty="0">
                <a:latin typeface="Courier New" panose="02070309020205020404" pitchFamily="49" charset="0"/>
                <a:ea typeface="+mj-ea"/>
              </a:rPr>
              <a:t>&lt;h6 </a:t>
            </a:r>
            <a:r>
              <a:rPr lang="pt-PT" altLang="pt-PT" sz="2800" dirty="0" err="1">
                <a:latin typeface="Courier New" panose="02070309020205020404" pitchFamily="49" charset="0"/>
                <a:ea typeface="+mj-ea"/>
              </a:rPr>
              <a:t>class</a:t>
            </a:r>
            <a:r>
              <a:rPr lang="pt-PT" altLang="pt-PT" sz="2800" dirty="0">
                <a:latin typeface="Courier New" panose="02070309020205020404" pitchFamily="49" charset="0"/>
                <a:ea typeface="+mj-ea"/>
              </a:rPr>
              <a:t>="intro1"&gt;Este é um h6 com </a:t>
            </a:r>
            <a:r>
              <a:rPr lang="pt-PT" altLang="pt-PT" sz="2800" dirty="0" err="1">
                <a:latin typeface="Courier New" panose="02070309020205020404" pitchFamily="49" charset="0"/>
                <a:ea typeface="+mj-ea"/>
              </a:rPr>
              <a:t>class</a:t>
            </a:r>
            <a:r>
              <a:rPr lang="pt-PT" altLang="pt-PT" sz="2800" dirty="0">
                <a:latin typeface="Courier New" panose="02070309020205020404" pitchFamily="49" charset="0"/>
                <a:ea typeface="+mj-ea"/>
              </a:rPr>
              <a:t>=intro1&lt;/h6&gt;</a:t>
            </a:r>
          </a:p>
          <a:p>
            <a:pPr marL="430213" indent="-323850" algn="l" eaLnBrk="1">
              <a:lnSpc>
                <a:spcPct val="89000"/>
              </a:lnSpc>
              <a:spcAft>
                <a:spcPts val="1413"/>
              </a:spcAft>
              <a:buClrTx/>
              <a:buSzPct val="45000"/>
              <a:buFontTx/>
              <a:buNone/>
              <a:tabLst>
                <a:tab pos="430213" algn="l"/>
                <a:tab pos="534988" algn="l"/>
                <a:tab pos="984250" algn="l"/>
                <a:tab pos="1433513" algn="l"/>
                <a:tab pos="1882775" algn="l"/>
                <a:tab pos="2332038" algn="l"/>
                <a:tab pos="2781300" algn="l"/>
                <a:tab pos="3230563" algn="l"/>
                <a:tab pos="3679825" algn="l"/>
                <a:tab pos="4129088" algn="l"/>
                <a:tab pos="4578350" algn="l"/>
                <a:tab pos="5027613" algn="l"/>
                <a:tab pos="5476875" algn="l"/>
                <a:tab pos="5926138" algn="l"/>
                <a:tab pos="6375400" algn="l"/>
                <a:tab pos="6824663" algn="l"/>
                <a:tab pos="7273925" algn="l"/>
                <a:tab pos="7723188" algn="l"/>
                <a:tab pos="8172450" algn="l"/>
                <a:tab pos="8621713" algn="l"/>
                <a:tab pos="9070975" algn="l"/>
              </a:tabLst>
              <a:defRPr/>
            </a:pPr>
            <a:r>
              <a:rPr lang="pt-PT" altLang="pt-PT" sz="2800" dirty="0">
                <a:latin typeface="Courier New" panose="02070309020205020404" pitchFamily="49" charset="0"/>
                <a:ea typeface="+mj-ea"/>
              </a:rPr>
              <a:t>&lt;p </a:t>
            </a:r>
            <a:r>
              <a:rPr lang="pt-PT" altLang="pt-PT" sz="2800" dirty="0" err="1">
                <a:latin typeface="Courier New" panose="02070309020205020404" pitchFamily="49" charset="0"/>
                <a:ea typeface="+mj-ea"/>
              </a:rPr>
              <a:t>class</a:t>
            </a:r>
            <a:r>
              <a:rPr lang="pt-PT" altLang="pt-PT" sz="2800" dirty="0">
                <a:latin typeface="Courier New" panose="02070309020205020404" pitchFamily="49" charset="0"/>
                <a:ea typeface="+mj-ea"/>
              </a:rPr>
              <a:t>="intro1"&gt;Este exemplo demonstra o método &lt;b&gt;</a:t>
            </a:r>
            <a:r>
              <a:rPr lang="pt-PT" altLang="pt-PT" sz="2800" dirty="0" err="1">
                <a:latin typeface="Courier New" panose="02070309020205020404" pitchFamily="49" charset="0"/>
                <a:ea typeface="+mj-ea"/>
              </a:rPr>
              <a:t>querySelectorAll</a:t>
            </a:r>
            <a:r>
              <a:rPr lang="pt-PT" altLang="pt-PT" sz="2800" dirty="0">
                <a:latin typeface="Courier New" panose="02070309020205020404" pitchFamily="49" charset="0"/>
                <a:ea typeface="+mj-ea"/>
              </a:rPr>
              <a:t>&lt;/b&gt;&lt;/p&gt;</a:t>
            </a:r>
          </a:p>
          <a:p>
            <a:pPr marL="430213" indent="-323850" algn="l" eaLnBrk="1">
              <a:lnSpc>
                <a:spcPct val="89000"/>
              </a:lnSpc>
              <a:spcAft>
                <a:spcPts val="1413"/>
              </a:spcAft>
              <a:buClrTx/>
              <a:buSzPct val="45000"/>
              <a:buFontTx/>
              <a:buNone/>
              <a:tabLst>
                <a:tab pos="430213" algn="l"/>
                <a:tab pos="534988" algn="l"/>
                <a:tab pos="984250" algn="l"/>
                <a:tab pos="1433513" algn="l"/>
                <a:tab pos="1882775" algn="l"/>
                <a:tab pos="2332038" algn="l"/>
                <a:tab pos="2781300" algn="l"/>
                <a:tab pos="3230563" algn="l"/>
                <a:tab pos="3679825" algn="l"/>
                <a:tab pos="4129088" algn="l"/>
                <a:tab pos="4578350" algn="l"/>
                <a:tab pos="5027613" algn="l"/>
                <a:tab pos="5476875" algn="l"/>
                <a:tab pos="5926138" algn="l"/>
                <a:tab pos="6375400" algn="l"/>
                <a:tab pos="6824663" algn="l"/>
                <a:tab pos="7273925" algn="l"/>
                <a:tab pos="7723188" algn="l"/>
                <a:tab pos="8172450" algn="l"/>
                <a:tab pos="8621713" algn="l"/>
                <a:tab pos="9070975" algn="l"/>
              </a:tabLst>
              <a:defRPr/>
            </a:pPr>
            <a:r>
              <a:rPr lang="pt-PT" altLang="pt-PT" sz="2800" dirty="0">
                <a:latin typeface="Courier New" panose="02070309020205020404" pitchFamily="49" charset="0"/>
                <a:ea typeface="+mj-ea"/>
              </a:rPr>
              <a:t>&lt;p id="demo4"&gt;&lt;/p&gt;</a:t>
            </a:r>
          </a:p>
          <a:p>
            <a:pPr marL="430213" indent="-323850" algn="l" eaLnBrk="1">
              <a:lnSpc>
                <a:spcPct val="89000"/>
              </a:lnSpc>
              <a:spcAft>
                <a:spcPts val="1413"/>
              </a:spcAft>
              <a:buClrTx/>
              <a:buSzPct val="45000"/>
              <a:buFontTx/>
              <a:buNone/>
              <a:tabLst>
                <a:tab pos="430213" algn="l"/>
                <a:tab pos="534988" algn="l"/>
                <a:tab pos="984250" algn="l"/>
                <a:tab pos="1433513" algn="l"/>
                <a:tab pos="1882775" algn="l"/>
                <a:tab pos="2332038" algn="l"/>
                <a:tab pos="2781300" algn="l"/>
                <a:tab pos="3230563" algn="l"/>
                <a:tab pos="3679825" algn="l"/>
                <a:tab pos="4129088" algn="l"/>
                <a:tab pos="4578350" algn="l"/>
                <a:tab pos="5027613" algn="l"/>
                <a:tab pos="5476875" algn="l"/>
                <a:tab pos="5926138" algn="l"/>
                <a:tab pos="6375400" algn="l"/>
                <a:tab pos="6824663" algn="l"/>
                <a:tab pos="7273925" algn="l"/>
                <a:tab pos="7723188" algn="l"/>
                <a:tab pos="8172450" algn="l"/>
                <a:tab pos="8621713" algn="l"/>
                <a:tab pos="9070975" algn="l"/>
              </a:tabLst>
              <a:defRPr/>
            </a:pPr>
            <a:r>
              <a:rPr lang="pt-PT" altLang="pt-PT" sz="2800" dirty="0">
                <a:latin typeface="Courier New" panose="02070309020205020404" pitchFamily="49" charset="0"/>
                <a:ea typeface="+mj-ea"/>
              </a:rPr>
              <a:t>&lt;script&gt;</a:t>
            </a:r>
          </a:p>
          <a:p>
            <a:pPr marL="430213" indent="-323850" algn="l" eaLnBrk="1">
              <a:lnSpc>
                <a:spcPct val="89000"/>
              </a:lnSpc>
              <a:spcAft>
                <a:spcPts val="1413"/>
              </a:spcAft>
              <a:buClrTx/>
              <a:buSzPct val="45000"/>
              <a:buFontTx/>
              <a:buNone/>
              <a:tabLst>
                <a:tab pos="430213" algn="l"/>
                <a:tab pos="534988" algn="l"/>
                <a:tab pos="984250" algn="l"/>
                <a:tab pos="1433513" algn="l"/>
                <a:tab pos="1882775" algn="l"/>
                <a:tab pos="2332038" algn="l"/>
                <a:tab pos="2781300" algn="l"/>
                <a:tab pos="3230563" algn="l"/>
                <a:tab pos="3679825" algn="l"/>
                <a:tab pos="4129088" algn="l"/>
                <a:tab pos="4578350" algn="l"/>
                <a:tab pos="5027613" algn="l"/>
                <a:tab pos="5476875" algn="l"/>
                <a:tab pos="5926138" algn="l"/>
                <a:tab pos="6375400" algn="l"/>
                <a:tab pos="6824663" algn="l"/>
                <a:tab pos="7273925" algn="l"/>
                <a:tab pos="7723188" algn="l"/>
                <a:tab pos="8172450" algn="l"/>
                <a:tab pos="8621713" algn="l"/>
                <a:tab pos="9070975" algn="l"/>
              </a:tabLst>
              <a:defRPr/>
            </a:pPr>
            <a:r>
              <a:rPr lang="pt-PT" altLang="pt-PT" sz="2800" dirty="0">
                <a:latin typeface="Courier New" panose="02070309020205020404" pitchFamily="49" charset="0"/>
                <a:ea typeface="+mj-ea"/>
              </a:rPr>
              <a:t>var x = </a:t>
            </a:r>
            <a:r>
              <a:rPr lang="pt-PT" altLang="pt-PT" sz="2800" dirty="0" err="1">
                <a:latin typeface="Courier New" panose="02070309020205020404" pitchFamily="49" charset="0"/>
                <a:ea typeface="+mj-ea"/>
              </a:rPr>
              <a:t>document.querySelectorAll</a:t>
            </a:r>
            <a:r>
              <a:rPr lang="pt-PT" altLang="pt-PT" sz="2800" dirty="0">
                <a:latin typeface="Courier New" panose="02070309020205020404" pitchFamily="49" charset="0"/>
                <a:ea typeface="+mj-ea"/>
              </a:rPr>
              <a:t>("p.intro1");</a:t>
            </a:r>
          </a:p>
          <a:p>
            <a:pPr marL="430213" indent="-323850" algn="l" eaLnBrk="1">
              <a:lnSpc>
                <a:spcPct val="89000"/>
              </a:lnSpc>
              <a:spcAft>
                <a:spcPts val="1413"/>
              </a:spcAft>
              <a:buClrTx/>
              <a:buSzPct val="45000"/>
              <a:buFontTx/>
              <a:buNone/>
              <a:tabLst>
                <a:tab pos="430213" algn="l"/>
                <a:tab pos="534988" algn="l"/>
                <a:tab pos="984250" algn="l"/>
                <a:tab pos="1433513" algn="l"/>
                <a:tab pos="1882775" algn="l"/>
                <a:tab pos="2332038" algn="l"/>
                <a:tab pos="2781300" algn="l"/>
                <a:tab pos="3230563" algn="l"/>
                <a:tab pos="3679825" algn="l"/>
                <a:tab pos="4129088" algn="l"/>
                <a:tab pos="4578350" algn="l"/>
                <a:tab pos="5027613" algn="l"/>
                <a:tab pos="5476875" algn="l"/>
                <a:tab pos="5926138" algn="l"/>
                <a:tab pos="6375400" algn="l"/>
                <a:tab pos="6824663" algn="l"/>
                <a:tab pos="7273925" algn="l"/>
                <a:tab pos="7723188" algn="l"/>
                <a:tab pos="8172450" algn="l"/>
                <a:tab pos="8621713" algn="l"/>
                <a:tab pos="9070975" algn="l"/>
              </a:tabLst>
              <a:defRPr/>
            </a:pPr>
            <a:r>
              <a:rPr lang="pt-PT" altLang="pt-PT" sz="2800" dirty="0" err="1">
                <a:latin typeface="Courier New" panose="02070309020205020404" pitchFamily="49" charset="0"/>
                <a:ea typeface="+mj-ea"/>
              </a:rPr>
              <a:t>document.getElementById</a:t>
            </a:r>
            <a:r>
              <a:rPr lang="pt-PT" altLang="pt-PT" sz="2800" dirty="0">
                <a:latin typeface="Courier New" panose="02070309020205020404" pitchFamily="49" charset="0"/>
                <a:ea typeface="+mj-ea"/>
              </a:rPr>
              <a:t>("demo4"). </a:t>
            </a:r>
            <a:r>
              <a:rPr lang="pt-PT" altLang="pt-PT" sz="2800" dirty="0" err="1">
                <a:latin typeface="Courier New" panose="02070309020205020404" pitchFamily="49" charset="0"/>
                <a:ea typeface="+mj-ea"/>
              </a:rPr>
              <a:t>innerHTML</a:t>
            </a:r>
            <a:r>
              <a:rPr lang="pt-PT" altLang="pt-PT" sz="2800" dirty="0">
                <a:latin typeface="Courier New" panose="02070309020205020404" pitchFamily="49" charset="0"/>
                <a:ea typeface="+mj-ea"/>
              </a:rPr>
              <a:t> = </a:t>
            </a:r>
          </a:p>
          <a:p>
            <a:pPr marL="430213" indent="-323850" algn="l" eaLnBrk="1">
              <a:lnSpc>
                <a:spcPct val="89000"/>
              </a:lnSpc>
              <a:spcAft>
                <a:spcPts val="1413"/>
              </a:spcAft>
              <a:buClrTx/>
              <a:buSzPct val="45000"/>
              <a:buFontTx/>
              <a:buNone/>
              <a:tabLst>
                <a:tab pos="430213" algn="l"/>
                <a:tab pos="534988" algn="l"/>
                <a:tab pos="984250" algn="l"/>
                <a:tab pos="1433513" algn="l"/>
                <a:tab pos="1882775" algn="l"/>
                <a:tab pos="2332038" algn="l"/>
                <a:tab pos="2781300" algn="l"/>
                <a:tab pos="3230563" algn="l"/>
                <a:tab pos="3679825" algn="l"/>
                <a:tab pos="4129088" algn="l"/>
                <a:tab pos="4578350" algn="l"/>
                <a:tab pos="5027613" algn="l"/>
                <a:tab pos="5476875" algn="l"/>
                <a:tab pos="5926138" algn="l"/>
                <a:tab pos="6375400" algn="l"/>
                <a:tab pos="6824663" algn="l"/>
                <a:tab pos="7273925" algn="l"/>
                <a:tab pos="7723188" algn="l"/>
                <a:tab pos="8172450" algn="l"/>
                <a:tab pos="8621713" algn="l"/>
                <a:tab pos="9070975" algn="l"/>
              </a:tabLst>
              <a:defRPr/>
            </a:pPr>
            <a:r>
              <a:rPr lang="pt-PT" altLang="pt-PT" sz="2800" dirty="0">
                <a:latin typeface="Courier New" panose="02070309020205020404" pitchFamily="49" charset="0"/>
                <a:ea typeface="+mj-ea"/>
              </a:rPr>
              <a:t>'O primeiro parágrafo com </a:t>
            </a:r>
            <a:r>
              <a:rPr lang="pt-PT" altLang="pt-PT" sz="2800" dirty="0" err="1">
                <a:latin typeface="Courier New" panose="02070309020205020404" pitchFamily="49" charset="0"/>
                <a:ea typeface="+mj-ea"/>
              </a:rPr>
              <a:t>class</a:t>
            </a:r>
            <a:r>
              <a:rPr lang="pt-PT" altLang="pt-PT" sz="2800" dirty="0">
                <a:latin typeface="Courier New" panose="02070309020205020404" pitchFamily="49" charset="0"/>
                <a:ea typeface="+mj-ea"/>
              </a:rPr>
              <a:t>="intro1" é: ' + x[0].</a:t>
            </a:r>
            <a:r>
              <a:rPr lang="pt-PT" altLang="pt-PT" sz="2800" dirty="0" err="1">
                <a:latin typeface="Courier New" panose="02070309020205020404" pitchFamily="49" charset="0"/>
                <a:ea typeface="+mj-ea"/>
              </a:rPr>
              <a:t>innerHTML</a:t>
            </a:r>
            <a:r>
              <a:rPr lang="pt-PT" altLang="pt-PT" sz="2800" dirty="0">
                <a:latin typeface="Courier New" panose="02070309020205020404" pitchFamily="49" charset="0"/>
                <a:ea typeface="+mj-ea"/>
              </a:rPr>
              <a:t>;</a:t>
            </a:r>
          </a:p>
          <a:p>
            <a:pPr marL="430213" indent="-323850" algn="l" eaLnBrk="1">
              <a:lnSpc>
                <a:spcPct val="89000"/>
              </a:lnSpc>
              <a:spcAft>
                <a:spcPts val="1413"/>
              </a:spcAft>
              <a:buClrTx/>
              <a:buSzPct val="45000"/>
              <a:buFontTx/>
              <a:buNone/>
              <a:tabLst>
                <a:tab pos="430213" algn="l"/>
                <a:tab pos="534988" algn="l"/>
                <a:tab pos="984250" algn="l"/>
                <a:tab pos="1433513" algn="l"/>
                <a:tab pos="1882775" algn="l"/>
                <a:tab pos="2332038" algn="l"/>
                <a:tab pos="2781300" algn="l"/>
                <a:tab pos="3230563" algn="l"/>
                <a:tab pos="3679825" algn="l"/>
                <a:tab pos="4129088" algn="l"/>
                <a:tab pos="4578350" algn="l"/>
                <a:tab pos="5027613" algn="l"/>
                <a:tab pos="5476875" algn="l"/>
                <a:tab pos="5926138" algn="l"/>
                <a:tab pos="6375400" algn="l"/>
                <a:tab pos="6824663" algn="l"/>
                <a:tab pos="7273925" algn="l"/>
                <a:tab pos="7723188" algn="l"/>
                <a:tab pos="8172450" algn="l"/>
                <a:tab pos="8621713" algn="l"/>
                <a:tab pos="9070975" algn="l"/>
              </a:tabLst>
              <a:defRPr/>
            </a:pPr>
            <a:r>
              <a:rPr lang="pt-PT" altLang="pt-PT" sz="2800" dirty="0">
                <a:latin typeface="Courier New" panose="02070309020205020404" pitchFamily="49" charset="0"/>
                <a:ea typeface="+mj-ea"/>
              </a:rPr>
              <a:t>&lt;/script&gt;</a:t>
            </a:r>
          </a:p>
          <a:p>
            <a:pPr marL="430213" indent="-323850" algn="l" eaLnBrk="1">
              <a:lnSpc>
                <a:spcPct val="89000"/>
              </a:lnSpc>
              <a:spcAft>
                <a:spcPts val="1413"/>
              </a:spcAft>
              <a:buClrTx/>
              <a:buSzPct val="45000"/>
              <a:buFontTx/>
              <a:buNone/>
              <a:tabLst>
                <a:tab pos="430213" algn="l"/>
                <a:tab pos="534988" algn="l"/>
                <a:tab pos="984250" algn="l"/>
                <a:tab pos="1433513" algn="l"/>
                <a:tab pos="1882775" algn="l"/>
                <a:tab pos="2332038" algn="l"/>
                <a:tab pos="2781300" algn="l"/>
                <a:tab pos="3230563" algn="l"/>
                <a:tab pos="3679825" algn="l"/>
                <a:tab pos="4129088" algn="l"/>
                <a:tab pos="4578350" algn="l"/>
                <a:tab pos="5027613" algn="l"/>
                <a:tab pos="5476875" algn="l"/>
                <a:tab pos="5926138" algn="l"/>
                <a:tab pos="6375400" algn="l"/>
                <a:tab pos="6824663" algn="l"/>
                <a:tab pos="7273925" algn="l"/>
                <a:tab pos="7723188" algn="l"/>
                <a:tab pos="8172450" algn="l"/>
                <a:tab pos="8621713" algn="l"/>
                <a:tab pos="9070975" algn="l"/>
              </a:tabLst>
              <a:defRPr/>
            </a:pPr>
            <a:endParaRPr lang="pt-PT" altLang="pt-PT" sz="2800" dirty="0">
              <a:latin typeface="Courier New" panose="02070309020205020404" pitchFamily="49" charset="0"/>
              <a:ea typeface="+mj-ea"/>
            </a:endParaRP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">
            <a:extLst>
              <a:ext uri="{FF2B5EF4-FFF2-40B4-BE49-F238E27FC236}">
                <a16:creationId xmlns:a16="http://schemas.microsoft.com/office/drawing/2014/main" id="{9BBACEA9-C113-B2CC-ACFD-C67C254693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69387" cy="1260475"/>
          </a:xfrm>
        </p:spPr>
        <p:txBody>
          <a:bodyPr/>
          <a:lstStyle/>
          <a:p>
            <a:pPr eaLnBrk="1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PT" altLang="pt-PT" sz="3600" b="1"/>
              <a:t>JavaScript HTML DOM – Alterar o HTML</a:t>
            </a:r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807EC375-9293-88C9-6DDB-3FC025322D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9069387" cy="5362575"/>
          </a:xfrm>
        </p:spPr>
        <p:txBody>
          <a:bodyPr/>
          <a:lstStyle/>
          <a:p>
            <a:pPr indent="-341313" eaLnBrk="1">
              <a:buSzPct val="45000"/>
              <a:buFont typeface="Wingdings" panose="05000000000000000000" pitchFamily="2" charset="2"/>
              <a:buChar char="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PT" altLang="pt-PT"/>
              <a:t> O HTML DOM permite que o JavaScript altere o conteúdo dos elementos HTML.</a:t>
            </a:r>
          </a:p>
          <a:p>
            <a:pPr indent="-341313" eaLnBrk="1">
              <a:buSzPct val="45000"/>
              <a:buFont typeface="Wingdings" panose="05000000000000000000" pitchFamily="2" charset="2"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PT" altLang="pt-PT">
                <a:latin typeface="Courier New" panose="02070309020205020404" pitchFamily="49" charset="0"/>
              </a:rPr>
              <a:t>&lt;p id="p1"&gt;Este é o texto!&lt;/p&gt;</a:t>
            </a:r>
          </a:p>
          <a:p>
            <a:pPr indent="-341313" eaLnBrk="1">
              <a:buSzPct val="45000"/>
              <a:buFont typeface="Wingdings" panose="05000000000000000000" pitchFamily="2" charset="2"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PT" altLang="pt-PT">
                <a:latin typeface="Courier New" panose="02070309020205020404" pitchFamily="49" charset="0"/>
              </a:rPr>
              <a:t>&lt;script&gt;</a:t>
            </a:r>
          </a:p>
          <a:p>
            <a:pPr indent="-341313" eaLnBrk="1">
              <a:buSzPct val="45000"/>
              <a:buFont typeface="Wingdings" panose="05000000000000000000" pitchFamily="2" charset="2"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PT" altLang="pt-PT">
                <a:latin typeface="Courier New" panose="02070309020205020404" pitchFamily="49" charset="0"/>
              </a:rPr>
              <a:t>document.getElementById("p1").</a:t>
            </a:r>
          </a:p>
          <a:p>
            <a:pPr indent="-341313" eaLnBrk="1">
              <a:buSzPct val="45000"/>
              <a:buFont typeface="Wingdings" panose="05000000000000000000" pitchFamily="2" charset="2"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PT" altLang="pt-PT">
                <a:latin typeface="Courier New" panose="02070309020205020404" pitchFamily="49" charset="0"/>
              </a:rPr>
              <a:t>innerHTML = "Este é o novo texto!";</a:t>
            </a:r>
          </a:p>
          <a:p>
            <a:pPr indent="-341313" eaLnBrk="1">
              <a:buSzPct val="45000"/>
              <a:buFont typeface="Wingdings" panose="05000000000000000000" pitchFamily="2" charset="2"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PT" altLang="pt-PT">
                <a:latin typeface="Courier New" panose="02070309020205020404" pitchFamily="49" charset="0"/>
              </a:rPr>
              <a:t>&lt;/script&gt;</a:t>
            </a:r>
          </a:p>
          <a:p>
            <a:pPr indent="-341313" eaLnBrk="1">
              <a:buClrTx/>
              <a:buSz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pt-PT" altLang="pt-PT"/>
          </a:p>
          <a:p>
            <a:pPr indent="-341313" eaLnBrk="1">
              <a:buClrTx/>
              <a:buSz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pt-PT" altLang="pt-PT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>
            <a:extLst>
              <a:ext uri="{FF2B5EF4-FFF2-40B4-BE49-F238E27FC236}">
                <a16:creationId xmlns:a16="http://schemas.microsoft.com/office/drawing/2014/main" id="{33C10204-EDB2-458D-A00E-9EC277D28A2B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503238" y="531813"/>
            <a:ext cx="9069387" cy="7175500"/>
          </a:xfrm>
        </p:spPr>
        <p:txBody>
          <a:bodyPr tIns="28080" anchor="t"/>
          <a:lstStyle/>
          <a:p>
            <a:pPr marL="342900" indent="-341313" algn="l" eaLnBrk="1">
              <a:spcAft>
                <a:spcPts val="1413"/>
              </a:spcAft>
              <a:buSzPct val="45000"/>
              <a:buFont typeface="Wingdings" panose="05000000000000000000" pitchFamily="2" charset="2"/>
              <a:buChar char="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pt-PT" altLang="pt-PT" sz="3200" dirty="0">
                <a:ea typeface="+mj-ea"/>
              </a:rPr>
              <a:t> Neste exemplo vamos alterar uma imagem, ou seja o valor de um atributo, no caso é </a:t>
            </a:r>
            <a:r>
              <a:rPr lang="pt-PT" altLang="pt-PT" sz="3200" dirty="0" err="1">
                <a:ea typeface="+mj-ea"/>
              </a:rPr>
              <a:t>src</a:t>
            </a:r>
            <a:r>
              <a:rPr lang="pt-PT" altLang="pt-PT" sz="3200" dirty="0">
                <a:ea typeface="+mj-ea"/>
              </a:rPr>
              <a:t> (</a:t>
            </a:r>
            <a:r>
              <a:rPr lang="pt-PT" altLang="pt-PT" sz="3200" dirty="0" err="1">
                <a:ea typeface="+mj-ea"/>
              </a:rPr>
              <a:t>source</a:t>
            </a:r>
            <a:r>
              <a:rPr lang="pt-PT" altLang="pt-PT" sz="3200" dirty="0">
                <a:ea typeface="+mj-ea"/>
              </a:rPr>
              <a:t>) - </a:t>
            </a:r>
            <a:r>
              <a:rPr lang="pt-PT" altLang="pt-PT" sz="3200" dirty="0" err="1">
                <a:ea typeface="+mj-ea"/>
              </a:rPr>
              <a:t>document.getElementById</a:t>
            </a:r>
            <a:r>
              <a:rPr lang="pt-PT" altLang="pt-PT" sz="3200" dirty="0">
                <a:ea typeface="+mj-ea"/>
              </a:rPr>
              <a:t>(id).</a:t>
            </a:r>
            <a:r>
              <a:rPr lang="pt-PT" altLang="pt-PT" sz="3200" dirty="0" err="1">
                <a:ea typeface="+mj-ea"/>
              </a:rPr>
              <a:t>attribute</a:t>
            </a:r>
            <a:r>
              <a:rPr lang="pt-PT" altLang="pt-PT" sz="3200" dirty="0">
                <a:ea typeface="+mj-ea"/>
              </a:rPr>
              <a:t> = </a:t>
            </a:r>
            <a:r>
              <a:rPr lang="pt-PT" altLang="pt-PT" sz="3200" dirty="0" err="1">
                <a:ea typeface="+mj-ea"/>
              </a:rPr>
              <a:t>new</a:t>
            </a:r>
            <a:r>
              <a:rPr lang="pt-PT" altLang="pt-PT" sz="3200" dirty="0">
                <a:ea typeface="+mj-ea"/>
              </a:rPr>
              <a:t> </a:t>
            </a:r>
            <a:r>
              <a:rPr lang="pt-PT" altLang="pt-PT" sz="3200" dirty="0" err="1">
                <a:ea typeface="+mj-ea"/>
              </a:rPr>
              <a:t>value</a:t>
            </a:r>
            <a:endParaRPr lang="pt-PT" altLang="pt-PT" sz="3200" dirty="0">
              <a:ea typeface="+mj-ea"/>
            </a:endParaRPr>
          </a:p>
          <a:p>
            <a:pPr marL="342900" indent="-341313" algn="l" eaLnBrk="1">
              <a:spcAft>
                <a:spcPts val="1413"/>
              </a:spcAft>
              <a:buSzPct val="45000"/>
              <a:buFont typeface="Wingdings" panose="05000000000000000000" pitchFamily="2" charset="2"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pt-PT" altLang="pt-PT" sz="3200" dirty="0">
                <a:latin typeface="Courier New" panose="02070309020205020404" pitchFamily="49" charset="0"/>
                <a:ea typeface="+mj-ea"/>
              </a:rPr>
              <a:t>&lt;</a:t>
            </a:r>
            <a:r>
              <a:rPr lang="pt-PT" altLang="pt-PT" sz="3200" dirty="0" err="1">
                <a:latin typeface="Courier New" panose="02070309020205020404" pitchFamily="49" charset="0"/>
                <a:ea typeface="+mj-ea"/>
              </a:rPr>
              <a:t>img</a:t>
            </a:r>
            <a:r>
              <a:rPr lang="pt-PT" altLang="pt-PT" sz="3200" dirty="0">
                <a:latin typeface="Courier New" panose="02070309020205020404" pitchFamily="49" charset="0"/>
                <a:ea typeface="+mj-ea"/>
              </a:rPr>
              <a:t> id="imagem1" </a:t>
            </a:r>
            <a:r>
              <a:rPr lang="pt-PT" altLang="pt-PT" sz="3200" dirty="0" err="1">
                <a:latin typeface="Courier New" panose="02070309020205020404" pitchFamily="49" charset="0"/>
                <a:ea typeface="+mj-ea"/>
              </a:rPr>
              <a:t>src</a:t>
            </a:r>
            <a:r>
              <a:rPr lang="pt-PT" altLang="pt-PT" sz="3200" dirty="0">
                <a:latin typeface="Courier New" panose="02070309020205020404" pitchFamily="49" charset="0"/>
                <a:ea typeface="+mj-ea"/>
              </a:rPr>
              <a:t>="img1.jpg"&gt;</a:t>
            </a:r>
          </a:p>
          <a:p>
            <a:pPr marL="342900" indent="-341313" algn="l" eaLnBrk="1">
              <a:spcAft>
                <a:spcPts val="1413"/>
              </a:spcAft>
              <a:buSzPct val="45000"/>
              <a:buFont typeface="Wingdings" panose="05000000000000000000" pitchFamily="2" charset="2"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pt-PT" altLang="pt-PT" sz="3200" dirty="0">
                <a:latin typeface="Courier New" panose="02070309020205020404" pitchFamily="49" charset="0"/>
                <a:ea typeface="+mj-ea"/>
              </a:rPr>
              <a:t>&lt;script&gt;</a:t>
            </a:r>
          </a:p>
          <a:p>
            <a:pPr marL="342900" indent="-341313" algn="l" eaLnBrk="1">
              <a:spcAft>
                <a:spcPts val="1413"/>
              </a:spcAft>
              <a:buSzPct val="45000"/>
              <a:buFont typeface="Wingdings" panose="05000000000000000000" pitchFamily="2" charset="2"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pt-PT" altLang="pt-PT" sz="3200" dirty="0" err="1">
                <a:latin typeface="Courier New" panose="02070309020205020404" pitchFamily="49" charset="0"/>
                <a:ea typeface="+mj-ea"/>
              </a:rPr>
              <a:t>document.getElementById</a:t>
            </a:r>
            <a:r>
              <a:rPr lang="pt-PT" altLang="pt-PT" sz="3200" dirty="0">
                <a:latin typeface="Courier New" panose="02070309020205020404" pitchFamily="49" charset="0"/>
                <a:ea typeface="+mj-ea"/>
              </a:rPr>
              <a:t>("imagem1"). </a:t>
            </a:r>
            <a:r>
              <a:rPr lang="pt-PT" altLang="pt-PT" sz="3200" dirty="0" err="1">
                <a:latin typeface="Courier New" panose="02070309020205020404" pitchFamily="49" charset="0"/>
                <a:ea typeface="+mj-ea"/>
              </a:rPr>
              <a:t>src</a:t>
            </a:r>
            <a:r>
              <a:rPr lang="pt-PT" altLang="pt-PT" sz="3200" dirty="0">
                <a:latin typeface="Courier New" panose="02070309020205020404" pitchFamily="49" charset="0"/>
                <a:ea typeface="+mj-ea"/>
              </a:rPr>
              <a:t> = "img2.jpg";</a:t>
            </a:r>
          </a:p>
          <a:p>
            <a:pPr marL="342900" indent="-341313" algn="l" eaLnBrk="1">
              <a:spcAft>
                <a:spcPts val="1413"/>
              </a:spcAft>
              <a:buSzPct val="45000"/>
              <a:buFont typeface="Wingdings" panose="05000000000000000000" pitchFamily="2" charset="2"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pt-PT" altLang="pt-PT" sz="3200" dirty="0">
                <a:latin typeface="Courier New" panose="02070309020205020404" pitchFamily="49" charset="0"/>
                <a:ea typeface="+mj-ea"/>
              </a:rPr>
              <a:t>&lt;/script&gt;</a:t>
            </a:r>
          </a:p>
          <a:p>
            <a:pPr marL="342900" indent="-341313" algn="l" eaLnBrk="1">
              <a:spcAft>
                <a:spcPts val="1413"/>
              </a:spcAft>
              <a:buSzPct val="45000"/>
              <a:buFont typeface="Wingdings" panose="05000000000000000000" pitchFamily="2" charset="2"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pt-PT" altLang="pt-PT" sz="3200" dirty="0">
              <a:ea typeface="+mj-ea"/>
            </a:endParaRPr>
          </a:p>
          <a:p>
            <a:pPr marL="342900" indent="-341313" algn="l" eaLnBrk="1">
              <a:spcAft>
                <a:spcPts val="1413"/>
              </a:spcAft>
              <a:buClrTx/>
              <a:buSz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pt-PT" altLang="pt-PT" sz="3200" dirty="0">
              <a:ea typeface="+mj-ea"/>
            </a:endParaRPr>
          </a:p>
          <a:p>
            <a:pPr marL="342900" indent="-341313" algn="l" eaLnBrk="1">
              <a:spcAft>
                <a:spcPts val="1413"/>
              </a:spcAft>
              <a:buClrTx/>
              <a:buSz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pt-PT" altLang="pt-PT" sz="3200" dirty="0">
              <a:ea typeface="+mj-ea"/>
            </a:endParaRP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o Office">
  <a:themeElements>
    <a:clrScheme name="Tema do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ema do Office">
      <a:majorFont>
        <a:latin typeface="Arial"/>
        <a:ea typeface=""/>
        <a:cs typeface="Arial Unicode MS"/>
      </a:majorFont>
      <a:minorFont>
        <a:latin typeface="Arial"/>
        <a:ea typeface=""/>
        <a:cs typeface="Arial Unicode M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pt-PT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cs typeface="Arial Unicode MS" panose="020B0604020202020204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pt-PT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cs typeface="Arial Unicode MS" panose="020B0604020202020204" pitchFamily="34" charset="-128"/>
          </a:defRPr>
        </a:defPPr>
      </a:lstStyle>
    </a:lnDef>
  </a:objectDefaults>
  <a:extraClrSchemeLst>
    <a:extraClrScheme>
      <a:clrScheme name="Tema do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o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34692</TotalTime>
  <Words>1759</Words>
  <Application>Microsoft Office PowerPoint</Application>
  <PresentationFormat>Custom</PresentationFormat>
  <Paragraphs>248</Paragraphs>
  <Slides>26</Slides>
  <Notes>25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Tema do Office</vt:lpstr>
      <vt:lpstr>PowerPoint Presentation</vt:lpstr>
      <vt:lpstr>PowerPoint Presentation</vt:lpstr>
      <vt:lpstr>Encontrar elementos</vt:lpstr>
      <vt:lpstr>PowerPoint Presentation</vt:lpstr>
      <vt:lpstr>PowerPoint Presentation</vt:lpstr>
      <vt:lpstr>PowerPoint Presentation</vt:lpstr>
      <vt:lpstr>PowerPoint Presentation</vt:lpstr>
      <vt:lpstr>JavaScript HTML DOM – Alterar o HTML</vt:lpstr>
      <vt:lpstr>PowerPoint Presentation</vt:lpstr>
      <vt:lpstr>JavaScript HTML DOM – Alterar estilos</vt:lpstr>
      <vt:lpstr>PowerPoint Presentation</vt:lpstr>
      <vt:lpstr>PowerPoint Presentation</vt:lpstr>
      <vt:lpstr>JavaScript HTML DOM – Animation</vt:lpstr>
      <vt:lpstr>PowerPoint Presentation</vt:lpstr>
      <vt:lpstr>PowerPoint Presentation</vt:lpstr>
      <vt:lpstr>JavaScript HTML DOM Events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 D</dc:creator>
  <cp:lastModifiedBy>João Delgado</cp:lastModifiedBy>
  <cp:revision>17</cp:revision>
  <cp:lastPrinted>1601-01-01T00:00:00Z</cp:lastPrinted>
  <dcterms:created xsi:type="dcterms:W3CDTF">2018-04-04T15:25:07Z</dcterms:created>
  <dcterms:modified xsi:type="dcterms:W3CDTF">2023-01-03T09:10:46Z</dcterms:modified>
</cp:coreProperties>
</file>