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3" r:id="rId6"/>
    <p:sldId id="270" r:id="rId7"/>
    <p:sldId id="271" r:id="rId8"/>
    <p:sldId id="272" r:id="rId9"/>
    <p:sldId id="26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71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844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0172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919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6172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035962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28724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72751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2969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6804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739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5966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053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3049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554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1559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7492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F18E-C709-4423-B790-580EE770B44B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6A133C-78F8-4F26-A8BB-0A9503F75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5813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81098" y="1703682"/>
            <a:ext cx="12245009" cy="164630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4600" dirty="0" smtClean="0"/>
              <a:t>Definição do Escopo do Projeto</a:t>
            </a:r>
            <a:r>
              <a:rPr lang="pt-BR" sz="4600" dirty="0"/>
              <a:t/>
            </a:r>
            <a:br>
              <a:rPr lang="pt-BR" sz="4600" dirty="0"/>
            </a:br>
            <a:r>
              <a:rPr lang="pt-BR" sz="4600" dirty="0" err="1"/>
              <a:t>Indesys</a:t>
            </a:r>
            <a:r>
              <a:rPr lang="pt-BR" sz="4600" dirty="0"/>
              <a:t> Sistema Anti-Intrusão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6" y="3681413"/>
            <a:ext cx="8093201" cy="2268813"/>
          </a:xfrm>
        </p:spPr>
        <p:txBody>
          <a:bodyPr>
            <a:normAutofit fontScale="92500" lnSpcReduction="20000"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Ana Paula Ferreira Costa</a:t>
            </a:r>
          </a:p>
          <a:p>
            <a:r>
              <a:rPr lang="pt-BR" sz="2000" dirty="0" err="1">
                <a:solidFill>
                  <a:schemeClr val="tx1"/>
                </a:solidFill>
              </a:rPr>
              <a:t>Arianne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Envagelista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 err="1">
                <a:solidFill>
                  <a:schemeClr val="tx1"/>
                </a:solidFill>
              </a:rPr>
              <a:t>Christiann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Dênys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Matheus Gonzalez</a:t>
            </a:r>
          </a:p>
          <a:p>
            <a:r>
              <a:rPr lang="pt-BR" sz="2000" dirty="0">
                <a:solidFill>
                  <a:schemeClr val="tx1"/>
                </a:solidFill>
              </a:rPr>
              <a:t>Max Cesar </a:t>
            </a:r>
          </a:p>
          <a:p>
            <a:r>
              <a:rPr lang="pt-BR" sz="2000" dirty="0">
                <a:solidFill>
                  <a:schemeClr val="tx1"/>
                </a:solidFill>
              </a:rPr>
              <a:t>Rodrigo Frazão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3063" y="5747656"/>
          <a:ext cx="1110343" cy="1110343"/>
        </p:xfrm>
        <a:graphic>
          <a:graphicData uri="http://schemas.openxmlformats.org/presentationml/2006/ole">
            <p:oleObj spid="_x0000_s10241" name="Imagem de Bitmap" r:id="rId3" imgW="1848108" imgH="1848108" progId="Paint.Pictur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0226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Título 1"/>
          <p:cNvSpPr txBox="1">
            <a:spLocks/>
          </p:cNvSpPr>
          <p:nvPr/>
        </p:nvSpPr>
        <p:spPr>
          <a:xfrm>
            <a:off x="1057697" y="246971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6600" b="1" dirty="0" smtClean="0"/>
              <a:t>OBRIGADO!</a:t>
            </a:r>
            <a:endParaRPr lang="pt-BR" sz="6600" b="1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82600" y="5748338"/>
          <a:ext cx="1111250" cy="1109662"/>
        </p:xfrm>
        <a:graphic>
          <a:graphicData uri="http://schemas.openxmlformats.org/presentationml/2006/ole">
            <p:oleObj spid="_x0000_s1027" name="Imagem de Bitmap" r:id="rId3" imgW="1848108" imgH="1848108" progId="Paint.Pictur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8775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642591"/>
            <a:ext cx="9385815" cy="3564349"/>
          </a:xfrm>
        </p:spPr>
        <p:txBody>
          <a:bodyPr numCol="2">
            <a:normAutofit/>
          </a:bodyPr>
          <a:lstStyle/>
          <a:p>
            <a:r>
              <a:rPr lang="pt-BR" sz="2800" dirty="0"/>
              <a:t>Objetivo;</a:t>
            </a:r>
          </a:p>
          <a:p>
            <a:r>
              <a:rPr lang="pt-BR" sz="2800" b="1" dirty="0" smtClean="0"/>
              <a:t>Situação Atual e Justificativa do Projeto;</a:t>
            </a:r>
          </a:p>
          <a:p>
            <a:r>
              <a:rPr lang="pt-BR" sz="2800" b="1" dirty="0" smtClean="0"/>
              <a:t>Objetivos SMART e Critérios de Sucesso do Projeto;</a:t>
            </a:r>
          </a:p>
          <a:p>
            <a:r>
              <a:rPr lang="pt-BR" sz="2800" b="1" dirty="0" smtClean="0"/>
              <a:t>Escopo do </a:t>
            </a:r>
            <a:r>
              <a:rPr lang="pt-BR" sz="2800" b="1" dirty="0" err="1" smtClean="0"/>
              <a:t>Indesys</a:t>
            </a:r>
            <a:r>
              <a:rPr lang="pt-BR" sz="2800" b="1" dirty="0" smtClean="0"/>
              <a:t>;</a:t>
            </a:r>
          </a:p>
          <a:p>
            <a:r>
              <a:rPr lang="pt-BR" sz="2800" b="1" dirty="0" smtClean="0"/>
              <a:t>Os Requisitos Funcionais (RF) do Sistema </a:t>
            </a:r>
            <a:r>
              <a:rPr lang="pt-BR" sz="2800" b="1" dirty="0" err="1" smtClean="0"/>
              <a:t>Indesys</a:t>
            </a:r>
            <a:r>
              <a:rPr lang="pt-BR" sz="2800" b="1" dirty="0" smtClean="0"/>
              <a:t>;</a:t>
            </a:r>
          </a:p>
          <a:p>
            <a:r>
              <a:rPr lang="pt-BR" sz="2800" b="1" dirty="0" smtClean="0"/>
              <a:t>Premissas;</a:t>
            </a:r>
          </a:p>
          <a:p>
            <a:r>
              <a:rPr lang="pt-BR" sz="2800" b="1" dirty="0" smtClean="0"/>
              <a:t>Restrições.</a:t>
            </a:r>
            <a:endParaRPr lang="pt-BR" sz="2800" dirty="0"/>
          </a:p>
          <a:p>
            <a:endParaRPr lang="pt-BR" sz="2800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482964" y="5748338"/>
          <a:ext cx="1111250" cy="1109662"/>
        </p:xfrm>
        <a:graphic>
          <a:graphicData uri="http://schemas.openxmlformats.org/presentationml/2006/ole">
            <p:oleObj spid="_x0000_s9218" name="Imagem de Bitmap" r:id="rId3" imgW="1848108" imgH="1848108" progId="Paint.Pictur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14417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Objetivo</a:t>
            </a:r>
          </a:p>
        </p:txBody>
      </p:sp>
      <p:sp>
        <p:nvSpPr>
          <p:cNvPr id="22" name="Espaço Reservado para Conteúdo 4"/>
          <p:cNvSpPr txBox="1">
            <a:spLocks/>
          </p:cNvSpPr>
          <p:nvPr/>
        </p:nvSpPr>
        <p:spPr>
          <a:xfrm>
            <a:off x="859983" y="1627190"/>
            <a:ext cx="8596668" cy="887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Este projeto objetiva o desenvolvimento de um sistema anti-intrusão para o laboratório geral do prédio do Centro de Ciências Tecnológicas – CCT. As entregas serão modulares e ao término deste projeto, será entregue um sistema capaz de controlar tanto entradas/saídas fora do horário de expediente, quanto o acesso local, garantindo, desta forma, a segurança dos equipamentos, alunos e funcionários. </a:t>
            </a:r>
            <a:endParaRPr lang="pt-BR" sz="2000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82600" y="5748338"/>
          <a:ext cx="1111250" cy="1109662"/>
        </p:xfrm>
        <a:graphic>
          <a:graphicData uri="http://schemas.openxmlformats.org/presentationml/2006/ole">
            <p:oleObj spid="_x0000_s8195" name="Imagem de Bitmap" r:id="rId3" imgW="1848108" imgH="1848108" progId="Paint.Pictur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51196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b="1" dirty="0" smtClean="0"/>
              <a:t>Situação Atual e Justificativa do Projeto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634" y="1856901"/>
            <a:ext cx="8596668" cy="388077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O projeto encontra-se em fase inicial e organizacional, passando por todo um planejamento, para que, em seguida, ele possa ser colocado em prática de forma a cumprir as datas e metas previstas. Em Abril de 2017, foi inaugurado no Centro de Ciências Tecnológicas – CCT, o laboratório geral do CCT, e como o laboratório possui equipamentos caros, torna-se necessário um sistema que garanta a segurança local e que gerencie o controle do acesso.    </a:t>
            </a:r>
            <a:endParaRPr lang="pt-BR" sz="2000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82600" y="5748338"/>
          <a:ext cx="1111250" cy="1109662"/>
        </p:xfrm>
        <a:graphic>
          <a:graphicData uri="http://schemas.openxmlformats.org/presentationml/2006/ole">
            <p:oleObj spid="_x0000_s7170" name="Imagem de Bitmap" r:id="rId3" imgW="1848108" imgH="1848108" progId="Paint.Pictur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14298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b="1" dirty="0" smtClean="0"/>
              <a:t>Objetivos SMART e Critérios de Sucesso do Projeto</a:t>
            </a:r>
            <a:endParaRPr lang="pt-BR" b="1" dirty="0"/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771170" y="1977662"/>
            <a:ext cx="8596668" cy="112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projeto será considerado um sucesso se atender, às metas apresentadas (garantindo a segurança e o controle de acesso), cumprir com as datas previstas e respeitar as restrições (cumprindo as metas somente no local desejado, ou seja, no laboratório do CCT).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82600" y="5748338"/>
          <a:ext cx="1111250" cy="1109662"/>
        </p:xfrm>
        <a:graphic>
          <a:graphicData uri="http://schemas.openxmlformats.org/presentationml/2006/ole">
            <p:oleObj spid="_x0000_s6146" name="Imagem de Bitmap" r:id="rId3" imgW="1848108" imgH="1848108" progId="Paint.Pictur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3215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4210" y="1430251"/>
            <a:ext cx="8596668" cy="1121597"/>
          </a:xfrm>
        </p:spPr>
        <p:txBody>
          <a:bodyPr>
            <a:noAutofit/>
          </a:bodyPr>
          <a:lstStyle/>
          <a:p>
            <a:r>
              <a:rPr lang="pt-BR" dirty="0" smtClean="0"/>
              <a:t>O sistema de segurança da </a:t>
            </a:r>
            <a:r>
              <a:rPr lang="pt-BR" dirty="0" err="1" smtClean="0"/>
              <a:t>Indesys</a:t>
            </a:r>
            <a:r>
              <a:rPr lang="pt-BR" dirty="0" smtClean="0"/>
              <a:t> permitirá o acesso ao laboratório apenas mediante a presença do cartão RFID de acesso e armazenará dados do cartão que foi usado para liberar o acesso, criando assim um </a:t>
            </a:r>
            <a:r>
              <a:rPr lang="pt-BR" dirty="0" err="1" smtClean="0"/>
              <a:t>log</a:t>
            </a:r>
            <a:r>
              <a:rPr lang="pt-BR" dirty="0" smtClean="0"/>
              <a:t> de registro. O alarme do sistema deverá ser ativado manualmente, caso contrario o alarme de segurança será ativado automaticamente a partir das 22 horas.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634628" y="43152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Escopo do </a:t>
            </a:r>
            <a:r>
              <a:rPr lang="pt-BR" b="1" dirty="0" err="1" smtClean="0"/>
              <a:t>Indesys</a:t>
            </a:r>
            <a:endParaRPr lang="pt-BR" b="1" dirty="0" smtClean="0"/>
          </a:p>
          <a:p>
            <a:endParaRPr lang="pt-BR" dirty="0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695588" y="318343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Os Requisitos Funcionais (RF) do Sistema </a:t>
            </a:r>
            <a:r>
              <a:rPr lang="pt-BR" b="1" dirty="0" err="1" smtClean="0"/>
              <a:t>Indesys</a:t>
            </a:r>
            <a:r>
              <a:rPr lang="pt-BR" b="1" dirty="0" smtClean="0"/>
              <a:t>:</a:t>
            </a: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906610" y="4534889"/>
            <a:ext cx="8596668" cy="112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pt-BR" dirty="0" smtClean="0"/>
              <a:t>RF1. O sistema deve implementar autenticação e autorização de usuário: Integrar a tecnologia RFID com o micro controlador utilizado, os usuários terão um cartão de acesso de que terá um ID vinculado ao usuário permitindo o seu acesso.</a:t>
            </a:r>
            <a:endParaRPr lang="pt-BR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82600" y="5748338"/>
          <a:ext cx="1111250" cy="1109662"/>
        </p:xfrm>
        <a:graphic>
          <a:graphicData uri="http://schemas.openxmlformats.org/presentationml/2006/ole">
            <p:oleObj spid="_x0000_s5122" name="Imagem de Bitmap" r:id="rId3" imgW="1848108" imgH="1848108" progId="Paint.Pictur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198753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b="1" dirty="0" smtClean="0"/>
              <a:t>Os Requisitos Funcionais (RF) do Sistema </a:t>
            </a:r>
            <a:r>
              <a:rPr lang="pt-BR" b="1" dirty="0" err="1" smtClean="0"/>
              <a:t>Indesys</a:t>
            </a:r>
            <a:endParaRPr lang="pt-BR" b="1" dirty="0" smtClean="0"/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771170" y="1977662"/>
            <a:ext cx="8596668" cy="112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RF2. O sistema deve criar uma base de dados de usuários:</a:t>
            </a:r>
          </a:p>
          <a:p>
            <a:pPr lvl="1"/>
            <a:r>
              <a:rPr lang="pt-BR" dirty="0" smtClean="0"/>
              <a:t>O banco de dados deverá armazenar as seguintes informações: Nome, matricula, ID do cartão e validade do cartão.</a:t>
            </a:r>
          </a:p>
          <a:p>
            <a:r>
              <a:rPr lang="pt-BR" dirty="0" smtClean="0"/>
              <a:t>RF3. O sistema deverá armazenar os registros (</a:t>
            </a:r>
            <a:r>
              <a:rPr lang="pt-BR" dirty="0" err="1" smtClean="0"/>
              <a:t>log</a:t>
            </a:r>
            <a:r>
              <a:rPr lang="pt-BR" dirty="0" smtClean="0"/>
              <a:t> de entrada e saída) </a:t>
            </a:r>
          </a:p>
          <a:p>
            <a:pPr lvl="1"/>
            <a:r>
              <a:rPr lang="pt-BR" dirty="0" smtClean="0"/>
              <a:t>Deverá ser armazenado no bando de dados os registros dos usuários a cada acesso feito ao laboratório, registrando os horários e datas do acesso.</a:t>
            </a:r>
          </a:p>
          <a:p>
            <a:r>
              <a:rPr lang="pt-BR" dirty="0" smtClean="0"/>
              <a:t>RF4. O sistema deve conter um subsistema de sensoriamento:</a:t>
            </a:r>
          </a:p>
          <a:p>
            <a:pPr lvl="1"/>
            <a:r>
              <a:rPr lang="pt-BR" dirty="0" smtClean="0"/>
              <a:t>Deverá ser implantado um subsistema que fará o controle de acesso indevido no ambiente após a ativação do alarme. Os sensores de presença serão conectados ao micro controlador efetuando a verificação do laboratório. </a:t>
            </a:r>
            <a:endParaRPr lang="pt-BR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82600" y="5748338"/>
          <a:ext cx="1111250" cy="1109662"/>
        </p:xfrm>
        <a:graphic>
          <a:graphicData uri="http://schemas.openxmlformats.org/presentationml/2006/ole">
            <p:oleObj spid="_x0000_s4098" name="Imagem de Bitmap" r:id="rId3" imgW="1848108" imgH="1848108" progId="Paint.Pictur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3215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b="1" dirty="0" smtClean="0"/>
              <a:t>Os Requisitos Funcionais (RF) do Sistema </a:t>
            </a:r>
            <a:r>
              <a:rPr lang="pt-BR" b="1" dirty="0" err="1" smtClean="0"/>
              <a:t>Indesys</a:t>
            </a:r>
            <a:endParaRPr lang="pt-BR" b="1" dirty="0"/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771170" y="1977662"/>
            <a:ext cx="8596668" cy="112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Contendo os seguintes requisitos:</a:t>
            </a:r>
          </a:p>
          <a:p>
            <a:pPr lvl="1"/>
            <a:r>
              <a:rPr lang="pt-BR" dirty="0" smtClean="0"/>
              <a:t>O alarme poderá ser ativo manualmente ou programado para horários fixos;</a:t>
            </a:r>
          </a:p>
          <a:p>
            <a:pPr lvl="1"/>
            <a:r>
              <a:rPr lang="pt-BR" dirty="0" smtClean="0"/>
              <a:t>A cada 5 segundos haverá uma nova verificação feita pelos sensores no ambiente;</a:t>
            </a:r>
          </a:p>
          <a:p>
            <a:pPr lvl="1"/>
            <a:r>
              <a:rPr lang="pt-BR" dirty="0" smtClean="0"/>
              <a:t>Caso aconteça alguma alteração no ambiente os sensores ativarão o alarme;</a:t>
            </a:r>
          </a:p>
          <a:p>
            <a:pPr lvl="1"/>
            <a:r>
              <a:rPr lang="pt-BR" dirty="0" smtClean="0"/>
              <a:t>Deverá ser armazenado um registro com dia e horário a cada vez que o alarme for disparado.</a:t>
            </a:r>
            <a:endParaRPr lang="pt-BR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82600" y="5748338"/>
          <a:ext cx="1111250" cy="1109662"/>
        </p:xfrm>
        <a:graphic>
          <a:graphicData uri="http://schemas.openxmlformats.org/presentationml/2006/ole">
            <p:oleObj spid="_x0000_s3074" name="Imagem de Bitmap" r:id="rId3" imgW="1848108" imgH="1848108" progId="Paint.Pictur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3215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773" y="156907"/>
            <a:ext cx="8596668" cy="1320800"/>
          </a:xfrm>
        </p:spPr>
        <p:txBody>
          <a:bodyPr>
            <a:normAutofit/>
          </a:bodyPr>
          <a:lstStyle/>
          <a:p>
            <a:r>
              <a:rPr lang="pt-BR" b="1" dirty="0" smtClean="0"/>
              <a:t>Premissas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7667" y="887285"/>
            <a:ext cx="8596668" cy="3136075"/>
          </a:xfrm>
        </p:spPr>
        <p:txBody>
          <a:bodyPr>
            <a:normAutofit/>
          </a:bodyPr>
          <a:lstStyle/>
          <a:p>
            <a:pPr lvl="0"/>
            <a:r>
              <a:rPr lang="pt-BR" sz="2000" dirty="0" smtClean="0"/>
              <a:t>Identificar o usuário que entra/sai do laboratório;</a:t>
            </a:r>
          </a:p>
          <a:p>
            <a:pPr lvl="0"/>
            <a:r>
              <a:rPr lang="pt-BR" sz="2000" dirty="0" smtClean="0"/>
              <a:t>Em caso de esquecimento, o sistema será ativado automaticamente após as 22h. </a:t>
            </a:r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744188" y="248278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Restrições</a:t>
            </a:r>
            <a:endParaRPr lang="pt-BR" b="1" dirty="0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911510" y="3021961"/>
            <a:ext cx="8596668" cy="177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dirty="0" smtClean="0"/>
              <a:t> </a:t>
            </a:r>
          </a:p>
          <a:p>
            <a:r>
              <a:rPr lang="pt-BR" dirty="0" smtClean="0"/>
              <a:t>O sistema cobrirá o perímetro do laboratório, não se responsabilizando por demais locais do CCT.</a:t>
            </a:r>
          </a:p>
          <a:p>
            <a:pPr algn="just"/>
            <a:endParaRPr lang="pt-BR" sz="2000" dirty="0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792084" y="409823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Entregas e Critérios de Aceitação</a:t>
            </a:r>
            <a:endParaRPr lang="pt-BR" b="1" dirty="0"/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933280" y="4676606"/>
            <a:ext cx="8596668" cy="177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dirty="0" smtClean="0"/>
              <a:t> </a:t>
            </a:r>
          </a:p>
          <a:p>
            <a:r>
              <a:rPr lang="pt-BR" dirty="0" smtClean="0"/>
              <a:t>As entregas dos seus critérios de aceitação estão descritas na EAP e no seu dicionário em anexo.</a:t>
            </a:r>
            <a:endParaRPr lang="pt-BR" dirty="0" smtClean="0"/>
          </a:p>
          <a:p>
            <a:pPr algn="just"/>
            <a:endParaRPr lang="pt-BR" sz="2000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82600" y="5748338"/>
          <a:ext cx="1111250" cy="1109662"/>
        </p:xfrm>
        <a:graphic>
          <a:graphicData uri="http://schemas.openxmlformats.org/presentationml/2006/ole">
            <p:oleObj spid="_x0000_s2050" name="Imagem de Bitmap" r:id="rId3" imgW="1848108" imgH="1848108" progId="Paint.Pictur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8775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570</TotalTime>
  <Words>497</Words>
  <Application>Microsoft Office PowerPoint</Application>
  <PresentationFormat>Personalizar</PresentationFormat>
  <Paragraphs>48</Paragraphs>
  <Slides>10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Facetado</vt:lpstr>
      <vt:lpstr>Imagem do Paintbrush</vt:lpstr>
      <vt:lpstr>Definição do Escopo do Projeto Indesys Sistema Anti-Intrusão </vt:lpstr>
      <vt:lpstr>Sumário</vt:lpstr>
      <vt:lpstr>Objetivo</vt:lpstr>
      <vt:lpstr>Situação Atual e Justificativa do Projeto</vt:lpstr>
      <vt:lpstr>Objetivos SMART e Critérios de Sucesso do Projeto</vt:lpstr>
      <vt:lpstr>Slide 6</vt:lpstr>
      <vt:lpstr>Os Requisitos Funcionais (RF) do Sistema Indesys</vt:lpstr>
      <vt:lpstr>Os Requisitos Funcionais (RF) do Sistema Indesys</vt:lpstr>
      <vt:lpstr>Premissas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Cabeamento Estruturado – Cabo de Par Trançado (STP)</dc:title>
  <dc:creator>Ana Paula Ferreira</dc:creator>
  <cp:lastModifiedBy>Max Cesar</cp:lastModifiedBy>
  <cp:revision>23</cp:revision>
  <dcterms:created xsi:type="dcterms:W3CDTF">2017-04-24T17:04:17Z</dcterms:created>
  <dcterms:modified xsi:type="dcterms:W3CDTF">2017-05-31T17:28:18Z</dcterms:modified>
</cp:coreProperties>
</file>