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3" r:id="rId6"/>
    <p:sldId id="270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4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72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19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72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6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2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04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3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5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92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F18E-C709-4423-B790-580EE770B44B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6A133C-78F8-4F26-A8BB-0A9503F757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1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81098" y="1703682"/>
            <a:ext cx="12245009" cy="16463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600" dirty="0"/>
              <a:t>Termo de Abertura do Projeto </a:t>
            </a:r>
            <a:br>
              <a:rPr lang="pt-BR" sz="4600" dirty="0"/>
            </a:br>
            <a:r>
              <a:rPr lang="pt-BR" sz="4600" dirty="0" err="1"/>
              <a:t>Indesys</a:t>
            </a:r>
            <a:r>
              <a:rPr lang="pt-BR" sz="4600" dirty="0"/>
              <a:t> Sistema </a:t>
            </a:r>
            <a:r>
              <a:rPr lang="pt-BR" sz="4600" dirty="0" err="1"/>
              <a:t>Anti-Intrusão</a:t>
            </a:r>
            <a:r>
              <a:rPr lang="pt-BR" sz="4600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6" y="3681413"/>
            <a:ext cx="8093201" cy="2268813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Ana Paula Ferreira Costa</a:t>
            </a:r>
          </a:p>
          <a:p>
            <a:r>
              <a:rPr lang="pt-BR" sz="2000" dirty="0" err="1">
                <a:solidFill>
                  <a:schemeClr val="tx1"/>
                </a:solidFill>
              </a:rPr>
              <a:t>Arianne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Envagelista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err="1">
                <a:solidFill>
                  <a:schemeClr val="tx1"/>
                </a:solidFill>
              </a:rPr>
              <a:t>Christiann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Dênys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Matheus Gonzalez</a:t>
            </a:r>
          </a:p>
          <a:p>
            <a:r>
              <a:rPr lang="pt-BR" sz="2000" dirty="0">
                <a:solidFill>
                  <a:schemeClr val="tx1"/>
                </a:solidFill>
              </a:rPr>
              <a:t>Max Cesar </a:t>
            </a:r>
          </a:p>
          <a:p>
            <a:r>
              <a:rPr lang="pt-BR" sz="2000" dirty="0">
                <a:solidFill>
                  <a:schemeClr val="tx1"/>
                </a:solidFill>
              </a:rPr>
              <a:t>Rodrigo Frazão</a:t>
            </a:r>
          </a:p>
        </p:txBody>
      </p:sp>
    </p:spTree>
    <p:extLst>
      <p:ext uri="{BB962C8B-B14F-4D97-AF65-F5344CB8AC3E}">
        <p14:creationId xmlns:p14="http://schemas.microsoft.com/office/powerpoint/2010/main" val="390226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61" y="723381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Partes Interessadas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022135"/>
              </p:ext>
            </p:extLst>
          </p:nvPr>
        </p:nvGraphicFramePr>
        <p:xfrm>
          <a:off x="687758" y="1783721"/>
          <a:ext cx="8820789" cy="361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263">
                  <a:extLst>
                    <a:ext uri="{9D8B030D-6E8A-4147-A177-3AD203B41FA5}">
                      <a16:colId xmlns:a16="http://schemas.microsoft.com/office/drawing/2014/main" val="77813602"/>
                    </a:ext>
                  </a:extLst>
                </a:gridCol>
                <a:gridCol w="2940263">
                  <a:extLst>
                    <a:ext uri="{9D8B030D-6E8A-4147-A177-3AD203B41FA5}">
                      <a16:colId xmlns:a16="http://schemas.microsoft.com/office/drawing/2014/main" val="4210626072"/>
                    </a:ext>
                  </a:extLst>
                </a:gridCol>
                <a:gridCol w="2940263">
                  <a:extLst>
                    <a:ext uri="{9D8B030D-6E8A-4147-A177-3AD203B41FA5}">
                      <a16:colId xmlns:a16="http://schemas.microsoft.com/office/drawing/2014/main" val="2231301908"/>
                    </a:ext>
                  </a:extLst>
                </a:gridCol>
              </a:tblGrid>
              <a:tr h="374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Nome</a:t>
                      </a:r>
                      <a:endParaRPr lang="pt-BR" sz="2000" kern="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kern="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Cargo</a:t>
                      </a:r>
                      <a:endParaRPr lang="pt-BR" sz="2000" kern="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sz="2000" kern="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1425408926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806065" algn="ctr"/>
                          <a:tab pos="5612130" algn="r"/>
                          <a:tab pos="228600" algn="l"/>
                        </a:tabLs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Jorge Passinho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Diretor do Centro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3391169274"/>
                  </a:ext>
                </a:extLst>
              </a:tr>
              <a:tr h="615731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28600" algn="l"/>
                        </a:tabLs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Carlos 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Responsável do Laboratório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3742067503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806065" algn="ctr"/>
                          <a:tab pos="5612130" algn="r"/>
                          <a:tab pos="228600" algn="l"/>
                        </a:tabLs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 Paula Ferreira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Projeto 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Líder de Projeto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1924008278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28600" algn="l"/>
                        </a:tabLst>
                      </a:pPr>
                      <a:r>
                        <a:rPr lang="pt-BR" sz="2000" kern="5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Arianne</a:t>
                      </a: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Evangelista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Requisitos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Requisitos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336948145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28600" algn="l"/>
                        </a:tabLst>
                      </a:pPr>
                      <a:r>
                        <a:rPr lang="pt-BR" sz="2000" kern="5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Christiann</a:t>
                      </a: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Denys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Negócios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Negócios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1266824940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28600" algn="l"/>
                        </a:tabLs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Matheus Gonzalez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Desenvolvedor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Desenvolvedor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796925426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806065" algn="ctr"/>
                          <a:tab pos="5612130" algn="r"/>
                          <a:tab pos="228600" algn="l"/>
                        </a:tabLs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Max Cesar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Teste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Analista de Teste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2721607417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2806065" algn="ctr"/>
                          <a:tab pos="5612130" algn="r"/>
                          <a:tab pos="228600" algn="l"/>
                        </a:tabLs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Rodrigo Frazão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Arquiteto de Software</a:t>
                      </a:r>
                    </a:p>
                  </a:txBody>
                  <a:tcPr marL="47625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Arquiteto de Software</a:t>
                      </a:r>
                    </a:p>
                  </a:txBody>
                  <a:tcPr marL="47625" marR="44450" marT="0" marB="0" anchor="ctr"/>
                </a:tc>
                <a:extLst>
                  <a:ext uri="{0D108BD9-81ED-4DB2-BD59-A6C34878D82A}">
                    <a16:rowId xmlns:a16="http://schemas.microsoft.com/office/drawing/2014/main" val="420596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1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642591"/>
            <a:ext cx="9385815" cy="3564349"/>
          </a:xfrm>
        </p:spPr>
        <p:txBody>
          <a:bodyPr numCol="2">
            <a:normAutofit fontScale="92500" lnSpcReduction="10000"/>
          </a:bodyPr>
          <a:lstStyle/>
          <a:p>
            <a:r>
              <a:rPr lang="pt-BR" sz="2800" dirty="0"/>
              <a:t>Objetivo;</a:t>
            </a:r>
          </a:p>
          <a:p>
            <a:r>
              <a:rPr lang="pt-BR" sz="2800" dirty="0"/>
              <a:t>Justificativa;</a:t>
            </a:r>
          </a:p>
          <a:p>
            <a:r>
              <a:rPr lang="pt-BR" sz="2800" dirty="0"/>
              <a:t>Gerente de Projeto;</a:t>
            </a:r>
          </a:p>
          <a:p>
            <a:r>
              <a:rPr lang="pt-BR" sz="2800" dirty="0"/>
              <a:t>Metas;</a:t>
            </a:r>
          </a:p>
          <a:p>
            <a:r>
              <a:rPr lang="pt-BR" sz="2800" dirty="0"/>
              <a:t>Premissas;</a:t>
            </a:r>
          </a:p>
          <a:p>
            <a:r>
              <a:rPr lang="pt-BR" sz="2800" dirty="0"/>
              <a:t>Restrições;</a:t>
            </a:r>
          </a:p>
          <a:p>
            <a:endParaRPr lang="pt-BR" sz="2800" dirty="0"/>
          </a:p>
          <a:p>
            <a:r>
              <a:rPr lang="pt-BR" sz="2800" dirty="0"/>
              <a:t>Metodologia;</a:t>
            </a:r>
          </a:p>
          <a:p>
            <a:r>
              <a:rPr lang="pt-BR" sz="2800" dirty="0"/>
              <a:t>Riscos;</a:t>
            </a:r>
          </a:p>
          <a:p>
            <a:r>
              <a:rPr lang="pt-BR" sz="2800" dirty="0"/>
              <a:t>Plano de Aquisição;</a:t>
            </a:r>
          </a:p>
          <a:p>
            <a:r>
              <a:rPr lang="pt-BR" sz="2800" dirty="0"/>
              <a:t>Etapas do Projeto;</a:t>
            </a:r>
          </a:p>
          <a:p>
            <a:r>
              <a:rPr lang="pt-BR" sz="2800" dirty="0"/>
              <a:t>Partes Interessadas</a:t>
            </a:r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1441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57251" y="3884613"/>
            <a:ext cx="8699400" cy="184032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No fim de </a:t>
            </a:r>
            <a:r>
              <a:rPr lang="pt-BR" sz="2400" dirty="0"/>
              <a:t>abril</a:t>
            </a:r>
            <a:r>
              <a:rPr lang="pt-BR" dirty="0"/>
              <a:t> de 2017 foi inaugurado no prédio do Centro de Ciências Tecnológicas – CCT o laboratório Geral do CCT, e como o laboratório possui equipamentos caros, é necessário um sistema que indique entradas fora do horário de expediente, controle o acesso do local, garantindo, assim, a segurança de funcionários, alunos e equipamentos do local </a:t>
            </a:r>
          </a:p>
          <a:p>
            <a:pPr algn="just"/>
            <a:endParaRPr lang="pt-BR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720739" y="28717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Justificativa</a:t>
            </a:r>
          </a:p>
        </p:txBody>
      </p:sp>
      <p:sp>
        <p:nvSpPr>
          <p:cNvPr id="22" name="Espaço Reservado para Conteúdo 4"/>
          <p:cNvSpPr txBox="1">
            <a:spLocks/>
          </p:cNvSpPr>
          <p:nvPr/>
        </p:nvSpPr>
        <p:spPr>
          <a:xfrm>
            <a:off x="859983" y="1627190"/>
            <a:ext cx="8596668" cy="887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/>
              <a:t>Este projeto tem como objetivo desenvolver um sistema </a:t>
            </a:r>
            <a:r>
              <a:rPr lang="pt-BR" sz="2000" dirty="0" err="1"/>
              <a:t>anti-intrusão</a:t>
            </a:r>
            <a:r>
              <a:rPr lang="pt-BR" sz="2000" dirty="0"/>
              <a:t> para o laboratório geral do prédio do Centro de Ciência Tecnológicas -  CCT </a:t>
            </a:r>
          </a:p>
        </p:txBody>
      </p:sp>
    </p:spTree>
    <p:extLst>
      <p:ext uri="{BB962C8B-B14F-4D97-AF65-F5344CB8AC3E}">
        <p14:creationId xmlns:p14="http://schemas.microsoft.com/office/powerpoint/2010/main" val="195119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Gerente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634" y="1595641"/>
            <a:ext cx="8596668" cy="3880773"/>
          </a:xfrm>
        </p:spPr>
        <p:txBody>
          <a:bodyPr>
            <a:normAutofit/>
          </a:bodyPr>
          <a:lstStyle/>
          <a:p>
            <a:pPr lvl="0" algn="just"/>
            <a:r>
              <a:rPr lang="pt-BR" sz="2000" dirty="0"/>
              <a:t>Júlio Silva Pereira - Diretor Executivo da </a:t>
            </a:r>
            <a:r>
              <a:rPr lang="pt-BR" sz="2000" dirty="0" err="1"/>
              <a:t>Indesys</a:t>
            </a:r>
            <a:r>
              <a:rPr lang="pt-BR" sz="2000" dirty="0"/>
              <a:t>;</a:t>
            </a:r>
          </a:p>
          <a:p>
            <a:pPr lvl="0" algn="just"/>
            <a:r>
              <a:rPr lang="pt-BR" sz="2000" dirty="0"/>
              <a:t>Responsabilidades: definir as tarefas dos projetos; atuar como ponto central de comunicação; assegurar que os membros da equipe estejam cientes das suas responsabilidades; gerenciar os compromissos contratuais. </a:t>
            </a:r>
          </a:p>
          <a:p>
            <a:pPr algn="just"/>
            <a:r>
              <a:rPr lang="pt-BR" sz="2000" dirty="0"/>
              <a:t>Autoridades: dirigir ações de monitoração de atividades referentes a, tempo, custo, risco, performance e qualidade de forma; a garantir que os problemas sejam identificados, reportados e solucionados; delegar responsabilidade e autoridade para os membros de sua equipe.</a:t>
            </a:r>
          </a:p>
        </p:txBody>
      </p:sp>
    </p:spTree>
    <p:extLst>
      <p:ext uri="{BB962C8B-B14F-4D97-AF65-F5344CB8AC3E}">
        <p14:creationId xmlns:p14="http://schemas.microsoft.com/office/powerpoint/2010/main" val="361429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Metas</a:t>
            </a: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771170" y="1389827"/>
            <a:ext cx="8596668" cy="112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Criar um sistema </a:t>
            </a:r>
            <a:r>
              <a:rPr lang="pt-BR" dirty="0" err="1"/>
              <a:t>anti-intrusão</a:t>
            </a:r>
            <a:r>
              <a:rPr lang="pt-BR" dirty="0"/>
              <a:t> para o Laboratório do CCT;</a:t>
            </a:r>
          </a:p>
          <a:p>
            <a:pPr algn="just"/>
            <a:r>
              <a:rPr lang="pt-BR" dirty="0"/>
              <a:t>Emitir Relatórios de entrada e saída (controle de acesso) do Laboratório.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3215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4210" y="1260432"/>
            <a:ext cx="8596668" cy="1121597"/>
          </a:xfrm>
        </p:spPr>
        <p:txBody>
          <a:bodyPr>
            <a:noAutofit/>
          </a:bodyPr>
          <a:lstStyle/>
          <a:p>
            <a:pPr lvl="0"/>
            <a:r>
              <a:rPr lang="pt-BR" dirty="0"/>
              <a:t>De acordo com PMBOK, são fatores associados ao escopo do projeto que, para fins de planejamento, são assumidos como verdadeiros, reais ou certos, sem a necessidade de prova ou demonstração.</a:t>
            </a:r>
          </a:p>
          <a:p>
            <a:pPr lvl="1"/>
            <a:r>
              <a:rPr lang="pt-BR" dirty="0"/>
              <a:t>Identificar o usuário que entra/sai do laboratório;</a:t>
            </a:r>
          </a:p>
          <a:p>
            <a:pPr lvl="1"/>
            <a:r>
              <a:rPr lang="pt-BR" dirty="0"/>
              <a:t>Em caso de esquecimento, o sistema será ativado automaticamente após as 22h. </a:t>
            </a:r>
            <a:endParaRPr lang="pt-BR" sz="22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634628" y="43152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Premissas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734658" y="32559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Restrições</a:t>
            </a:r>
          </a:p>
          <a:p>
            <a:endParaRPr lang="pt-BR" dirty="0"/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852515" y="4101345"/>
            <a:ext cx="8596668" cy="112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 restrições do projeto são limitações impostas a equipe do </a:t>
            </a:r>
            <a:r>
              <a:rPr lang="pt-BR" b="1" dirty="0"/>
              <a:t>projeto</a:t>
            </a:r>
            <a:r>
              <a:rPr lang="pt-BR" dirty="0"/>
              <a:t> que podem afetar o desempenho da equipe no </a:t>
            </a:r>
            <a:r>
              <a:rPr lang="pt-BR" b="1" dirty="0"/>
              <a:t>projeto</a:t>
            </a:r>
            <a:endParaRPr lang="pt-BR" dirty="0"/>
          </a:p>
          <a:p>
            <a:pPr lvl="1"/>
            <a:r>
              <a:rPr lang="pt-BR" dirty="0"/>
              <a:t>O sistema cobrirá o perímetro do laboratório, não se responsabilizando por demais locais do CCT;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987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773" y="156907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Metodologias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7667" y="887285"/>
            <a:ext cx="8596668" cy="3141526"/>
          </a:xfrm>
        </p:spPr>
        <p:txBody>
          <a:bodyPr>
            <a:normAutofit/>
          </a:bodyPr>
          <a:lstStyle/>
          <a:p>
            <a:pPr lvl="0"/>
            <a:r>
              <a:rPr lang="pt-BR" sz="2000" dirty="0"/>
              <a:t>Metodologia do Projeto:</a:t>
            </a:r>
          </a:p>
          <a:p>
            <a:pPr lvl="1"/>
            <a:r>
              <a:rPr lang="pt-BR" sz="2000" dirty="0"/>
              <a:t>De Acordo com </a:t>
            </a:r>
            <a:r>
              <a:rPr lang="pt-BR" sz="2000" dirty="0" err="1"/>
              <a:t>PmBok</a:t>
            </a:r>
            <a:r>
              <a:rPr lang="pt-BR" sz="2000" dirty="0"/>
              <a:t>;</a:t>
            </a:r>
          </a:p>
          <a:p>
            <a:pPr lvl="0"/>
            <a:endParaRPr lang="pt-BR" sz="2000" dirty="0"/>
          </a:p>
          <a:p>
            <a:pPr lvl="0"/>
            <a:r>
              <a:rPr lang="pt-BR" sz="2000" dirty="0"/>
              <a:t>Metodologia de Desenvolvimento:</a:t>
            </a:r>
          </a:p>
          <a:p>
            <a:pPr lvl="1"/>
            <a:r>
              <a:rPr lang="pt-BR" sz="2000" dirty="0"/>
              <a:t>Simulação;</a:t>
            </a:r>
          </a:p>
          <a:p>
            <a:pPr lvl="1"/>
            <a:r>
              <a:rPr lang="pt-BR" sz="2000" dirty="0"/>
              <a:t>Prototipação;  </a:t>
            </a:r>
          </a:p>
          <a:p>
            <a:pPr lvl="1"/>
            <a:r>
              <a:rPr lang="pt-BR" sz="2000" dirty="0"/>
              <a:t>Entregas modulares.</a:t>
            </a:r>
          </a:p>
          <a:p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757251" y="403727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Riscos</a:t>
            </a:r>
          </a:p>
        </p:txBody>
      </p:sp>
      <p:sp>
        <p:nvSpPr>
          <p:cNvPr id="22" name="Espaço Reservado para Conteúdo 2"/>
          <p:cNvSpPr txBox="1">
            <a:spLocks/>
          </p:cNvSpPr>
          <p:nvPr/>
        </p:nvSpPr>
        <p:spPr>
          <a:xfrm>
            <a:off x="911510" y="4916096"/>
            <a:ext cx="8596668" cy="177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/>
              <a:t>Mudança no escopo do projeto;</a:t>
            </a:r>
          </a:p>
          <a:p>
            <a:pPr lvl="0"/>
            <a:r>
              <a:rPr lang="pt-BR" dirty="0"/>
              <a:t>Inadequação dos prazos previstos;</a:t>
            </a:r>
          </a:p>
          <a:p>
            <a:pPr lvl="0"/>
            <a:r>
              <a:rPr lang="pt-BR" dirty="0"/>
              <a:t>Pouca participação dos stakeholders;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8775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61" y="723381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Plano de Aquisição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20824"/>
          </a:xfrm>
        </p:spPr>
        <p:txBody>
          <a:bodyPr>
            <a:noAutofit/>
          </a:bodyPr>
          <a:lstStyle/>
          <a:p>
            <a:pPr lvl="0" fontAlgn="auto"/>
            <a:r>
              <a:rPr lang="pt-BR" sz="2000" dirty="0"/>
              <a:t>Microprocessador;</a:t>
            </a:r>
          </a:p>
          <a:p>
            <a:pPr lvl="0" fontAlgn="auto"/>
            <a:r>
              <a:rPr lang="pt-BR" sz="2000" dirty="0"/>
              <a:t>Sensores;</a:t>
            </a:r>
          </a:p>
          <a:p>
            <a:pPr lvl="0" fontAlgn="auto"/>
            <a:r>
              <a:rPr lang="pt-BR" sz="2000" dirty="0"/>
              <a:t>Detector de movimento;</a:t>
            </a:r>
          </a:p>
          <a:p>
            <a:pPr lvl="0" fontAlgn="auto"/>
            <a:r>
              <a:rPr lang="pt-BR" sz="2000" dirty="0"/>
              <a:t>Placa e cartões RFID;</a:t>
            </a:r>
          </a:p>
          <a:p>
            <a:pPr lvl="0" fontAlgn="auto"/>
            <a:r>
              <a:rPr lang="pt-BR" sz="2000" dirty="0"/>
              <a:t>Atuador elétrico;</a:t>
            </a:r>
          </a:p>
          <a:p>
            <a:pPr lvl="0" fontAlgn="auto"/>
            <a:r>
              <a:rPr lang="pt-BR" sz="2000" dirty="0"/>
              <a:t>Cabos.</a:t>
            </a:r>
          </a:p>
          <a:p>
            <a:pPr lvl="0" fontAlgn="auto"/>
            <a:endParaRPr lang="pt-BR" sz="2000" dirty="0"/>
          </a:p>
          <a:p>
            <a:pPr lvl="0" fontAlgn="auto"/>
            <a:r>
              <a:rPr lang="pt-BR" sz="2000" dirty="0"/>
              <a:t>Investimento Total: R$ 150,00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6344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61" y="723381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Principais Etapas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45080"/>
          </a:xfrm>
        </p:spPr>
        <p:txBody>
          <a:bodyPr>
            <a:normAutofit/>
          </a:bodyPr>
          <a:lstStyle/>
          <a:p>
            <a:r>
              <a:rPr lang="pt-BR" dirty="0"/>
              <a:t>Termo de Abertura do Projeto</a:t>
            </a:r>
          </a:p>
          <a:p>
            <a:r>
              <a:rPr lang="pt-BR" dirty="0"/>
              <a:t>Estrutura Analítica do Projeto</a:t>
            </a:r>
          </a:p>
          <a:p>
            <a:r>
              <a:rPr lang="pt-BR" dirty="0"/>
              <a:t>Levantamento de Requisitos</a:t>
            </a:r>
          </a:p>
          <a:p>
            <a:r>
              <a:rPr lang="pt-BR" dirty="0"/>
              <a:t>Definição do Escopo</a:t>
            </a:r>
          </a:p>
          <a:p>
            <a:r>
              <a:rPr lang="pt-BR" dirty="0"/>
              <a:t>Simulações </a:t>
            </a:r>
          </a:p>
          <a:p>
            <a:r>
              <a:rPr lang="pt-BR" dirty="0"/>
              <a:t>Prototipação</a:t>
            </a:r>
          </a:p>
          <a:p>
            <a:r>
              <a:rPr lang="pt-BR" dirty="0"/>
              <a:t>Entrega do Projeto</a:t>
            </a:r>
          </a:p>
        </p:txBody>
      </p:sp>
    </p:spTree>
    <p:extLst>
      <p:ext uri="{BB962C8B-B14F-4D97-AF65-F5344CB8AC3E}">
        <p14:creationId xmlns:p14="http://schemas.microsoft.com/office/powerpoint/2010/main" val="30631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d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412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Facetado</vt:lpstr>
      <vt:lpstr>Termo de Abertura do Projeto  Indesys Sistema Anti-Intrusão </vt:lpstr>
      <vt:lpstr>Sumário</vt:lpstr>
      <vt:lpstr>Objetivo</vt:lpstr>
      <vt:lpstr>Gerente do Projeto</vt:lpstr>
      <vt:lpstr>Metas</vt:lpstr>
      <vt:lpstr>Apresentação do PowerPoint</vt:lpstr>
      <vt:lpstr>Metodologias</vt:lpstr>
      <vt:lpstr>Plano de Aquisição</vt:lpstr>
      <vt:lpstr>Principais Etapas</vt:lpstr>
      <vt:lpstr>Partes Interessadas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Cabeamento Estruturado – Cabo de Par Trançado (STP)</dc:title>
  <dc:creator>Ana Paula Ferreira</dc:creator>
  <cp:lastModifiedBy>Ana Paula Ferreira</cp:lastModifiedBy>
  <cp:revision>11</cp:revision>
  <dcterms:created xsi:type="dcterms:W3CDTF">2017-04-24T17:04:17Z</dcterms:created>
  <dcterms:modified xsi:type="dcterms:W3CDTF">2017-05-18T01:03:35Z</dcterms:modified>
</cp:coreProperties>
</file>