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0104100" cy="11309350"/>
  <p:notesSz cx="20104100" cy="11309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00508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00508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00508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5D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7383" y="5026491"/>
            <a:ext cx="2233295" cy="659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00508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721" y="1114349"/>
            <a:ext cx="13760849" cy="93241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1329" y="10121541"/>
            <a:ext cx="292417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10" dirty="0">
                <a:solidFill>
                  <a:srgbClr val="5F5F5F"/>
                </a:solidFill>
                <a:latin typeface="Trebuchet MS"/>
                <a:cs typeface="Trebuchet MS"/>
              </a:rPr>
              <a:t>grupomarista.org.br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6043" y="4468477"/>
            <a:ext cx="5167630" cy="1259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0" spc="40" dirty="0">
                <a:solidFill>
                  <a:srgbClr val="5F5F5F"/>
                </a:solidFill>
                <a:latin typeface="Arial MT"/>
                <a:cs typeface="Arial MT"/>
              </a:rPr>
              <a:t>CAMPANHA</a:t>
            </a:r>
            <a:r>
              <a:rPr sz="3950" b="0" spc="-90" dirty="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sz="3950" b="0" spc="-95" dirty="0">
                <a:solidFill>
                  <a:srgbClr val="5F5F5F"/>
                </a:solidFill>
                <a:latin typeface="Arial MT"/>
                <a:cs typeface="Arial MT"/>
              </a:rPr>
              <a:t>INTERNA</a:t>
            </a:r>
            <a:endParaRPr sz="39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229"/>
              </a:spcBef>
            </a:pPr>
            <a:r>
              <a:rPr sz="3950" spc="260" dirty="0"/>
              <a:t>G</a:t>
            </a:r>
            <a:r>
              <a:rPr sz="3950" spc="215" dirty="0"/>
              <a:t>R</a:t>
            </a:r>
            <a:r>
              <a:rPr sz="3950" spc="110" dirty="0"/>
              <a:t>UP</a:t>
            </a:r>
            <a:r>
              <a:rPr sz="3950" spc="345" dirty="0"/>
              <a:t>O</a:t>
            </a:r>
            <a:r>
              <a:rPr sz="3950" spc="-350" dirty="0"/>
              <a:t> </a:t>
            </a:r>
            <a:r>
              <a:rPr sz="3950" spc="295" dirty="0"/>
              <a:t>MARI</a:t>
            </a:r>
            <a:r>
              <a:rPr sz="3950" spc="220" dirty="0"/>
              <a:t>S</a:t>
            </a:r>
            <a:r>
              <a:rPr sz="3950" spc="-470" dirty="0"/>
              <a:t>T</a:t>
            </a:r>
            <a:r>
              <a:rPr sz="3950" spc="340" dirty="0"/>
              <a:t>A</a:t>
            </a:r>
            <a:endParaRPr sz="39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8116" y="4696454"/>
            <a:ext cx="3548379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235" dirty="0"/>
              <a:t>APLICAÇÕES</a:t>
            </a:r>
            <a:endParaRPr sz="4450"/>
          </a:p>
        </p:txBody>
      </p:sp>
      <p:sp>
        <p:nvSpPr>
          <p:cNvPr id="3" name="object 3"/>
          <p:cNvSpPr/>
          <p:nvPr/>
        </p:nvSpPr>
        <p:spPr>
          <a:xfrm>
            <a:off x="0" y="3713969"/>
            <a:ext cx="3130550" cy="1380490"/>
          </a:xfrm>
          <a:custGeom>
            <a:avLst/>
            <a:gdLst/>
            <a:ahLst/>
            <a:cxnLst/>
            <a:rect l="l" t="t" r="r" b="b"/>
            <a:pathLst>
              <a:path w="3130550" h="1380489">
                <a:moveTo>
                  <a:pt x="3129938" y="1380103"/>
                </a:moveTo>
                <a:lnTo>
                  <a:pt x="3078925" y="1379802"/>
                </a:lnTo>
                <a:lnTo>
                  <a:pt x="3028056" y="1378902"/>
                </a:lnTo>
                <a:lnTo>
                  <a:pt x="2977335" y="1377407"/>
                </a:lnTo>
                <a:lnTo>
                  <a:pt x="2926765" y="1375320"/>
                </a:lnTo>
                <a:lnTo>
                  <a:pt x="2876348" y="1372643"/>
                </a:lnTo>
                <a:lnTo>
                  <a:pt x="2826089" y="1369381"/>
                </a:lnTo>
                <a:lnTo>
                  <a:pt x="2775991" y="1365537"/>
                </a:lnTo>
                <a:lnTo>
                  <a:pt x="2726057" y="1361114"/>
                </a:lnTo>
                <a:lnTo>
                  <a:pt x="2676291" y="1356115"/>
                </a:lnTo>
                <a:lnTo>
                  <a:pt x="2626695" y="1350545"/>
                </a:lnTo>
                <a:lnTo>
                  <a:pt x="2577274" y="1344405"/>
                </a:lnTo>
                <a:lnTo>
                  <a:pt x="2528031" y="1337701"/>
                </a:lnTo>
                <a:lnTo>
                  <a:pt x="2478968" y="1330434"/>
                </a:lnTo>
                <a:lnTo>
                  <a:pt x="2430090" y="1322608"/>
                </a:lnTo>
                <a:lnTo>
                  <a:pt x="2381399" y="1314227"/>
                </a:lnTo>
                <a:lnTo>
                  <a:pt x="2332900" y="1305294"/>
                </a:lnTo>
                <a:lnTo>
                  <a:pt x="2284595" y="1295813"/>
                </a:lnTo>
                <a:lnTo>
                  <a:pt x="2236488" y="1285786"/>
                </a:lnTo>
                <a:lnTo>
                  <a:pt x="2188582" y="1275217"/>
                </a:lnTo>
                <a:lnTo>
                  <a:pt x="2140880" y="1264110"/>
                </a:lnTo>
                <a:lnTo>
                  <a:pt x="2093386" y="1252467"/>
                </a:lnTo>
                <a:lnTo>
                  <a:pt x="2046104" y="1240293"/>
                </a:lnTo>
                <a:lnTo>
                  <a:pt x="1999036" y="1227590"/>
                </a:lnTo>
                <a:lnTo>
                  <a:pt x="1952185" y="1214362"/>
                </a:lnTo>
                <a:lnTo>
                  <a:pt x="1905557" y="1200612"/>
                </a:lnTo>
                <a:lnTo>
                  <a:pt x="1859152" y="1186344"/>
                </a:lnTo>
                <a:lnTo>
                  <a:pt x="1812976" y="1171561"/>
                </a:lnTo>
                <a:lnTo>
                  <a:pt x="1767031" y="1156266"/>
                </a:lnTo>
                <a:lnTo>
                  <a:pt x="1721321" y="1140463"/>
                </a:lnTo>
                <a:lnTo>
                  <a:pt x="1675849" y="1124155"/>
                </a:lnTo>
                <a:lnTo>
                  <a:pt x="1630619" y="1107345"/>
                </a:lnTo>
                <a:lnTo>
                  <a:pt x="1585633" y="1090037"/>
                </a:lnTo>
                <a:lnTo>
                  <a:pt x="1540895" y="1072234"/>
                </a:lnTo>
                <a:lnTo>
                  <a:pt x="1496409" y="1053940"/>
                </a:lnTo>
                <a:lnTo>
                  <a:pt x="1452178" y="1035157"/>
                </a:lnTo>
                <a:lnTo>
                  <a:pt x="1408205" y="1015890"/>
                </a:lnTo>
                <a:lnTo>
                  <a:pt x="1364493" y="996141"/>
                </a:lnTo>
                <a:lnTo>
                  <a:pt x="1321046" y="975914"/>
                </a:lnTo>
                <a:lnTo>
                  <a:pt x="1277868" y="955212"/>
                </a:lnTo>
                <a:lnTo>
                  <a:pt x="1234962" y="934038"/>
                </a:lnTo>
                <a:lnTo>
                  <a:pt x="1192330" y="912397"/>
                </a:lnTo>
                <a:lnTo>
                  <a:pt x="1149977" y="890291"/>
                </a:lnTo>
                <a:lnTo>
                  <a:pt x="1107905" y="867724"/>
                </a:lnTo>
                <a:lnTo>
                  <a:pt x="1066119" y="844699"/>
                </a:lnTo>
                <a:lnTo>
                  <a:pt x="1024621" y="821219"/>
                </a:lnTo>
                <a:lnTo>
                  <a:pt x="983414" y="797288"/>
                </a:lnTo>
                <a:lnTo>
                  <a:pt x="942503" y="772909"/>
                </a:lnTo>
                <a:lnTo>
                  <a:pt x="901891" y="748085"/>
                </a:lnTo>
                <a:lnTo>
                  <a:pt x="861580" y="722820"/>
                </a:lnTo>
                <a:lnTo>
                  <a:pt x="821574" y="697118"/>
                </a:lnTo>
                <a:lnTo>
                  <a:pt x="781878" y="670981"/>
                </a:lnTo>
                <a:lnTo>
                  <a:pt x="742493" y="644413"/>
                </a:lnTo>
                <a:lnTo>
                  <a:pt x="703423" y="617417"/>
                </a:lnTo>
                <a:lnTo>
                  <a:pt x="664672" y="589997"/>
                </a:lnTo>
                <a:lnTo>
                  <a:pt x="626243" y="562155"/>
                </a:lnTo>
                <a:lnTo>
                  <a:pt x="588140" y="533896"/>
                </a:lnTo>
                <a:lnTo>
                  <a:pt x="550365" y="505223"/>
                </a:lnTo>
                <a:lnTo>
                  <a:pt x="512922" y="476139"/>
                </a:lnTo>
                <a:lnTo>
                  <a:pt x="475815" y="446647"/>
                </a:lnTo>
                <a:lnTo>
                  <a:pt x="439046" y="416751"/>
                </a:lnTo>
                <a:lnTo>
                  <a:pt x="402620" y="386454"/>
                </a:lnTo>
                <a:lnTo>
                  <a:pt x="366539" y="355759"/>
                </a:lnTo>
                <a:lnTo>
                  <a:pt x="330807" y="324671"/>
                </a:lnTo>
                <a:lnTo>
                  <a:pt x="295428" y="293191"/>
                </a:lnTo>
                <a:lnTo>
                  <a:pt x="260404" y="261324"/>
                </a:lnTo>
                <a:lnTo>
                  <a:pt x="225738" y="229073"/>
                </a:lnTo>
                <a:lnTo>
                  <a:pt x="191436" y="196441"/>
                </a:lnTo>
                <a:lnTo>
                  <a:pt x="157499" y="163432"/>
                </a:lnTo>
                <a:lnTo>
                  <a:pt x="123930" y="130049"/>
                </a:lnTo>
                <a:lnTo>
                  <a:pt x="90735" y="96295"/>
                </a:lnTo>
                <a:lnTo>
                  <a:pt x="57915" y="62174"/>
                </a:lnTo>
                <a:lnTo>
                  <a:pt x="25474" y="27689"/>
                </a:lnTo>
                <a:lnTo>
                  <a:pt x="0" y="0"/>
                </a:lnTo>
              </a:path>
            </a:pathLst>
          </a:custGeom>
          <a:ln w="10470">
            <a:solidFill>
              <a:srgbClr val="005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230" y="10443740"/>
            <a:ext cx="275145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65" dirty="0">
                <a:solidFill>
                  <a:srgbClr val="00416A"/>
                </a:solidFill>
                <a:latin typeface="Trebuchet MS"/>
                <a:cs typeface="Trebuchet MS"/>
              </a:rPr>
              <a:t>grupomarista.org.br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056" y="374397"/>
            <a:ext cx="15806065" cy="104987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7388" y="1748341"/>
            <a:ext cx="692150" cy="2477135"/>
          </a:xfrm>
          <a:prstGeom prst="rect">
            <a:avLst/>
          </a:prstGeom>
        </p:spPr>
        <p:txBody>
          <a:bodyPr vert="vert270" wrap="square" lIns="0" tIns="79375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625"/>
              </a:spcBef>
            </a:pPr>
            <a:r>
              <a:rPr sz="2550" dirty="0">
                <a:solidFill>
                  <a:srgbClr val="717779"/>
                </a:solidFill>
                <a:latin typeface="Arial MT"/>
                <a:cs typeface="Arial MT"/>
              </a:rPr>
              <a:t>CENT</a:t>
            </a:r>
            <a:r>
              <a:rPr sz="2550" spc="-20" dirty="0">
                <a:solidFill>
                  <a:srgbClr val="717779"/>
                </a:solidFill>
                <a:latin typeface="Arial MT"/>
                <a:cs typeface="Arial MT"/>
              </a:rPr>
              <a:t>R</a:t>
            </a:r>
            <a:r>
              <a:rPr sz="2550" dirty="0">
                <a:solidFill>
                  <a:srgbClr val="717779"/>
                </a:solidFill>
                <a:latin typeface="Arial MT"/>
                <a:cs typeface="Arial MT"/>
              </a:rPr>
              <a:t>ALI</a:t>
            </a:r>
            <a:r>
              <a:rPr sz="2550" spc="-105" dirty="0">
                <a:solidFill>
                  <a:srgbClr val="717779"/>
                </a:solidFill>
                <a:latin typeface="Arial MT"/>
                <a:cs typeface="Arial MT"/>
              </a:rPr>
              <a:t>D</a:t>
            </a:r>
            <a:r>
              <a:rPr sz="2550" dirty="0">
                <a:solidFill>
                  <a:srgbClr val="717779"/>
                </a:solidFill>
                <a:latin typeface="Arial MT"/>
                <a:cs typeface="Arial MT"/>
              </a:rPr>
              <a:t>ADE  </a:t>
            </a:r>
            <a:r>
              <a:rPr sz="2550" spc="85" dirty="0">
                <a:solidFill>
                  <a:srgbClr val="717779"/>
                </a:solidFill>
                <a:latin typeface="Arial MT"/>
                <a:cs typeface="Arial MT"/>
              </a:rPr>
              <a:t>NO</a:t>
            </a:r>
            <a:r>
              <a:rPr sz="2550" spc="-60" dirty="0">
                <a:solidFill>
                  <a:srgbClr val="717779"/>
                </a:solidFill>
                <a:latin typeface="Arial MT"/>
                <a:cs typeface="Arial MT"/>
              </a:rPr>
              <a:t> </a:t>
            </a:r>
            <a:r>
              <a:rPr sz="2550" b="1" spc="60" dirty="0">
                <a:solidFill>
                  <a:srgbClr val="C5242A"/>
                </a:solidFill>
                <a:latin typeface="Trebuchet MS"/>
                <a:cs typeface="Trebuchet MS"/>
              </a:rPr>
              <a:t>CLIENTE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271" y="619800"/>
            <a:ext cx="312229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200" dirty="0">
                <a:latin typeface="Trebuchet MS"/>
                <a:cs typeface="Trebuchet MS"/>
              </a:rPr>
              <a:t>KV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180" dirty="0">
                <a:latin typeface="Trebuchet MS"/>
                <a:cs typeface="Trebuchet MS"/>
              </a:rPr>
              <a:t>DE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130" dirty="0">
                <a:latin typeface="Trebuchet MS"/>
                <a:cs typeface="Trebuchet MS"/>
              </a:rPr>
              <a:t>FRENTE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/ </a:t>
            </a:r>
            <a:r>
              <a:rPr sz="1600" spc="275" dirty="0">
                <a:latin typeface="Trebuchet MS"/>
                <a:cs typeface="Trebuchet MS"/>
              </a:rPr>
              <a:t>COM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200" dirty="0">
                <a:latin typeface="Trebuchet MS"/>
                <a:cs typeface="Trebuchet MS"/>
              </a:rPr>
              <a:t>ÍCONES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85796" y="7451773"/>
            <a:ext cx="9453245" cy="3197860"/>
            <a:chOff x="6685796" y="7451773"/>
            <a:chExt cx="9453245" cy="31978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5796" y="7451773"/>
              <a:ext cx="2060554" cy="6075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61969" y="9170670"/>
              <a:ext cx="1476746" cy="147837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402978" y="1919782"/>
            <a:ext cx="2715260" cy="933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390"/>
              </a:spcBef>
            </a:pPr>
            <a:r>
              <a:rPr sz="3050" spc="235" dirty="0">
                <a:solidFill>
                  <a:srgbClr val="C5242A"/>
                </a:solidFill>
              </a:rPr>
              <a:t>HUMANI</a:t>
            </a:r>
            <a:r>
              <a:rPr sz="3050" spc="170" dirty="0">
                <a:solidFill>
                  <a:srgbClr val="C5242A"/>
                </a:solidFill>
              </a:rPr>
              <a:t>D</a:t>
            </a:r>
            <a:r>
              <a:rPr sz="3050" spc="204" dirty="0">
                <a:solidFill>
                  <a:srgbClr val="C5242A"/>
                </a:solidFill>
              </a:rPr>
              <a:t>ADE  </a:t>
            </a:r>
            <a:r>
              <a:rPr sz="3050" spc="270" dirty="0">
                <a:solidFill>
                  <a:srgbClr val="C5242A"/>
                </a:solidFill>
              </a:rPr>
              <a:t>NO</a:t>
            </a:r>
            <a:r>
              <a:rPr sz="3050" spc="-135" dirty="0">
                <a:solidFill>
                  <a:srgbClr val="C5242A"/>
                </a:solidFill>
              </a:rPr>
              <a:t> </a:t>
            </a:r>
            <a:r>
              <a:rPr sz="3050" spc="70" dirty="0">
                <a:solidFill>
                  <a:srgbClr val="C5242A"/>
                </a:solidFill>
              </a:rPr>
              <a:t>SER.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16402978" y="2800441"/>
            <a:ext cx="2482215" cy="933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390"/>
              </a:spcBef>
            </a:pPr>
            <a:r>
              <a:rPr sz="3050" b="1" spc="100" dirty="0">
                <a:solidFill>
                  <a:srgbClr val="C5242A"/>
                </a:solidFill>
                <a:latin typeface="Trebuchet MS"/>
                <a:cs typeface="Trebuchet MS"/>
              </a:rPr>
              <a:t>E</a:t>
            </a:r>
            <a:r>
              <a:rPr sz="3050" b="1" spc="260" dirty="0">
                <a:solidFill>
                  <a:srgbClr val="C5242A"/>
                </a:solidFill>
                <a:latin typeface="Trebuchet MS"/>
                <a:cs typeface="Trebuchet MS"/>
              </a:rPr>
              <a:t>X</a:t>
            </a:r>
            <a:r>
              <a:rPr sz="3050" b="1" spc="195" dirty="0">
                <a:solidFill>
                  <a:srgbClr val="C5242A"/>
                </a:solidFill>
                <a:latin typeface="Trebuchet MS"/>
                <a:cs typeface="Trebuchet MS"/>
              </a:rPr>
              <a:t>CELÊNCIA  </a:t>
            </a:r>
            <a:r>
              <a:rPr sz="3050" b="1" spc="254" dirty="0">
                <a:solidFill>
                  <a:srgbClr val="C5242A"/>
                </a:solidFill>
                <a:latin typeface="Trebuchet MS"/>
                <a:cs typeface="Trebuchet MS"/>
              </a:rPr>
              <a:t>EM</a:t>
            </a:r>
            <a:r>
              <a:rPr sz="3050" b="1" spc="-155" dirty="0">
                <a:solidFill>
                  <a:srgbClr val="C5242A"/>
                </a:solidFill>
                <a:latin typeface="Trebuchet MS"/>
                <a:cs typeface="Trebuchet MS"/>
              </a:rPr>
              <a:t> </a:t>
            </a:r>
            <a:r>
              <a:rPr sz="3050" b="1" spc="130" dirty="0">
                <a:solidFill>
                  <a:srgbClr val="C5242A"/>
                </a:solidFill>
                <a:latin typeface="Trebuchet MS"/>
                <a:cs typeface="Trebuchet MS"/>
              </a:rPr>
              <a:t>CUIDAR.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26620" y="5789062"/>
            <a:ext cx="2447290" cy="23698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165" dirty="0">
                <a:solidFill>
                  <a:srgbClr val="5F5F5F"/>
                </a:solidFill>
                <a:latin typeface="Trebuchet MS"/>
                <a:cs typeface="Trebuchet MS"/>
              </a:rPr>
              <a:t>ESTRUTURA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6800"/>
              </a:lnSpc>
            </a:pPr>
            <a:r>
              <a:rPr sz="2400" spc="290" dirty="0">
                <a:solidFill>
                  <a:srgbClr val="5F5F5F"/>
                </a:solidFill>
                <a:latin typeface="Trebuchet MS"/>
                <a:cs typeface="Trebuchet MS"/>
              </a:rPr>
              <a:t>MODERNA</a:t>
            </a:r>
            <a:r>
              <a:rPr sz="2400" spc="-1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2400" spc="380" dirty="0">
                <a:solidFill>
                  <a:srgbClr val="5F5F5F"/>
                </a:solidFill>
                <a:latin typeface="Trebuchet MS"/>
                <a:cs typeface="Trebuchet MS"/>
              </a:rPr>
              <a:t>COM </a:t>
            </a:r>
            <a:r>
              <a:rPr sz="2400" spc="-7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rgbClr val="5F5F5F"/>
                </a:solidFill>
                <a:latin typeface="Trebuchet MS"/>
                <a:cs typeface="Trebuchet MS"/>
              </a:rPr>
              <a:t>ATENDIMENTO </a:t>
            </a:r>
            <a:r>
              <a:rPr sz="24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2400" spc="270" dirty="0">
                <a:solidFill>
                  <a:srgbClr val="5F5F5F"/>
                </a:solidFill>
                <a:latin typeface="Trebuchet MS"/>
                <a:cs typeface="Trebuchet MS"/>
              </a:rPr>
              <a:t>HUMANIZADO</a:t>
            </a:r>
            <a:endParaRPr sz="2400">
              <a:latin typeface="Trebuchet MS"/>
              <a:cs typeface="Trebuchet MS"/>
            </a:endParaRPr>
          </a:p>
          <a:p>
            <a:pPr marL="12700" marR="701040">
              <a:lnSpc>
                <a:spcPct val="106800"/>
              </a:lnSpc>
            </a:pPr>
            <a:r>
              <a:rPr sz="2400" spc="114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2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2400" spc="275" dirty="0">
                <a:solidFill>
                  <a:srgbClr val="5F5F5F"/>
                </a:solidFill>
                <a:latin typeface="Trebuchet MS"/>
                <a:cs typeface="Trebuchet MS"/>
              </a:rPr>
              <a:t>FOCO</a:t>
            </a:r>
            <a:r>
              <a:rPr sz="2400" spc="-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2400" spc="320" dirty="0">
                <a:solidFill>
                  <a:srgbClr val="5F5F5F"/>
                </a:solidFill>
                <a:latin typeface="Trebuchet MS"/>
                <a:cs typeface="Trebuchet MS"/>
              </a:rPr>
              <a:t>NO </a:t>
            </a:r>
            <a:r>
              <a:rPr sz="2400" spc="-7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5F5F5F"/>
                </a:solidFill>
                <a:latin typeface="Trebuchet MS"/>
                <a:cs typeface="Trebuchet MS"/>
              </a:rPr>
              <a:t>PACIENTE.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62604" y="9580361"/>
            <a:ext cx="154368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b="1" spc="24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2850" b="1" spc="-229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50" b="1" spc="90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28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402902" y="9392147"/>
            <a:ext cx="1521460" cy="281940"/>
            <a:chOff x="16402902" y="9392147"/>
            <a:chExt cx="1521460" cy="281940"/>
          </a:xfrm>
        </p:grpSpPr>
        <p:sp>
          <p:nvSpPr>
            <p:cNvPr id="14" name="object 14"/>
            <p:cNvSpPr/>
            <p:nvPr/>
          </p:nvSpPr>
          <p:spPr>
            <a:xfrm>
              <a:off x="16402901" y="9395847"/>
              <a:ext cx="157480" cy="242570"/>
            </a:xfrm>
            <a:custGeom>
              <a:avLst/>
              <a:gdLst/>
              <a:ahLst/>
              <a:cxnLst/>
              <a:rect l="l" t="t" r="r" b="b"/>
              <a:pathLst>
                <a:path w="157480" h="242570">
                  <a:moveTo>
                    <a:pt x="157264" y="222250"/>
                  </a:moveTo>
                  <a:lnTo>
                    <a:pt x="21361" y="222250"/>
                  </a:lnTo>
                  <a:lnTo>
                    <a:pt x="21361" y="130810"/>
                  </a:lnTo>
                  <a:lnTo>
                    <a:pt x="143954" y="130810"/>
                  </a:lnTo>
                  <a:lnTo>
                    <a:pt x="143954" y="110490"/>
                  </a:lnTo>
                  <a:lnTo>
                    <a:pt x="21361" y="110490"/>
                  </a:lnTo>
                  <a:lnTo>
                    <a:pt x="21361" y="20320"/>
                  </a:lnTo>
                  <a:lnTo>
                    <a:pt x="155511" y="20320"/>
                  </a:lnTo>
                  <a:lnTo>
                    <a:pt x="155511" y="0"/>
                  </a:lnTo>
                  <a:lnTo>
                    <a:pt x="0" y="0"/>
                  </a:lnTo>
                  <a:lnTo>
                    <a:pt x="0" y="20320"/>
                  </a:lnTo>
                  <a:lnTo>
                    <a:pt x="0" y="110490"/>
                  </a:lnTo>
                  <a:lnTo>
                    <a:pt x="0" y="130810"/>
                  </a:lnTo>
                  <a:lnTo>
                    <a:pt x="0" y="222250"/>
                  </a:lnTo>
                  <a:lnTo>
                    <a:pt x="0" y="242570"/>
                  </a:lnTo>
                  <a:lnTo>
                    <a:pt x="157264" y="242570"/>
                  </a:lnTo>
                  <a:lnTo>
                    <a:pt x="157264" y="222250"/>
                  </a:lnTo>
                  <a:close/>
                </a:path>
              </a:pathLst>
            </a:custGeom>
            <a:solidFill>
              <a:srgbClr val="005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10648" y="9396356"/>
              <a:ext cx="194402" cy="2458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66240" y="9396353"/>
              <a:ext cx="386387" cy="2416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372284" y="9392152"/>
              <a:ext cx="231775" cy="281940"/>
            </a:xfrm>
            <a:custGeom>
              <a:avLst/>
              <a:gdLst/>
              <a:ahLst/>
              <a:cxnLst/>
              <a:rect l="l" t="t" r="r" b="b"/>
              <a:pathLst>
                <a:path w="231775" h="281940">
                  <a:moveTo>
                    <a:pt x="126100" y="0"/>
                  </a:moveTo>
                  <a:lnTo>
                    <a:pt x="76103" y="9539"/>
                  </a:lnTo>
                  <a:lnTo>
                    <a:pt x="36121" y="35860"/>
                  </a:lnTo>
                  <a:lnTo>
                    <a:pt x="9605" y="75511"/>
                  </a:lnTo>
                  <a:lnTo>
                    <a:pt x="0" y="125043"/>
                  </a:lnTo>
                  <a:lnTo>
                    <a:pt x="8706" y="172330"/>
                  </a:lnTo>
                  <a:lnTo>
                    <a:pt x="32848" y="210823"/>
                  </a:lnTo>
                  <a:lnTo>
                    <a:pt x="69463" y="237548"/>
                  </a:lnTo>
                  <a:lnTo>
                    <a:pt x="115588" y="249531"/>
                  </a:lnTo>
                  <a:lnTo>
                    <a:pt x="115588" y="281583"/>
                  </a:lnTo>
                  <a:lnTo>
                    <a:pt x="136529" y="281583"/>
                  </a:lnTo>
                  <a:lnTo>
                    <a:pt x="136529" y="249688"/>
                  </a:lnTo>
                  <a:lnTo>
                    <a:pt x="165284" y="244183"/>
                  </a:lnTo>
                  <a:lnTo>
                    <a:pt x="191089" y="232889"/>
                  </a:lnTo>
                  <a:lnTo>
                    <a:pt x="213276" y="216524"/>
                  </a:lnTo>
                  <a:lnTo>
                    <a:pt x="231176" y="195805"/>
                  </a:lnTo>
                  <a:lnTo>
                    <a:pt x="212265" y="184245"/>
                  </a:lnTo>
                  <a:lnTo>
                    <a:pt x="196291" y="202774"/>
                  </a:lnTo>
                  <a:lnTo>
                    <a:pt x="176145" y="216903"/>
                  </a:lnTo>
                  <a:lnTo>
                    <a:pt x="152517" y="225909"/>
                  </a:lnTo>
                  <a:lnTo>
                    <a:pt x="126100" y="229071"/>
                  </a:lnTo>
                  <a:lnTo>
                    <a:pt x="85074" y="221191"/>
                  </a:lnTo>
                  <a:lnTo>
                    <a:pt x="52192" y="199387"/>
                  </a:lnTo>
                  <a:lnTo>
                    <a:pt x="30343" y="166419"/>
                  </a:lnTo>
                  <a:lnTo>
                    <a:pt x="22418" y="125043"/>
                  </a:lnTo>
                  <a:lnTo>
                    <a:pt x="30343" y="83667"/>
                  </a:lnTo>
                  <a:lnTo>
                    <a:pt x="52192" y="50698"/>
                  </a:lnTo>
                  <a:lnTo>
                    <a:pt x="85074" y="28895"/>
                  </a:lnTo>
                  <a:lnTo>
                    <a:pt x="126100" y="21015"/>
                  </a:lnTo>
                  <a:lnTo>
                    <a:pt x="152517" y="24179"/>
                  </a:lnTo>
                  <a:lnTo>
                    <a:pt x="176145" y="33188"/>
                  </a:lnTo>
                  <a:lnTo>
                    <a:pt x="196291" y="47320"/>
                  </a:lnTo>
                  <a:lnTo>
                    <a:pt x="212265" y="65851"/>
                  </a:lnTo>
                  <a:lnTo>
                    <a:pt x="231176" y="54291"/>
                  </a:lnTo>
                  <a:lnTo>
                    <a:pt x="211555" y="31915"/>
                  </a:lnTo>
                  <a:lnTo>
                    <a:pt x="186911" y="14796"/>
                  </a:lnTo>
                  <a:lnTo>
                    <a:pt x="158131" y="3852"/>
                  </a:lnTo>
                  <a:lnTo>
                    <a:pt x="126100" y="0"/>
                  </a:lnTo>
                  <a:close/>
                </a:path>
              </a:pathLst>
            </a:custGeom>
            <a:solidFill>
              <a:srgbClr val="005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41003" y="9392147"/>
              <a:ext cx="282957" cy="25009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347031" y="9873905"/>
            <a:ext cx="165227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60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3450" b="1" spc="16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3450" b="1" spc="35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3450" b="1" spc="-175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3450" b="1" spc="40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3450" b="1" spc="-170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3450" spc="-185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8114" y="4696457"/>
            <a:ext cx="4989830" cy="125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855"/>
              </a:lnSpc>
              <a:spcBef>
                <a:spcPts val="100"/>
              </a:spcBef>
            </a:pPr>
            <a:r>
              <a:rPr sz="4450" spc="415" dirty="0"/>
              <a:t>C</a:t>
            </a:r>
            <a:r>
              <a:rPr sz="4450" spc="465" dirty="0"/>
              <a:t>OMO</a:t>
            </a:r>
            <a:r>
              <a:rPr sz="4450" spc="-365" dirty="0"/>
              <a:t> </a:t>
            </a:r>
            <a:r>
              <a:rPr sz="4450" spc="245" dirty="0"/>
              <a:t>U</a:t>
            </a:r>
            <a:r>
              <a:rPr sz="4450" spc="100" dirty="0"/>
              <a:t>S</a:t>
            </a:r>
            <a:r>
              <a:rPr sz="4450" spc="245" dirty="0"/>
              <a:t>AR</a:t>
            </a:r>
            <a:endParaRPr sz="4450"/>
          </a:p>
          <a:p>
            <a:pPr marL="12700">
              <a:lnSpc>
                <a:spcPts val="4855"/>
              </a:lnSpc>
            </a:pPr>
            <a:r>
              <a:rPr sz="4450" spc="400" dirty="0"/>
              <a:t>O</a:t>
            </a:r>
            <a:r>
              <a:rPr sz="4450" spc="-365" dirty="0"/>
              <a:t> </a:t>
            </a:r>
            <a:r>
              <a:rPr sz="4450" spc="210" dirty="0"/>
              <a:t>D</a:t>
            </a:r>
            <a:r>
              <a:rPr sz="4450" spc="195" dirty="0"/>
              <a:t>E</a:t>
            </a:r>
            <a:r>
              <a:rPr sz="4450" spc="405" dirty="0"/>
              <a:t>S</a:t>
            </a:r>
            <a:r>
              <a:rPr sz="4450" spc="250" dirty="0"/>
              <a:t>IGN</a:t>
            </a:r>
            <a:r>
              <a:rPr sz="4450" spc="-365" dirty="0"/>
              <a:t> </a:t>
            </a:r>
            <a:r>
              <a:rPr sz="4450" spc="290" dirty="0"/>
              <a:t>S</a:t>
            </a:r>
            <a:r>
              <a:rPr sz="4450" spc="130" dirty="0"/>
              <a:t>Y</a:t>
            </a:r>
            <a:r>
              <a:rPr sz="4450" spc="335" dirty="0"/>
              <a:t>S</a:t>
            </a:r>
            <a:r>
              <a:rPr sz="4450" spc="175" dirty="0"/>
              <a:t>TEM</a:t>
            </a:r>
            <a:endParaRPr sz="4450"/>
          </a:p>
        </p:txBody>
      </p:sp>
      <p:sp>
        <p:nvSpPr>
          <p:cNvPr id="3" name="object 3"/>
          <p:cNvSpPr/>
          <p:nvPr/>
        </p:nvSpPr>
        <p:spPr>
          <a:xfrm>
            <a:off x="0" y="3713969"/>
            <a:ext cx="3130550" cy="1380490"/>
          </a:xfrm>
          <a:custGeom>
            <a:avLst/>
            <a:gdLst/>
            <a:ahLst/>
            <a:cxnLst/>
            <a:rect l="l" t="t" r="r" b="b"/>
            <a:pathLst>
              <a:path w="3130550" h="1380489">
                <a:moveTo>
                  <a:pt x="3129938" y="1380103"/>
                </a:moveTo>
                <a:lnTo>
                  <a:pt x="3078925" y="1379802"/>
                </a:lnTo>
                <a:lnTo>
                  <a:pt x="3028056" y="1378902"/>
                </a:lnTo>
                <a:lnTo>
                  <a:pt x="2977335" y="1377407"/>
                </a:lnTo>
                <a:lnTo>
                  <a:pt x="2926765" y="1375320"/>
                </a:lnTo>
                <a:lnTo>
                  <a:pt x="2876348" y="1372643"/>
                </a:lnTo>
                <a:lnTo>
                  <a:pt x="2826089" y="1369381"/>
                </a:lnTo>
                <a:lnTo>
                  <a:pt x="2775991" y="1365537"/>
                </a:lnTo>
                <a:lnTo>
                  <a:pt x="2726057" y="1361114"/>
                </a:lnTo>
                <a:lnTo>
                  <a:pt x="2676291" y="1356115"/>
                </a:lnTo>
                <a:lnTo>
                  <a:pt x="2626695" y="1350545"/>
                </a:lnTo>
                <a:lnTo>
                  <a:pt x="2577274" y="1344405"/>
                </a:lnTo>
                <a:lnTo>
                  <a:pt x="2528031" y="1337701"/>
                </a:lnTo>
                <a:lnTo>
                  <a:pt x="2478968" y="1330434"/>
                </a:lnTo>
                <a:lnTo>
                  <a:pt x="2430090" y="1322608"/>
                </a:lnTo>
                <a:lnTo>
                  <a:pt x="2381399" y="1314227"/>
                </a:lnTo>
                <a:lnTo>
                  <a:pt x="2332900" y="1305294"/>
                </a:lnTo>
                <a:lnTo>
                  <a:pt x="2284595" y="1295813"/>
                </a:lnTo>
                <a:lnTo>
                  <a:pt x="2236488" y="1285786"/>
                </a:lnTo>
                <a:lnTo>
                  <a:pt x="2188582" y="1275217"/>
                </a:lnTo>
                <a:lnTo>
                  <a:pt x="2140880" y="1264110"/>
                </a:lnTo>
                <a:lnTo>
                  <a:pt x="2093386" y="1252467"/>
                </a:lnTo>
                <a:lnTo>
                  <a:pt x="2046104" y="1240293"/>
                </a:lnTo>
                <a:lnTo>
                  <a:pt x="1999036" y="1227590"/>
                </a:lnTo>
                <a:lnTo>
                  <a:pt x="1952185" y="1214362"/>
                </a:lnTo>
                <a:lnTo>
                  <a:pt x="1905557" y="1200612"/>
                </a:lnTo>
                <a:lnTo>
                  <a:pt x="1859152" y="1186344"/>
                </a:lnTo>
                <a:lnTo>
                  <a:pt x="1812976" y="1171561"/>
                </a:lnTo>
                <a:lnTo>
                  <a:pt x="1767031" y="1156266"/>
                </a:lnTo>
                <a:lnTo>
                  <a:pt x="1721321" y="1140463"/>
                </a:lnTo>
                <a:lnTo>
                  <a:pt x="1675849" y="1124155"/>
                </a:lnTo>
                <a:lnTo>
                  <a:pt x="1630619" y="1107345"/>
                </a:lnTo>
                <a:lnTo>
                  <a:pt x="1585633" y="1090037"/>
                </a:lnTo>
                <a:lnTo>
                  <a:pt x="1540895" y="1072234"/>
                </a:lnTo>
                <a:lnTo>
                  <a:pt x="1496409" y="1053940"/>
                </a:lnTo>
                <a:lnTo>
                  <a:pt x="1452178" y="1035157"/>
                </a:lnTo>
                <a:lnTo>
                  <a:pt x="1408205" y="1015890"/>
                </a:lnTo>
                <a:lnTo>
                  <a:pt x="1364493" y="996141"/>
                </a:lnTo>
                <a:lnTo>
                  <a:pt x="1321046" y="975914"/>
                </a:lnTo>
                <a:lnTo>
                  <a:pt x="1277868" y="955212"/>
                </a:lnTo>
                <a:lnTo>
                  <a:pt x="1234962" y="934038"/>
                </a:lnTo>
                <a:lnTo>
                  <a:pt x="1192330" y="912397"/>
                </a:lnTo>
                <a:lnTo>
                  <a:pt x="1149977" y="890291"/>
                </a:lnTo>
                <a:lnTo>
                  <a:pt x="1107905" y="867724"/>
                </a:lnTo>
                <a:lnTo>
                  <a:pt x="1066119" y="844699"/>
                </a:lnTo>
                <a:lnTo>
                  <a:pt x="1024621" y="821219"/>
                </a:lnTo>
                <a:lnTo>
                  <a:pt x="983414" y="797288"/>
                </a:lnTo>
                <a:lnTo>
                  <a:pt x="942503" y="772909"/>
                </a:lnTo>
                <a:lnTo>
                  <a:pt x="901891" y="748085"/>
                </a:lnTo>
                <a:lnTo>
                  <a:pt x="861580" y="722820"/>
                </a:lnTo>
                <a:lnTo>
                  <a:pt x="821574" y="697118"/>
                </a:lnTo>
                <a:lnTo>
                  <a:pt x="781878" y="670981"/>
                </a:lnTo>
                <a:lnTo>
                  <a:pt x="742493" y="644413"/>
                </a:lnTo>
                <a:lnTo>
                  <a:pt x="703423" y="617417"/>
                </a:lnTo>
                <a:lnTo>
                  <a:pt x="664672" y="589997"/>
                </a:lnTo>
                <a:lnTo>
                  <a:pt x="626243" y="562155"/>
                </a:lnTo>
                <a:lnTo>
                  <a:pt x="588140" y="533896"/>
                </a:lnTo>
                <a:lnTo>
                  <a:pt x="550365" y="505223"/>
                </a:lnTo>
                <a:lnTo>
                  <a:pt x="512922" y="476139"/>
                </a:lnTo>
                <a:lnTo>
                  <a:pt x="475815" y="446647"/>
                </a:lnTo>
                <a:lnTo>
                  <a:pt x="439046" y="416751"/>
                </a:lnTo>
                <a:lnTo>
                  <a:pt x="402620" y="386454"/>
                </a:lnTo>
                <a:lnTo>
                  <a:pt x="366539" y="355759"/>
                </a:lnTo>
                <a:lnTo>
                  <a:pt x="330807" y="324671"/>
                </a:lnTo>
                <a:lnTo>
                  <a:pt x="295428" y="293191"/>
                </a:lnTo>
                <a:lnTo>
                  <a:pt x="260404" y="261324"/>
                </a:lnTo>
                <a:lnTo>
                  <a:pt x="225738" y="229073"/>
                </a:lnTo>
                <a:lnTo>
                  <a:pt x="191436" y="196441"/>
                </a:lnTo>
                <a:lnTo>
                  <a:pt x="157499" y="163432"/>
                </a:lnTo>
                <a:lnTo>
                  <a:pt x="123930" y="130049"/>
                </a:lnTo>
                <a:lnTo>
                  <a:pt x="90735" y="96295"/>
                </a:lnTo>
                <a:lnTo>
                  <a:pt x="57915" y="62174"/>
                </a:lnTo>
                <a:lnTo>
                  <a:pt x="25474" y="27689"/>
                </a:lnTo>
                <a:lnTo>
                  <a:pt x="0" y="0"/>
                </a:lnTo>
              </a:path>
            </a:pathLst>
          </a:custGeom>
          <a:ln w="10470">
            <a:solidFill>
              <a:srgbClr val="005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4649" y="1471384"/>
            <a:ext cx="4773295" cy="167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95"/>
              </a:spcBef>
            </a:pPr>
            <a:r>
              <a:rPr sz="1900" spc="285" dirty="0">
                <a:solidFill>
                  <a:srgbClr val="5F5F5F"/>
                </a:solidFill>
                <a:latin typeface="Trebuchet MS"/>
                <a:cs typeface="Trebuchet MS"/>
              </a:rPr>
              <a:t>Composto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de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65" dirty="0">
                <a:solidFill>
                  <a:srgbClr val="5F5F5F"/>
                </a:solidFill>
                <a:latin typeface="Trebuchet MS"/>
                <a:cs typeface="Trebuchet MS"/>
              </a:rPr>
              <a:t>três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85" dirty="0">
                <a:solidFill>
                  <a:srgbClr val="5F5F5F"/>
                </a:solidFill>
                <a:latin typeface="Trebuchet MS"/>
                <a:cs typeface="Trebuchet MS"/>
              </a:rPr>
              <a:t>partes,</a:t>
            </a:r>
            <a:endParaRPr sz="1900">
              <a:latin typeface="Trebuchet MS"/>
              <a:cs typeface="Trebuchet MS"/>
            </a:endParaRPr>
          </a:p>
          <a:p>
            <a:pPr marL="12700" marR="102235">
              <a:lnSpc>
                <a:spcPts val="2140"/>
              </a:lnSpc>
              <a:spcBef>
                <a:spcPts val="120"/>
              </a:spcBef>
            </a:pPr>
            <a:r>
              <a:rPr sz="1900" spc="315" dirty="0">
                <a:solidFill>
                  <a:srgbClr val="5F5F5F"/>
                </a:solidFill>
                <a:latin typeface="Trebuchet MS"/>
                <a:cs typeface="Trebuchet MS"/>
              </a:rPr>
              <a:t>cada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80" dirty="0">
                <a:solidFill>
                  <a:srgbClr val="5F5F5F"/>
                </a:solidFill>
                <a:latin typeface="Trebuchet MS"/>
                <a:cs typeface="Trebuchet MS"/>
              </a:rPr>
              <a:t>uma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representando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0" dirty="0">
                <a:solidFill>
                  <a:srgbClr val="5F5F5F"/>
                </a:solidFill>
                <a:latin typeface="Trebuchet MS"/>
                <a:cs typeface="Trebuchet MS"/>
              </a:rPr>
              <a:t>um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5F5F5F"/>
                </a:solidFill>
                <a:latin typeface="Trebuchet MS"/>
                <a:cs typeface="Trebuchet MS"/>
              </a:rPr>
              <a:t>pilar, </a:t>
            </a:r>
            <a:r>
              <a:rPr sz="1900" spc="-55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60" dirty="0">
                <a:solidFill>
                  <a:srgbClr val="5F5F5F"/>
                </a:solidFill>
                <a:latin typeface="Trebuchet MS"/>
                <a:cs typeface="Trebuchet MS"/>
              </a:rPr>
              <a:t>o 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selo 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Excelentes </a:t>
            </a:r>
            <a:r>
              <a:rPr sz="1900" spc="290" dirty="0">
                <a:solidFill>
                  <a:srgbClr val="5F5F5F"/>
                </a:solidFill>
                <a:latin typeface="Trebuchet MS"/>
                <a:cs typeface="Trebuchet MS"/>
              </a:rPr>
              <a:t>Humanos </a:t>
            </a:r>
            <a:r>
              <a:rPr sz="1900" spc="215" dirty="0">
                <a:solidFill>
                  <a:srgbClr val="5F5F5F"/>
                </a:solidFill>
                <a:latin typeface="Trebuchet MS"/>
                <a:cs typeface="Trebuchet MS"/>
              </a:rPr>
              <a:t>une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a </a:t>
            </a:r>
            <a:r>
              <a:rPr sz="1900" spc="2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50" dirty="0">
                <a:solidFill>
                  <a:srgbClr val="5F5F5F"/>
                </a:solidFill>
                <a:latin typeface="Trebuchet MS"/>
                <a:cs typeface="Trebuchet MS"/>
              </a:rPr>
              <a:t>Transformação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65" dirty="0">
                <a:solidFill>
                  <a:srgbClr val="5F5F5F"/>
                </a:solidFill>
                <a:latin typeface="Trebuchet MS"/>
                <a:cs typeface="Trebuchet MS"/>
              </a:rPr>
              <a:t>Digital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50" dirty="0">
                <a:solidFill>
                  <a:srgbClr val="5F5F5F"/>
                </a:solidFill>
                <a:latin typeface="Trebuchet MS"/>
                <a:cs typeface="Trebuchet MS"/>
              </a:rPr>
              <a:t>(verde),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ts val="2140"/>
              </a:lnSpc>
              <a:spcBef>
                <a:spcPts val="10"/>
              </a:spcBef>
            </a:pPr>
            <a:r>
              <a:rPr sz="1900" spc="215" dirty="0">
                <a:solidFill>
                  <a:srgbClr val="5F5F5F"/>
                </a:solidFill>
                <a:latin typeface="Trebuchet MS"/>
                <a:cs typeface="Trebuchet MS"/>
              </a:rPr>
              <a:t>Agilidade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(amarelo)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2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5" dirty="0">
                <a:solidFill>
                  <a:srgbClr val="5F5F5F"/>
                </a:solidFill>
                <a:latin typeface="Trebuchet MS"/>
                <a:cs typeface="Trebuchet MS"/>
              </a:rPr>
              <a:t>Centralidade </a:t>
            </a:r>
            <a:r>
              <a:rPr sz="1900" spc="-55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0" dirty="0">
                <a:solidFill>
                  <a:srgbClr val="5F5F5F"/>
                </a:solidFill>
                <a:latin typeface="Trebuchet MS"/>
                <a:cs typeface="Trebuchet MS"/>
              </a:rPr>
              <a:t>no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80" dirty="0">
                <a:solidFill>
                  <a:srgbClr val="5F5F5F"/>
                </a:solidFill>
                <a:latin typeface="Trebuchet MS"/>
                <a:cs typeface="Trebuchet MS"/>
              </a:rPr>
              <a:t>Cliente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70" dirty="0">
                <a:solidFill>
                  <a:srgbClr val="5F5F5F"/>
                </a:solidFill>
                <a:latin typeface="Trebuchet MS"/>
                <a:cs typeface="Trebuchet MS"/>
              </a:rPr>
              <a:t>(vermelho).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4649" y="3376593"/>
            <a:ext cx="5496560" cy="14033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947419">
              <a:lnSpc>
                <a:spcPts val="2140"/>
              </a:lnSpc>
              <a:spcBef>
                <a:spcPts val="284"/>
              </a:spcBef>
            </a:pPr>
            <a:r>
              <a:rPr sz="1900" spc="254" dirty="0">
                <a:solidFill>
                  <a:srgbClr val="5F5F5F"/>
                </a:solidFill>
                <a:latin typeface="Trebuchet MS"/>
                <a:cs typeface="Trebuchet MS"/>
              </a:rPr>
              <a:t>O 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selo </a:t>
            </a:r>
            <a:r>
              <a:rPr sz="1900" spc="110" dirty="0">
                <a:solidFill>
                  <a:srgbClr val="5F5F5F"/>
                </a:solidFill>
                <a:latin typeface="Trebuchet MS"/>
                <a:cs typeface="Trebuchet MS"/>
              </a:rPr>
              <a:t>foi </a:t>
            </a:r>
            <a:r>
              <a:rPr sz="1900" spc="215" dirty="0">
                <a:solidFill>
                  <a:srgbClr val="5F5F5F"/>
                </a:solidFill>
                <a:latin typeface="Trebuchet MS"/>
                <a:cs typeface="Trebuchet MS"/>
              </a:rPr>
              <a:t>idealizado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para assinar </a:t>
            </a:r>
            <a:r>
              <a:rPr sz="1900" spc="-5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0" dirty="0">
                <a:solidFill>
                  <a:srgbClr val="5F5F5F"/>
                </a:solidFill>
                <a:latin typeface="Trebuchet MS"/>
                <a:cs typeface="Trebuchet MS"/>
              </a:rPr>
              <a:t>as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peças,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300" dirty="0">
                <a:solidFill>
                  <a:srgbClr val="5F5F5F"/>
                </a:solidFill>
                <a:latin typeface="Trebuchet MS"/>
                <a:cs typeface="Trebuchet MS"/>
              </a:rPr>
              <a:t>mas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315" dirty="0">
                <a:solidFill>
                  <a:srgbClr val="5F5F5F"/>
                </a:solidFill>
                <a:latin typeface="Trebuchet MS"/>
                <a:cs typeface="Trebuchet MS"/>
              </a:rPr>
              <a:t>cada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55" dirty="0">
                <a:solidFill>
                  <a:srgbClr val="5F5F5F"/>
                </a:solidFill>
                <a:latin typeface="Trebuchet MS"/>
                <a:cs typeface="Trebuchet MS"/>
              </a:rPr>
              <a:t>pilar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315" dirty="0">
                <a:solidFill>
                  <a:srgbClr val="5F5F5F"/>
                </a:solidFill>
                <a:latin typeface="Trebuchet MS"/>
                <a:cs typeface="Trebuchet MS"/>
              </a:rPr>
              <a:t>pode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030"/>
              </a:lnSpc>
            </a:pPr>
            <a:r>
              <a:rPr sz="1900" spc="175" dirty="0">
                <a:solidFill>
                  <a:srgbClr val="5F5F5F"/>
                </a:solidFill>
                <a:latin typeface="Trebuchet MS"/>
                <a:cs typeface="Trebuchet MS"/>
              </a:rPr>
              <a:t>ser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75" dirty="0">
                <a:solidFill>
                  <a:srgbClr val="5F5F5F"/>
                </a:solidFill>
                <a:latin typeface="Trebuchet MS"/>
                <a:cs typeface="Trebuchet MS"/>
              </a:rPr>
              <a:t>utilizado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5" dirty="0">
                <a:solidFill>
                  <a:srgbClr val="5F5F5F"/>
                </a:solidFill>
                <a:latin typeface="Trebuchet MS"/>
                <a:cs typeface="Trebuchet MS"/>
              </a:rPr>
              <a:t>separadamente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145"/>
              </a:lnSpc>
            </a:pPr>
            <a:r>
              <a:rPr sz="1900" spc="12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35" dirty="0">
                <a:solidFill>
                  <a:srgbClr val="5F5F5F"/>
                </a:solidFill>
                <a:latin typeface="Trebuchet MS"/>
                <a:cs typeface="Trebuchet MS"/>
              </a:rPr>
              <a:t>disposto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de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forma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dinâmica,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10"/>
              </a:lnSpc>
            </a:pP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interagindo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0" dirty="0">
                <a:solidFill>
                  <a:srgbClr val="5F5F5F"/>
                </a:solidFill>
                <a:latin typeface="Trebuchet MS"/>
                <a:cs typeface="Trebuchet MS"/>
              </a:rPr>
              <a:t>com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os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15" dirty="0">
                <a:solidFill>
                  <a:srgbClr val="5F5F5F"/>
                </a:solidFill>
                <a:latin typeface="Trebuchet MS"/>
                <a:cs typeface="Trebuchet MS"/>
              </a:rPr>
              <a:t>grafismos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90" dirty="0">
                <a:solidFill>
                  <a:srgbClr val="5F5F5F"/>
                </a:solidFill>
                <a:latin typeface="Trebuchet MS"/>
                <a:cs typeface="Trebuchet MS"/>
              </a:rPr>
              <a:t>das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peças.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972" y="2660655"/>
            <a:ext cx="1992630" cy="12592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1055"/>
              </a:spcBef>
            </a:pPr>
            <a:r>
              <a:rPr sz="4450" b="1" spc="225" dirty="0">
                <a:solidFill>
                  <a:srgbClr val="005080"/>
                </a:solidFill>
                <a:latin typeface="Trebuchet MS"/>
                <a:cs typeface="Trebuchet MS"/>
              </a:rPr>
              <a:t>SOBRE </a:t>
            </a:r>
            <a:r>
              <a:rPr sz="4450" b="1" spc="-133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450" b="1" spc="40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4450" b="1" spc="-36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450" b="1" spc="405" dirty="0">
                <a:solidFill>
                  <a:srgbClr val="005080"/>
                </a:solidFill>
                <a:latin typeface="Trebuchet MS"/>
                <a:cs typeface="Trebuchet MS"/>
              </a:rPr>
              <a:t>S</a:t>
            </a:r>
            <a:r>
              <a:rPr sz="4450" b="1" spc="40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4450" b="1" spc="-28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4450" b="1" spc="40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0735" y="6449226"/>
            <a:ext cx="5454015" cy="85915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284"/>
              </a:spcBef>
            </a:pP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A </a:t>
            </a:r>
            <a:r>
              <a:rPr sz="1900" spc="305" dirty="0">
                <a:solidFill>
                  <a:srgbClr val="5F5F5F"/>
                </a:solidFill>
                <a:latin typeface="Trebuchet MS"/>
                <a:cs typeface="Trebuchet MS"/>
              </a:rPr>
              <a:t>adaptação </a:t>
            </a:r>
            <a:r>
              <a:rPr sz="1900" spc="290" dirty="0">
                <a:solidFill>
                  <a:srgbClr val="5F5F5F"/>
                </a:solidFill>
                <a:latin typeface="Trebuchet MS"/>
                <a:cs typeface="Trebuchet MS"/>
              </a:rPr>
              <a:t>das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formas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deve </a:t>
            </a:r>
            <a:r>
              <a:rPr sz="1900" spc="175" dirty="0">
                <a:solidFill>
                  <a:srgbClr val="5F5F5F"/>
                </a:solidFill>
                <a:latin typeface="Trebuchet MS"/>
                <a:cs typeface="Trebuchet MS"/>
              </a:rPr>
              <a:t>ser </a:t>
            </a:r>
            <a:r>
              <a:rPr sz="1900" spc="160" dirty="0">
                <a:solidFill>
                  <a:srgbClr val="5F5F5F"/>
                </a:solidFill>
                <a:latin typeface="Trebuchet MS"/>
                <a:cs typeface="Trebuchet MS"/>
              </a:rPr>
              <a:t>feita </a:t>
            </a:r>
            <a:r>
              <a:rPr sz="1900" spc="16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0" dirty="0">
                <a:solidFill>
                  <a:srgbClr val="5F5F5F"/>
                </a:solidFill>
                <a:latin typeface="Trebuchet MS"/>
                <a:cs typeface="Trebuchet MS"/>
              </a:rPr>
              <a:t>com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5" dirty="0">
                <a:solidFill>
                  <a:srgbClr val="5F5F5F"/>
                </a:solidFill>
                <a:latin typeface="Trebuchet MS"/>
                <a:cs typeface="Trebuchet MS"/>
              </a:rPr>
              <a:t>curvas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sempre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40" dirty="0">
                <a:solidFill>
                  <a:srgbClr val="5F5F5F"/>
                </a:solidFill>
                <a:latin typeface="Trebuchet MS"/>
                <a:cs typeface="Trebuchet MS"/>
              </a:rPr>
              <a:t>fluidas,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sem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ângulos </a:t>
            </a:r>
            <a:r>
              <a:rPr sz="1900" spc="-5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agudos,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75" dirty="0">
                <a:solidFill>
                  <a:srgbClr val="5F5F5F"/>
                </a:solidFill>
                <a:latin typeface="Trebuchet MS"/>
                <a:cs typeface="Trebuchet MS"/>
              </a:rPr>
              <a:t>retos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ou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achatados.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0735" y="7538020"/>
            <a:ext cx="5013325" cy="113093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284"/>
              </a:spcBef>
            </a:pP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ênfase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5" dirty="0">
                <a:solidFill>
                  <a:srgbClr val="5F5F5F"/>
                </a:solidFill>
                <a:latin typeface="Trebuchet MS"/>
                <a:cs typeface="Trebuchet MS"/>
              </a:rPr>
              <a:t>ao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55" dirty="0">
                <a:solidFill>
                  <a:srgbClr val="5F5F5F"/>
                </a:solidFill>
                <a:latin typeface="Trebuchet MS"/>
                <a:cs typeface="Trebuchet MS"/>
              </a:rPr>
              <a:t>pilar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85" dirty="0">
                <a:solidFill>
                  <a:srgbClr val="5F5F5F"/>
                </a:solidFill>
                <a:latin typeface="Trebuchet MS"/>
                <a:cs typeface="Trebuchet MS"/>
              </a:rPr>
              <a:t>da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85" dirty="0">
                <a:solidFill>
                  <a:srgbClr val="5F5F5F"/>
                </a:solidFill>
                <a:latin typeface="Trebuchet MS"/>
                <a:cs typeface="Trebuchet MS"/>
              </a:rPr>
              <a:t>peça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se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85" dirty="0">
                <a:solidFill>
                  <a:srgbClr val="5F5F5F"/>
                </a:solidFill>
                <a:latin typeface="Trebuchet MS"/>
                <a:cs typeface="Trebuchet MS"/>
              </a:rPr>
              <a:t>dá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pela </a:t>
            </a:r>
            <a:r>
              <a:rPr sz="1900" spc="-5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manifestação </a:t>
            </a:r>
            <a:r>
              <a:rPr sz="1900" spc="285" dirty="0">
                <a:solidFill>
                  <a:srgbClr val="5F5F5F"/>
                </a:solidFill>
                <a:latin typeface="Trebuchet MS"/>
                <a:cs typeface="Trebuchet MS"/>
              </a:rPr>
              <a:t>da </a:t>
            </a:r>
            <a:r>
              <a:rPr sz="1900" spc="100" dirty="0">
                <a:solidFill>
                  <a:srgbClr val="5F5F5F"/>
                </a:solidFill>
                <a:latin typeface="Trebuchet MS"/>
                <a:cs typeface="Trebuchet MS"/>
              </a:rPr>
              <a:t>cor. </a:t>
            </a:r>
            <a:r>
              <a:rPr sz="1900" spc="150" dirty="0">
                <a:solidFill>
                  <a:srgbClr val="5F5F5F"/>
                </a:solidFill>
                <a:latin typeface="Trebuchet MS"/>
                <a:cs typeface="Trebuchet MS"/>
              </a:rPr>
              <a:t>Já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os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que </a:t>
            </a:r>
            <a:r>
              <a:rPr sz="1900" spc="330" dirty="0">
                <a:solidFill>
                  <a:srgbClr val="5F5F5F"/>
                </a:solidFill>
                <a:latin typeface="Trebuchet MS"/>
                <a:cs typeface="Trebuchet MS"/>
              </a:rPr>
              <a:t>não </a:t>
            </a:r>
            <a:r>
              <a:rPr sz="1900" spc="33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5" dirty="0">
                <a:solidFill>
                  <a:srgbClr val="5F5F5F"/>
                </a:solidFill>
                <a:latin typeface="Trebuchet MS"/>
                <a:cs typeface="Trebuchet MS"/>
              </a:rPr>
              <a:t>estão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em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evidência </a:t>
            </a:r>
            <a:r>
              <a:rPr sz="1900" spc="275" dirty="0">
                <a:solidFill>
                  <a:srgbClr val="5F5F5F"/>
                </a:solidFill>
                <a:latin typeface="Trebuchet MS"/>
                <a:cs typeface="Trebuchet MS"/>
              </a:rPr>
              <a:t>apresentam-se </a:t>
            </a:r>
            <a:r>
              <a:rPr sz="1900" spc="28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em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85" dirty="0">
                <a:solidFill>
                  <a:srgbClr val="5F5F5F"/>
                </a:solidFill>
                <a:latin typeface="Trebuchet MS"/>
                <a:cs typeface="Trebuchet MS"/>
              </a:rPr>
              <a:t>cinza-claro.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0735" y="8898952"/>
            <a:ext cx="4698365" cy="85915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284"/>
              </a:spcBef>
            </a:pPr>
            <a:r>
              <a:rPr sz="1900" spc="254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selo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5" dirty="0">
                <a:solidFill>
                  <a:srgbClr val="5F5F5F"/>
                </a:solidFill>
                <a:latin typeface="Trebuchet MS"/>
                <a:cs typeface="Trebuchet MS"/>
              </a:rPr>
              <a:t>pode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75" dirty="0">
                <a:solidFill>
                  <a:srgbClr val="5F5F5F"/>
                </a:solidFill>
                <a:latin typeface="Trebuchet MS"/>
                <a:cs typeface="Trebuchet MS"/>
              </a:rPr>
              <a:t>ser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inserido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0" dirty="0">
                <a:solidFill>
                  <a:srgbClr val="5F5F5F"/>
                </a:solidFill>
                <a:latin typeface="Trebuchet MS"/>
                <a:cs typeface="Trebuchet MS"/>
              </a:rPr>
              <a:t>às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5" dirty="0">
                <a:solidFill>
                  <a:srgbClr val="5F5F5F"/>
                </a:solidFill>
                <a:latin typeface="Trebuchet MS"/>
                <a:cs typeface="Trebuchet MS"/>
              </a:rPr>
              <a:t>formas </a:t>
            </a:r>
            <a:r>
              <a:rPr sz="1900" spc="-55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principais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0" dirty="0">
                <a:solidFill>
                  <a:srgbClr val="5F5F5F"/>
                </a:solidFill>
                <a:latin typeface="Trebuchet MS"/>
                <a:cs typeface="Trebuchet MS"/>
              </a:rPr>
              <a:t>desde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que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respeite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100"/>
              </a:lnSpc>
            </a:pPr>
            <a:r>
              <a:rPr sz="1900" spc="254" dirty="0">
                <a:solidFill>
                  <a:srgbClr val="5F5F5F"/>
                </a:solidFill>
                <a:latin typeface="Trebuchet MS"/>
                <a:cs typeface="Trebuchet MS"/>
              </a:rPr>
              <a:t>harmonia</a:t>
            </a:r>
            <a:r>
              <a:rPr sz="1900" spc="1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5" dirty="0">
                <a:solidFill>
                  <a:srgbClr val="5F5F5F"/>
                </a:solidFill>
                <a:latin typeface="Trebuchet MS"/>
                <a:cs typeface="Trebuchet MS"/>
              </a:rPr>
              <a:t>do</a:t>
            </a:r>
            <a:r>
              <a:rPr sz="1900" spc="1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80" dirty="0">
                <a:solidFill>
                  <a:srgbClr val="5F5F5F"/>
                </a:solidFill>
                <a:latin typeface="Trebuchet MS"/>
                <a:cs typeface="Trebuchet MS"/>
              </a:rPr>
              <a:t>layout.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972" y="7309553"/>
            <a:ext cx="2773680" cy="12592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1055"/>
              </a:spcBef>
            </a:pPr>
            <a:r>
              <a:rPr sz="4450" b="1" spc="220" dirty="0">
                <a:solidFill>
                  <a:srgbClr val="005080"/>
                </a:solidFill>
                <a:latin typeface="Trebuchet MS"/>
                <a:cs typeface="Trebuchet MS"/>
              </a:rPr>
              <a:t>EXEMPLO </a:t>
            </a:r>
            <a:r>
              <a:rPr sz="4450" b="1" spc="-133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450" b="1" spc="325" dirty="0">
                <a:solidFill>
                  <a:srgbClr val="005080"/>
                </a:solidFill>
                <a:latin typeface="Trebuchet MS"/>
                <a:cs typeface="Trebuchet MS"/>
              </a:rPr>
              <a:t>K</a:t>
            </a:r>
            <a:r>
              <a:rPr sz="4450" b="1" spc="400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4450" b="1" spc="-36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450" b="1" spc="200" dirty="0">
                <a:solidFill>
                  <a:srgbClr val="005080"/>
                </a:solidFill>
                <a:latin typeface="Trebuchet MS"/>
                <a:cs typeface="Trebuchet MS"/>
              </a:rPr>
              <a:t>GE</a:t>
            </a:r>
            <a:r>
              <a:rPr sz="4450" b="1" spc="204" dirty="0">
                <a:solidFill>
                  <a:srgbClr val="005080"/>
                </a:solidFill>
                <a:latin typeface="Trebuchet MS"/>
                <a:cs typeface="Trebuchet MS"/>
              </a:rPr>
              <a:t>R</a:t>
            </a:r>
            <a:r>
              <a:rPr sz="4450" b="1" spc="140" dirty="0">
                <a:solidFill>
                  <a:srgbClr val="005080"/>
                </a:solidFill>
                <a:latin typeface="Trebuchet MS"/>
                <a:cs typeface="Trebuchet MS"/>
              </a:rPr>
              <a:t>AL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41777" y="1884174"/>
            <a:ext cx="2093330" cy="20952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521113" y="2427503"/>
            <a:ext cx="2660650" cy="781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950" b="1" spc="42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4950" b="1" spc="-40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950" b="1" spc="160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581671" y="2098858"/>
            <a:ext cx="273050" cy="419100"/>
          </a:xfrm>
          <a:custGeom>
            <a:avLst/>
            <a:gdLst/>
            <a:ahLst/>
            <a:cxnLst/>
            <a:rect l="l" t="t" r="r" b="b"/>
            <a:pathLst>
              <a:path w="273050" h="419100">
                <a:moveTo>
                  <a:pt x="273037" y="383540"/>
                </a:moveTo>
                <a:lnTo>
                  <a:pt x="37096" y="383540"/>
                </a:lnTo>
                <a:lnTo>
                  <a:pt x="37096" y="226060"/>
                </a:lnTo>
                <a:lnTo>
                  <a:pt x="249923" y="226060"/>
                </a:lnTo>
                <a:lnTo>
                  <a:pt x="249923" y="190500"/>
                </a:lnTo>
                <a:lnTo>
                  <a:pt x="37096" y="190500"/>
                </a:lnTo>
                <a:lnTo>
                  <a:pt x="37096" y="35560"/>
                </a:lnTo>
                <a:lnTo>
                  <a:pt x="269989" y="35560"/>
                </a:lnTo>
                <a:lnTo>
                  <a:pt x="269989" y="0"/>
                </a:lnTo>
                <a:lnTo>
                  <a:pt x="0" y="0"/>
                </a:lnTo>
                <a:lnTo>
                  <a:pt x="0" y="35560"/>
                </a:lnTo>
                <a:lnTo>
                  <a:pt x="0" y="190500"/>
                </a:lnTo>
                <a:lnTo>
                  <a:pt x="0" y="226060"/>
                </a:lnTo>
                <a:lnTo>
                  <a:pt x="0" y="383540"/>
                </a:lnTo>
                <a:lnTo>
                  <a:pt x="0" y="419100"/>
                </a:lnTo>
                <a:lnTo>
                  <a:pt x="273037" y="419100"/>
                </a:lnTo>
                <a:lnTo>
                  <a:pt x="273037" y="38354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2340" y="2098705"/>
            <a:ext cx="337820" cy="427355"/>
          </a:xfrm>
          <a:custGeom>
            <a:avLst/>
            <a:gdLst/>
            <a:ahLst/>
            <a:cxnLst/>
            <a:rect l="l" t="t" r="r" b="b"/>
            <a:pathLst>
              <a:path w="337819" h="427355">
                <a:moveTo>
                  <a:pt x="337487" y="0"/>
                </a:moveTo>
                <a:lnTo>
                  <a:pt x="299781" y="0"/>
                </a:lnTo>
                <a:lnTo>
                  <a:pt x="299781" y="259657"/>
                </a:lnTo>
                <a:lnTo>
                  <a:pt x="289871" y="311380"/>
                </a:lnTo>
                <a:lnTo>
                  <a:pt x="262460" y="352841"/>
                </a:lnTo>
                <a:lnTo>
                  <a:pt x="221027" y="380392"/>
                </a:lnTo>
                <a:lnTo>
                  <a:pt x="169052" y="390386"/>
                </a:lnTo>
                <a:lnTo>
                  <a:pt x="126433" y="383912"/>
                </a:lnTo>
                <a:lnTo>
                  <a:pt x="90237" y="365735"/>
                </a:lnTo>
                <a:lnTo>
                  <a:pt x="62214" y="337722"/>
                </a:lnTo>
                <a:lnTo>
                  <a:pt x="44116" y="301740"/>
                </a:lnTo>
                <a:lnTo>
                  <a:pt x="37695" y="259657"/>
                </a:lnTo>
                <a:lnTo>
                  <a:pt x="37695" y="0"/>
                </a:lnTo>
                <a:lnTo>
                  <a:pt x="0" y="0"/>
                </a:lnTo>
                <a:lnTo>
                  <a:pt x="0" y="259657"/>
                </a:lnTo>
                <a:lnTo>
                  <a:pt x="5850" y="305194"/>
                </a:lnTo>
                <a:lnTo>
                  <a:pt x="22477" y="345443"/>
                </a:lnTo>
                <a:lnTo>
                  <a:pt x="48495" y="379069"/>
                </a:lnTo>
                <a:lnTo>
                  <a:pt x="82521" y="404740"/>
                </a:lnTo>
                <a:lnTo>
                  <a:pt x="123168" y="421120"/>
                </a:lnTo>
                <a:lnTo>
                  <a:pt x="169052" y="426877"/>
                </a:lnTo>
                <a:lnTo>
                  <a:pt x="214675" y="421120"/>
                </a:lnTo>
                <a:lnTo>
                  <a:pt x="255148" y="404740"/>
                </a:lnTo>
                <a:lnTo>
                  <a:pt x="289068" y="379069"/>
                </a:lnTo>
                <a:lnTo>
                  <a:pt x="315032" y="345443"/>
                </a:lnTo>
                <a:lnTo>
                  <a:pt x="331639" y="305194"/>
                </a:lnTo>
                <a:lnTo>
                  <a:pt x="337487" y="259657"/>
                </a:lnTo>
                <a:lnTo>
                  <a:pt x="337487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59647" y="2091416"/>
            <a:ext cx="1106805" cy="488950"/>
          </a:xfrm>
          <a:custGeom>
            <a:avLst/>
            <a:gdLst/>
            <a:ahLst/>
            <a:cxnLst/>
            <a:rect l="l" t="t" r="r" b="b"/>
            <a:pathLst>
              <a:path w="1106805" h="488950">
                <a:moveTo>
                  <a:pt x="260858" y="7772"/>
                </a:moveTo>
                <a:lnTo>
                  <a:pt x="0" y="7772"/>
                </a:lnTo>
                <a:lnTo>
                  <a:pt x="0" y="42062"/>
                </a:lnTo>
                <a:lnTo>
                  <a:pt x="0" y="202082"/>
                </a:lnTo>
                <a:lnTo>
                  <a:pt x="0" y="237642"/>
                </a:lnTo>
                <a:lnTo>
                  <a:pt x="0" y="426872"/>
                </a:lnTo>
                <a:lnTo>
                  <a:pt x="37084" y="426872"/>
                </a:lnTo>
                <a:lnTo>
                  <a:pt x="37084" y="237642"/>
                </a:lnTo>
                <a:lnTo>
                  <a:pt x="234708" y="237642"/>
                </a:lnTo>
                <a:lnTo>
                  <a:pt x="234708" y="202082"/>
                </a:lnTo>
                <a:lnTo>
                  <a:pt x="37084" y="202082"/>
                </a:lnTo>
                <a:lnTo>
                  <a:pt x="37084" y="42062"/>
                </a:lnTo>
                <a:lnTo>
                  <a:pt x="260858" y="42062"/>
                </a:lnTo>
                <a:lnTo>
                  <a:pt x="260858" y="7772"/>
                </a:lnTo>
                <a:close/>
              </a:path>
              <a:path w="1106805" h="488950">
                <a:moveTo>
                  <a:pt x="670775" y="426872"/>
                </a:moveTo>
                <a:lnTo>
                  <a:pt x="622300" y="311950"/>
                </a:lnTo>
                <a:lnTo>
                  <a:pt x="607682" y="277291"/>
                </a:lnTo>
                <a:lnTo>
                  <a:pt x="566788" y="180314"/>
                </a:lnTo>
                <a:lnTo>
                  <a:pt x="566788" y="277291"/>
                </a:lnTo>
                <a:lnTo>
                  <a:pt x="375246" y="277291"/>
                </a:lnTo>
                <a:lnTo>
                  <a:pt x="470712" y="47434"/>
                </a:lnTo>
                <a:lnTo>
                  <a:pt x="566788" y="277291"/>
                </a:lnTo>
                <a:lnTo>
                  <a:pt x="566788" y="180314"/>
                </a:lnTo>
                <a:lnTo>
                  <a:pt x="510755" y="47434"/>
                </a:lnTo>
                <a:lnTo>
                  <a:pt x="493826" y="7302"/>
                </a:lnTo>
                <a:lnTo>
                  <a:pt x="448818" y="7302"/>
                </a:lnTo>
                <a:lnTo>
                  <a:pt x="271868" y="426872"/>
                </a:lnTo>
                <a:lnTo>
                  <a:pt x="312610" y="426872"/>
                </a:lnTo>
                <a:lnTo>
                  <a:pt x="360654" y="311950"/>
                </a:lnTo>
                <a:lnTo>
                  <a:pt x="580771" y="311950"/>
                </a:lnTo>
                <a:lnTo>
                  <a:pt x="628815" y="426872"/>
                </a:lnTo>
                <a:lnTo>
                  <a:pt x="670775" y="426872"/>
                </a:lnTo>
                <a:close/>
              </a:path>
              <a:path w="1106805" h="488950">
                <a:moveTo>
                  <a:pt x="1106220" y="94259"/>
                </a:moveTo>
                <a:lnTo>
                  <a:pt x="1072172" y="55410"/>
                </a:lnTo>
                <a:lnTo>
                  <a:pt x="1029385" y="25692"/>
                </a:lnTo>
                <a:lnTo>
                  <a:pt x="979424" y="6680"/>
                </a:lnTo>
                <a:lnTo>
                  <a:pt x="923810" y="0"/>
                </a:lnTo>
                <a:lnTo>
                  <a:pt x="872439" y="5537"/>
                </a:lnTo>
                <a:lnTo>
                  <a:pt x="825893" y="21437"/>
                </a:lnTo>
                <a:lnTo>
                  <a:pt x="785317" y="46570"/>
                </a:lnTo>
                <a:lnTo>
                  <a:pt x="751814" y="79819"/>
                </a:lnTo>
                <a:lnTo>
                  <a:pt x="726490" y="120065"/>
                </a:lnTo>
                <a:lnTo>
                  <a:pt x="710488" y="166192"/>
                </a:lnTo>
                <a:lnTo>
                  <a:pt x="704900" y="217081"/>
                </a:lnTo>
                <a:lnTo>
                  <a:pt x="709955" y="265557"/>
                </a:lnTo>
                <a:lnTo>
                  <a:pt x="724484" y="309765"/>
                </a:lnTo>
                <a:lnTo>
                  <a:pt x="747522" y="348754"/>
                </a:lnTo>
                <a:lnTo>
                  <a:pt x="778103" y="381558"/>
                </a:lnTo>
                <a:lnTo>
                  <a:pt x="815276" y="407200"/>
                </a:lnTo>
                <a:lnTo>
                  <a:pt x="858088" y="424738"/>
                </a:lnTo>
                <a:lnTo>
                  <a:pt x="905560" y="433184"/>
                </a:lnTo>
                <a:lnTo>
                  <a:pt x="905560" y="488835"/>
                </a:lnTo>
                <a:lnTo>
                  <a:pt x="941920" y="488835"/>
                </a:lnTo>
                <a:lnTo>
                  <a:pt x="941920" y="433463"/>
                </a:lnTo>
                <a:lnTo>
                  <a:pt x="991844" y="423913"/>
                </a:lnTo>
                <a:lnTo>
                  <a:pt x="1036637" y="404304"/>
                </a:lnTo>
                <a:lnTo>
                  <a:pt x="1075156" y="375894"/>
                </a:lnTo>
                <a:lnTo>
                  <a:pt x="1106220" y="339928"/>
                </a:lnTo>
                <a:lnTo>
                  <a:pt x="1073404" y="319849"/>
                </a:lnTo>
                <a:lnTo>
                  <a:pt x="1045667" y="352018"/>
                </a:lnTo>
                <a:lnTo>
                  <a:pt x="1010691" y="376555"/>
                </a:lnTo>
                <a:lnTo>
                  <a:pt x="969670" y="392188"/>
                </a:lnTo>
                <a:lnTo>
                  <a:pt x="923810" y="397675"/>
                </a:lnTo>
                <a:lnTo>
                  <a:pt x="875004" y="391477"/>
                </a:lnTo>
                <a:lnTo>
                  <a:pt x="831735" y="373824"/>
                </a:lnTo>
                <a:lnTo>
                  <a:pt x="795502" y="346151"/>
                </a:lnTo>
                <a:lnTo>
                  <a:pt x="767778" y="309841"/>
                </a:lnTo>
                <a:lnTo>
                  <a:pt x="750062" y="266357"/>
                </a:lnTo>
                <a:lnTo>
                  <a:pt x="743813" y="217081"/>
                </a:lnTo>
                <a:lnTo>
                  <a:pt x="750062" y="167805"/>
                </a:lnTo>
                <a:lnTo>
                  <a:pt x="767778" y="124320"/>
                </a:lnTo>
                <a:lnTo>
                  <a:pt x="795502" y="88023"/>
                </a:lnTo>
                <a:lnTo>
                  <a:pt x="831735" y="60337"/>
                </a:lnTo>
                <a:lnTo>
                  <a:pt x="875004" y="42684"/>
                </a:lnTo>
                <a:lnTo>
                  <a:pt x="923810" y="36487"/>
                </a:lnTo>
                <a:lnTo>
                  <a:pt x="969670" y="41973"/>
                </a:lnTo>
                <a:lnTo>
                  <a:pt x="1010691" y="57619"/>
                </a:lnTo>
                <a:lnTo>
                  <a:pt x="1045667" y="82143"/>
                </a:lnTo>
                <a:lnTo>
                  <a:pt x="1073404" y="114312"/>
                </a:lnTo>
                <a:lnTo>
                  <a:pt x="1106220" y="94259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731043" y="2091416"/>
            <a:ext cx="491490" cy="434340"/>
          </a:xfrm>
          <a:custGeom>
            <a:avLst/>
            <a:gdLst/>
            <a:ahLst/>
            <a:cxnLst/>
            <a:rect l="l" t="t" r="r" b="b"/>
            <a:pathLst>
              <a:path w="491490" h="434339">
                <a:moveTo>
                  <a:pt x="437819" y="217081"/>
                </a:moveTo>
                <a:lnTo>
                  <a:pt x="432206" y="166192"/>
                </a:lnTo>
                <a:lnTo>
                  <a:pt x="416115" y="120065"/>
                </a:lnTo>
                <a:lnTo>
                  <a:pt x="398894" y="92786"/>
                </a:lnTo>
                <a:lnTo>
                  <a:pt x="398894" y="217081"/>
                </a:lnTo>
                <a:lnTo>
                  <a:pt x="392658" y="266357"/>
                </a:lnTo>
                <a:lnTo>
                  <a:pt x="374942" y="309854"/>
                </a:lnTo>
                <a:lnTo>
                  <a:pt x="347218" y="346151"/>
                </a:lnTo>
                <a:lnTo>
                  <a:pt x="310984" y="373837"/>
                </a:lnTo>
                <a:lnTo>
                  <a:pt x="267716" y="391490"/>
                </a:lnTo>
                <a:lnTo>
                  <a:pt x="218909" y="397687"/>
                </a:lnTo>
                <a:lnTo>
                  <a:pt x="170103" y="391490"/>
                </a:lnTo>
                <a:lnTo>
                  <a:pt x="126847" y="373837"/>
                </a:lnTo>
                <a:lnTo>
                  <a:pt x="90601" y="346151"/>
                </a:lnTo>
                <a:lnTo>
                  <a:pt x="62877" y="309854"/>
                </a:lnTo>
                <a:lnTo>
                  <a:pt x="45161" y="266357"/>
                </a:lnTo>
                <a:lnTo>
                  <a:pt x="38925" y="217081"/>
                </a:lnTo>
                <a:lnTo>
                  <a:pt x="45161" y="167817"/>
                </a:lnTo>
                <a:lnTo>
                  <a:pt x="62877" y="124320"/>
                </a:lnTo>
                <a:lnTo>
                  <a:pt x="90601" y="88023"/>
                </a:lnTo>
                <a:lnTo>
                  <a:pt x="126847" y="60337"/>
                </a:lnTo>
                <a:lnTo>
                  <a:pt x="170103" y="42684"/>
                </a:lnTo>
                <a:lnTo>
                  <a:pt x="218909" y="36487"/>
                </a:lnTo>
                <a:lnTo>
                  <a:pt x="267716" y="42684"/>
                </a:lnTo>
                <a:lnTo>
                  <a:pt x="310984" y="60337"/>
                </a:lnTo>
                <a:lnTo>
                  <a:pt x="347218" y="88023"/>
                </a:lnTo>
                <a:lnTo>
                  <a:pt x="374942" y="124320"/>
                </a:lnTo>
                <a:lnTo>
                  <a:pt x="392658" y="167817"/>
                </a:lnTo>
                <a:lnTo>
                  <a:pt x="398894" y="217081"/>
                </a:lnTo>
                <a:lnTo>
                  <a:pt x="398894" y="92786"/>
                </a:lnTo>
                <a:lnTo>
                  <a:pt x="390715" y="79819"/>
                </a:lnTo>
                <a:lnTo>
                  <a:pt x="357149" y="46570"/>
                </a:lnTo>
                <a:lnTo>
                  <a:pt x="340855" y="36487"/>
                </a:lnTo>
                <a:lnTo>
                  <a:pt x="316560" y="21450"/>
                </a:lnTo>
                <a:lnTo>
                  <a:pt x="270090" y="5549"/>
                </a:lnTo>
                <a:lnTo>
                  <a:pt x="218909" y="0"/>
                </a:lnTo>
                <a:lnTo>
                  <a:pt x="167538" y="5549"/>
                </a:lnTo>
                <a:lnTo>
                  <a:pt x="121005" y="21450"/>
                </a:lnTo>
                <a:lnTo>
                  <a:pt x="80416" y="46570"/>
                </a:lnTo>
                <a:lnTo>
                  <a:pt x="46913" y="79819"/>
                </a:lnTo>
                <a:lnTo>
                  <a:pt x="21590" y="120065"/>
                </a:lnTo>
                <a:lnTo>
                  <a:pt x="5588" y="166192"/>
                </a:lnTo>
                <a:lnTo>
                  <a:pt x="0" y="217081"/>
                </a:lnTo>
                <a:lnTo>
                  <a:pt x="5588" y="267982"/>
                </a:lnTo>
                <a:lnTo>
                  <a:pt x="21590" y="314109"/>
                </a:lnTo>
                <a:lnTo>
                  <a:pt x="46913" y="354355"/>
                </a:lnTo>
                <a:lnTo>
                  <a:pt x="80416" y="387604"/>
                </a:lnTo>
                <a:lnTo>
                  <a:pt x="121005" y="412724"/>
                </a:lnTo>
                <a:lnTo>
                  <a:pt x="167538" y="428625"/>
                </a:lnTo>
                <a:lnTo>
                  <a:pt x="218909" y="434174"/>
                </a:lnTo>
                <a:lnTo>
                  <a:pt x="270090" y="428625"/>
                </a:lnTo>
                <a:lnTo>
                  <a:pt x="316560" y="412724"/>
                </a:lnTo>
                <a:lnTo>
                  <a:pt x="340855" y="397687"/>
                </a:lnTo>
                <a:lnTo>
                  <a:pt x="357149" y="387604"/>
                </a:lnTo>
                <a:lnTo>
                  <a:pt x="390715" y="354355"/>
                </a:lnTo>
                <a:lnTo>
                  <a:pt x="416115" y="314109"/>
                </a:lnTo>
                <a:lnTo>
                  <a:pt x="432206" y="267982"/>
                </a:lnTo>
                <a:lnTo>
                  <a:pt x="437819" y="217081"/>
                </a:lnTo>
                <a:close/>
              </a:path>
              <a:path w="491490" h="434339">
                <a:moveTo>
                  <a:pt x="491210" y="401332"/>
                </a:moveTo>
                <a:lnTo>
                  <a:pt x="488962" y="389940"/>
                </a:lnTo>
                <a:lnTo>
                  <a:pt x="482777" y="380885"/>
                </a:lnTo>
                <a:lnTo>
                  <a:pt x="473519" y="374904"/>
                </a:lnTo>
                <a:lnTo>
                  <a:pt x="462026" y="372745"/>
                </a:lnTo>
                <a:lnTo>
                  <a:pt x="450634" y="374904"/>
                </a:lnTo>
                <a:lnTo>
                  <a:pt x="441579" y="380885"/>
                </a:lnTo>
                <a:lnTo>
                  <a:pt x="435610" y="389940"/>
                </a:lnTo>
                <a:lnTo>
                  <a:pt x="433451" y="401332"/>
                </a:lnTo>
                <a:lnTo>
                  <a:pt x="435610" y="412724"/>
                </a:lnTo>
                <a:lnTo>
                  <a:pt x="441579" y="421779"/>
                </a:lnTo>
                <a:lnTo>
                  <a:pt x="450634" y="427761"/>
                </a:lnTo>
                <a:lnTo>
                  <a:pt x="462026" y="429907"/>
                </a:lnTo>
                <a:lnTo>
                  <a:pt x="473519" y="427761"/>
                </a:lnTo>
                <a:lnTo>
                  <a:pt x="482777" y="421779"/>
                </a:lnTo>
                <a:lnTo>
                  <a:pt x="488962" y="412724"/>
                </a:lnTo>
                <a:lnTo>
                  <a:pt x="491210" y="401332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494078" y="2937094"/>
            <a:ext cx="284988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50" b="1" spc="-10" dirty="0">
                <a:solidFill>
                  <a:srgbClr val="005080"/>
                </a:solidFill>
                <a:latin typeface="Trebuchet MS"/>
                <a:cs typeface="Trebuchet MS"/>
              </a:rPr>
              <a:t>EVOLUI</a:t>
            </a:r>
            <a:r>
              <a:rPr sz="6050" spc="-1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60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135969" y="5961740"/>
            <a:ext cx="7308850" cy="4168140"/>
            <a:chOff x="11135969" y="5961740"/>
            <a:chExt cx="7308850" cy="4168140"/>
          </a:xfrm>
        </p:grpSpPr>
        <p:sp>
          <p:nvSpPr>
            <p:cNvPr id="17" name="object 17"/>
            <p:cNvSpPr/>
            <p:nvPr/>
          </p:nvSpPr>
          <p:spPr>
            <a:xfrm>
              <a:off x="11141367" y="5967137"/>
              <a:ext cx="7298055" cy="4157345"/>
            </a:xfrm>
            <a:custGeom>
              <a:avLst/>
              <a:gdLst/>
              <a:ahLst/>
              <a:cxnLst/>
              <a:rect l="l" t="t" r="r" b="b"/>
              <a:pathLst>
                <a:path w="7298055" h="4157345">
                  <a:moveTo>
                    <a:pt x="7297840" y="0"/>
                  </a:moveTo>
                  <a:lnTo>
                    <a:pt x="0" y="0"/>
                  </a:lnTo>
                  <a:lnTo>
                    <a:pt x="0" y="4157150"/>
                  </a:lnTo>
                  <a:lnTo>
                    <a:pt x="7297840" y="4157150"/>
                  </a:lnTo>
                  <a:lnTo>
                    <a:pt x="7297840" y="0"/>
                  </a:lnTo>
                  <a:close/>
                </a:path>
              </a:pathLst>
            </a:custGeom>
            <a:solidFill>
              <a:srgbClr val="D5D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41367" y="5967137"/>
              <a:ext cx="7298055" cy="4157345"/>
            </a:xfrm>
            <a:custGeom>
              <a:avLst/>
              <a:gdLst/>
              <a:ahLst/>
              <a:cxnLst/>
              <a:rect l="l" t="t" r="r" b="b"/>
              <a:pathLst>
                <a:path w="7298055" h="4157345">
                  <a:moveTo>
                    <a:pt x="7297840" y="4157150"/>
                  </a:moveTo>
                  <a:lnTo>
                    <a:pt x="0" y="4157150"/>
                  </a:lnTo>
                  <a:lnTo>
                    <a:pt x="0" y="0"/>
                  </a:lnTo>
                  <a:lnTo>
                    <a:pt x="7297840" y="0"/>
                  </a:lnTo>
                  <a:lnTo>
                    <a:pt x="7297840" y="4157150"/>
                  </a:lnTo>
                  <a:close/>
                </a:path>
              </a:pathLst>
            </a:custGeom>
            <a:ln w="10470">
              <a:solidFill>
                <a:srgbClr val="9F9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68306" y="6513431"/>
              <a:ext cx="4370314" cy="312024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218124" y="9028644"/>
            <a:ext cx="891540" cy="609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130"/>
              </a:lnSpc>
              <a:spcBef>
                <a:spcPts val="195"/>
              </a:spcBef>
            </a:pPr>
            <a:r>
              <a:rPr sz="1000" b="1" spc="75" dirty="0">
                <a:solidFill>
                  <a:srgbClr val="005080"/>
                </a:solidFill>
                <a:latin typeface="Trebuchet MS"/>
                <a:cs typeface="Trebuchet MS"/>
              </a:rPr>
              <a:t>HUMANI</a:t>
            </a:r>
            <a:r>
              <a:rPr sz="1000" b="1" spc="30" dirty="0">
                <a:solidFill>
                  <a:srgbClr val="005080"/>
                </a:solidFill>
                <a:latin typeface="Trebuchet MS"/>
                <a:cs typeface="Trebuchet MS"/>
              </a:rPr>
              <a:t>D</a:t>
            </a:r>
            <a:r>
              <a:rPr sz="1000" b="1" spc="65" dirty="0">
                <a:solidFill>
                  <a:srgbClr val="005080"/>
                </a:solidFill>
                <a:latin typeface="Trebuchet MS"/>
                <a:cs typeface="Trebuchet MS"/>
              </a:rPr>
              <a:t>ADE  </a:t>
            </a:r>
            <a:r>
              <a:rPr sz="1000" b="1" spc="85" dirty="0">
                <a:solidFill>
                  <a:srgbClr val="005080"/>
                </a:solidFill>
                <a:latin typeface="Trebuchet MS"/>
                <a:cs typeface="Trebuchet MS"/>
              </a:rPr>
              <a:t>NO </a:t>
            </a:r>
            <a:r>
              <a:rPr sz="1000" b="1" spc="20" dirty="0">
                <a:solidFill>
                  <a:srgbClr val="005080"/>
                </a:solidFill>
                <a:latin typeface="Trebuchet MS"/>
                <a:cs typeface="Trebuchet MS"/>
              </a:rPr>
              <a:t>SER. </a:t>
            </a:r>
            <a:r>
              <a:rPr sz="1000" b="1" spc="2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000" b="1" spc="60" dirty="0">
                <a:solidFill>
                  <a:srgbClr val="005080"/>
                </a:solidFill>
                <a:latin typeface="Trebuchet MS"/>
                <a:cs typeface="Trebuchet MS"/>
              </a:rPr>
              <a:t>EXCELÊNCIA </a:t>
            </a:r>
            <a:r>
              <a:rPr sz="1000" b="1" spc="6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000" b="1" spc="85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1000" b="1" spc="-6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000" b="1" spc="10" dirty="0">
                <a:solidFill>
                  <a:srgbClr val="005080"/>
                </a:solidFill>
                <a:latin typeface="Trebuchet MS"/>
                <a:cs typeface="Trebuchet MS"/>
              </a:rPr>
              <a:t>FAZER.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47296" y="7198381"/>
            <a:ext cx="1630680" cy="11569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15240" algn="just">
              <a:lnSpc>
                <a:spcPts val="1240"/>
              </a:lnSpc>
              <a:spcBef>
                <a:spcPts val="200"/>
              </a:spcBef>
            </a:pPr>
            <a:r>
              <a:rPr sz="1100" b="1" spc="10" dirty="0">
                <a:solidFill>
                  <a:srgbClr val="005080"/>
                </a:solidFill>
                <a:latin typeface="Trebuchet MS"/>
                <a:cs typeface="Trebuchet MS"/>
              </a:rPr>
              <a:t>EU</a:t>
            </a:r>
            <a:r>
              <a:rPr sz="1100" b="1" spc="-7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75" dirty="0">
                <a:solidFill>
                  <a:srgbClr val="005080"/>
                </a:solidFill>
                <a:latin typeface="Trebuchet MS"/>
                <a:cs typeface="Trebuchet MS"/>
              </a:rPr>
              <a:t>USO</a:t>
            </a:r>
            <a:r>
              <a:rPr sz="1100" b="1" spc="-7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1100" b="1" spc="-7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65" dirty="0">
                <a:solidFill>
                  <a:srgbClr val="005080"/>
                </a:solidFill>
                <a:latin typeface="Trebuchet MS"/>
                <a:cs typeface="Trebuchet MS"/>
              </a:rPr>
              <a:t>TECNOLOGIA </a:t>
            </a:r>
            <a:r>
              <a:rPr sz="1100" b="1" spc="-32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1100" b="1" spc="-6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005080"/>
                </a:solidFill>
                <a:latin typeface="Trebuchet MS"/>
                <a:cs typeface="Trebuchet MS"/>
              </a:rPr>
              <a:t>MEU</a:t>
            </a:r>
            <a:r>
              <a:rPr sz="1100" b="1" spc="-6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005080"/>
                </a:solidFill>
                <a:latin typeface="Trebuchet MS"/>
                <a:cs typeface="Trebuchet MS"/>
              </a:rPr>
              <a:t>FAVOR.</a:t>
            </a:r>
            <a:r>
              <a:rPr sz="1100" b="1" spc="-6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1100" b="1" spc="-6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005080"/>
                </a:solidFill>
                <a:latin typeface="Trebuchet MS"/>
                <a:cs typeface="Trebuchet MS"/>
              </a:rPr>
              <a:t>GENTE </a:t>
            </a:r>
            <a:r>
              <a:rPr sz="1100" b="1" spc="-32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005080"/>
                </a:solidFill>
                <a:latin typeface="Trebuchet MS"/>
                <a:cs typeface="Trebuchet MS"/>
              </a:rPr>
              <a:t>SE</a:t>
            </a:r>
            <a:r>
              <a:rPr sz="1100" b="1" spc="-5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35" dirty="0">
                <a:solidFill>
                  <a:srgbClr val="005080"/>
                </a:solidFill>
                <a:latin typeface="Trebuchet MS"/>
                <a:cs typeface="Trebuchet MS"/>
              </a:rPr>
              <a:t>DESENVOLVE.</a:t>
            </a:r>
            <a:endParaRPr sz="1100">
              <a:latin typeface="Trebuchet MS"/>
              <a:cs typeface="Trebuchet MS"/>
            </a:endParaRPr>
          </a:p>
          <a:p>
            <a:pPr marR="5080">
              <a:lnSpc>
                <a:spcPct val="116900"/>
              </a:lnSpc>
              <a:spcBef>
                <a:spcPts val="880"/>
              </a:spcBef>
            </a:pPr>
            <a:r>
              <a:rPr sz="500" spc="65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5" dirty="0">
                <a:solidFill>
                  <a:srgbClr val="5F5F5F"/>
                </a:solidFill>
                <a:latin typeface="Trebuchet MS"/>
                <a:cs typeface="Trebuchet MS"/>
              </a:rPr>
              <a:t>pilar</a:t>
            </a:r>
            <a:r>
              <a:rPr sz="5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45" dirty="0">
                <a:solidFill>
                  <a:srgbClr val="5F5F5F"/>
                </a:solidFill>
                <a:latin typeface="Trebuchet MS"/>
                <a:cs typeface="Trebuchet MS"/>
              </a:rPr>
              <a:t>da</a:t>
            </a:r>
            <a:r>
              <a:rPr sz="5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15" dirty="0">
                <a:solidFill>
                  <a:srgbClr val="5F5F5F"/>
                </a:solidFill>
                <a:latin typeface="Trebuchet MS"/>
                <a:cs typeface="Trebuchet MS"/>
              </a:rPr>
              <a:t>Transformação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5" dirty="0">
                <a:solidFill>
                  <a:srgbClr val="5F5F5F"/>
                </a:solidFill>
                <a:latin typeface="Trebuchet MS"/>
                <a:cs typeface="Trebuchet MS"/>
              </a:rPr>
              <a:t>Digital</a:t>
            </a:r>
            <a:r>
              <a:rPr sz="5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5F5F5F"/>
                </a:solidFill>
                <a:latin typeface="Trebuchet MS"/>
                <a:cs typeface="Trebuchet MS"/>
              </a:rPr>
              <a:t>diz</a:t>
            </a:r>
            <a:r>
              <a:rPr sz="5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5" dirty="0">
                <a:solidFill>
                  <a:srgbClr val="5F5F5F"/>
                </a:solidFill>
                <a:latin typeface="Trebuchet MS"/>
                <a:cs typeface="Trebuchet MS"/>
              </a:rPr>
              <a:t>respeito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6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5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um</a:t>
            </a:r>
            <a:r>
              <a:rPr sz="5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15" dirty="0">
                <a:solidFill>
                  <a:srgbClr val="5F5F5F"/>
                </a:solidFill>
                <a:latin typeface="Trebuchet MS"/>
                <a:cs typeface="Trebuchet MS"/>
              </a:rPr>
              <a:t>jeito </a:t>
            </a:r>
            <a:r>
              <a:rPr sz="500" spc="-13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5" dirty="0">
                <a:solidFill>
                  <a:srgbClr val="5F5F5F"/>
                </a:solidFill>
                <a:latin typeface="Trebuchet MS"/>
                <a:cs typeface="Trebuchet MS"/>
              </a:rPr>
              <a:t>d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1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spc="-2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abalha</a:t>
            </a:r>
            <a:r>
              <a:rPr sz="500" spc="2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c</a:t>
            </a:r>
            <a:r>
              <a:rPr sz="500" spc="45" dirty="0">
                <a:solidFill>
                  <a:srgbClr val="5F5F5F"/>
                </a:solidFill>
                <a:latin typeface="Trebuchet MS"/>
                <a:cs typeface="Trebuchet MS"/>
              </a:rPr>
              <a:t>ad</a:t>
            </a:r>
            <a:r>
              <a:rPr sz="500" spc="55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10" dirty="0">
                <a:solidFill>
                  <a:srgbClr val="5F5F5F"/>
                </a:solidFill>
                <a:latin typeface="Trebuchet MS"/>
                <a:cs typeface="Trebuchet MS"/>
              </a:rPr>
              <a:t>vez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25" dirty="0">
                <a:solidFill>
                  <a:srgbClr val="5F5F5F"/>
                </a:solidFill>
                <a:latin typeface="Trebuchet MS"/>
                <a:cs typeface="Trebuchet MS"/>
              </a:rPr>
              <a:t>f</a:t>
            </a:r>
            <a:r>
              <a:rPr sz="500" spc="-5" dirty="0">
                <a:solidFill>
                  <a:srgbClr val="5F5F5F"/>
                </a:solidFill>
                <a:latin typeface="Trebuchet MS"/>
                <a:cs typeface="Trebuchet MS"/>
              </a:rPr>
              <a:t>amiliari</a:t>
            </a:r>
            <a:r>
              <a:rPr sz="500" spc="-15" dirty="0">
                <a:solidFill>
                  <a:srgbClr val="5F5F5F"/>
                </a:solidFill>
                <a:latin typeface="Trebuchet MS"/>
                <a:cs typeface="Trebuchet MS"/>
              </a:rPr>
              <a:t>z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ad</a:t>
            </a:r>
            <a:r>
              <a:rPr sz="500" spc="45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c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om</a:t>
            </a:r>
            <a:endParaRPr sz="500">
              <a:latin typeface="Trebuchet MS"/>
              <a:cs typeface="Trebuchet MS"/>
            </a:endParaRPr>
          </a:p>
          <a:p>
            <a:pPr marR="377190">
              <a:lnSpc>
                <a:spcPct val="116900"/>
              </a:lnSpc>
            </a:pPr>
            <a:r>
              <a:rPr sz="500" spc="6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2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spc="15" dirty="0">
                <a:solidFill>
                  <a:srgbClr val="5F5F5F"/>
                </a:solidFill>
                <a:latin typeface="Trebuchet MS"/>
                <a:cs typeface="Trebuchet MS"/>
              </a:rPr>
              <a:t>ecnolo</a:t>
            </a:r>
            <a:r>
              <a:rPr sz="500" spc="-15" dirty="0">
                <a:solidFill>
                  <a:srgbClr val="5F5F5F"/>
                </a:solidFill>
                <a:latin typeface="Trebuchet MS"/>
                <a:cs typeface="Trebuchet MS"/>
              </a:rPr>
              <a:t>gia</a:t>
            </a:r>
            <a:r>
              <a:rPr sz="500" spc="-5" dirty="0">
                <a:solidFill>
                  <a:srgbClr val="5F5F5F"/>
                </a:solidFill>
                <a:latin typeface="Trebuchet MS"/>
                <a:cs typeface="Trebuchet MS"/>
              </a:rPr>
              <a:t>,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sabend</a:t>
            </a:r>
            <a:r>
              <a:rPr sz="500" spc="4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qu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5" dirty="0">
                <a:solidFill>
                  <a:srgbClr val="5F5F5F"/>
                </a:solidFill>
                <a:latin typeface="Trebuchet MS"/>
                <a:cs typeface="Trebuchet MS"/>
              </a:rPr>
              <a:t>el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é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apenas  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uma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25" dirty="0">
                <a:solidFill>
                  <a:srgbClr val="5F5F5F"/>
                </a:solidFill>
                <a:latin typeface="Trebuchet MS"/>
                <a:cs typeface="Trebuchet MS"/>
              </a:rPr>
              <a:t>f</a:t>
            </a:r>
            <a:r>
              <a:rPr sz="500" spc="-10" dirty="0">
                <a:solidFill>
                  <a:srgbClr val="5F5F5F"/>
                </a:solidFill>
                <a:latin typeface="Trebuchet MS"/>
                <a:cs typeface="Trebuchet MS"/>
              </a:rPr>
              <a:t>er</a:t>
            </a:r>
            <a:r>
              <a:rPr sz="500" spc="-20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ame</a:t>
            </a:r>
            <a:r>
              <a:rPr sz="500" spc="10" dirty="0">
                <a:solidFill>
                  <a:srgbClr val="5F5F5F"/>
                </a:solidFill>
                <a:latin typeface="Trebuchet MS"/>
                <a:cs typeface="Trebuchet MS"/>
              </a:rPr>
              <a:t>n</a:t>
            </a:r>
            <a:r>
              <a:rPr sz="500" spc="-2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spc="-15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500" spc="-5" dirty="0">
                <a:solidFill>
                  <a:srgbClr val="5F5F5F"/>
                </a:solidFill>
                <a:latin typeface="Trebuchet MS"/>
                <a:cs typeface="Trebuchet MS"/>
              </a:rPr>
              <a:t>.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Uma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me</a:t>
            </a:r>
            <a:r>
              <a:rPr sz="500" spc="5" dirty="0">
                <a:solidFill>
                  <a:srgbClr val="5F5F5F"/>
                </a:solidFill>
                <a:latin typeface="Trebuchet MS"/>
                <a:cs typeface="Trebuchet MS"/>
              </a:rPr>
              <a:t>n</a:t>
            </a:r>
            <a:r>
              <a:rPr sz="500" spc="-2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spc="15" dirty="0">
                <a:solidFill>
                  <a:srgbClr val="5F5F5F"/>
                </a:solidFill>
                <a:latin typeface="Trebuchet MS"/>
                <a:cs typeface="Trebuchet MS"/>
              </a:rPr>
              <a:t>alidad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-10" dirty="0">
                <a:solidFill>
                  <a:srgbClr val="5F5F5F"/>
                </a:solidFill>
                <a:latin typeface="Trebuchet MS"/>
                <a:cs typeface="Trebuchet MS"/>
              </a:rPr>
              <a:t>digi</a:t>
            </a:r>
            <a:r>
              <a:rPr sz="500" spc="-2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dirty="0">
                <a:solidFill>
                  <a:srgbClr val="5F5F5F"/>
                </a:solidFill>
                <a:latin typeface="Trebuchet MS"/>
                <a:cs typeface="Trebuchet MS"/>
              </a:rPr>
              <a:t>al</a:t>
            </a:r>
            <a:endParaRPr sz="500">
              <a:latin typeface="Trebuchet MS"/>
              <a:cs typeface="Trebuchet MS"/>
            </a:endParaRPr>
          </a:p>
          <a:p>
            <a:pPr marR="210820">
              <a:lnSpc>
                <a:spcPct val="116900"/>
              </a:lnSpc>
            </a:pPr>
            <a:r>
              <a:rPr sz="500" spc="-1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spc="-2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an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500" spc="-25" dirty="0">
                <a:solidFill>
                  <a:srgbClr val="5F5F5F"/>
                </a:solidFill>
                <a:latin typeface="Trebuchet MS"/>
                <a:cs typeface="Trebuchet MS"/>
              </a:rPr>
              <a:t>f</a:t>
            </a:r>
            <a:r>
              <a:rPr sz="500" spc="25" dirty="0">
                <a:solidFill>
                  <a:srgbClr val="5F5F5F"/>
                </a:solidFill>
                <a:latin typeface="Trebuchet MS"/>
                <a:cs typeface="Trebuchet MS"/>
              </a:rPr>
              <a:t>orm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10" dirty="0">
                <a:solidFill>
                  <a:srgbClr val="5F5F5F"/>
                </a:solidFill>
                <a:latin typeface="Trebuchet MS"/>
                <a:cs typeface="Trebuchet MS"/>
              </a:rPr>
              <a:t>p</a:t>
            </a:r>
            <a:r>
              <a:rPr sz="500" spc="-10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ces</a:t>
            </a:r>
            <a:r>
              <a:rPr sz="500" spc="25" dirty="0">
                <a:solidFill>
                  <a:srgbClr val="5F5F5F"/>
                </a:solidFill>
                <a:latin typeface="Trebuchet MS"/>
                <a:cs typeface="Trebuchet MS"/>
              </a:rPr>
              <a:t>sos</a:t>
            </a:r>
            <a:r>
              <a:rPr sz="500" spc="-65" dirty="0">
                <a:solidFill>
                  <a:srgbClr val="5F5F5F"/>
                </a:solidFill>
                <a:latin typeface="Trebuchet MS"/>
                <a:cs typeface="Trebuchet MS"/>
              </a:rPr>
              <a:t>,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c</a:t>
            </a:r>
            <a:r>
              <a:rPr sz="500" spc="25" dirty="0">
                <a:solidFill>
                  <a:srgbClr val="5F5F5F"/>
                </a:solidFill>
                <a:latin typeface="Trebuchet MS"/>
                <a:cs typeface="Trebuchet MS"/>
              </a:rPr>
              <a:t>one</a:t>
            </a:r>
            <a:r>
              <a:rPr sz="500" spc="15" dirty="0">
                <a:solidFill>
                  <a:srgbClr val="5F5F5F"/>
                </a:solidFill>
                <a:latin typeface="Trebuchet MS"/>
                <a:cs typeface="Trebuchet MS"/>
              </a:rPr>
              <a:t>c</a:t>
            </a:r>
            <a:r>
              <a:rPr sz="500" spc="-2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spc="6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5" dirty="0">
                <a:solidFill>
                  <a:srgbClr val="5F5F5F"/>
                </a:solidFill>
                <a:latin typeface="Trebuchet MS"/>
                <a:cs typeface="Trebuchet MS"/>
              </a:rPr>
              <a:t>pes</a:t>
            </a:r>
            <a:r>
              <a:rPr sz="500" spc="35" dirty="0">
                <a:solidFill>
                  <a:srgbClr val="5F5F5F"/>
                </a:solidFill>
                <a:latin typeface="Trebuchet MS"/>
                <a:cs typeface="Trebuchet MS"/>
              </a:rPr>
              <a:t>soas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3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5" dirty="0">
                <a:solidFill>
                  <a:srgbClr val="5F5F5F"/>
                </a:solidFill>
                <a:latin typeface="Trebuchet MS"/>
                <a:cs typeface="Trebuchet MS"/>
              </a:rPr>
              <a:t>dei</a:t>
            </a:r>
            <a:r>
              <a:rPr sz="500" spc="-10" dirty="0">
                <a:solidFill>
                  <a:srgbClr val="5F5F5F"/>
                </a:solidFill>
                <a:latin typeface="Trebuchet MS"/>
                <a:cs typeface="Trebuchet MS"/>
              </a:rPr>
              <a:t>x</a:t>
            </a:r>
            <a:r>
              <a:rPr sz="500" spc="40" dirty="0">
                <a:solidFill>
                  <a:srgbClr val="5F5F5F"/>
                </a:solidFill>
                <a:latin typeface="Trebuchet MS"/>
                <a:cs typeface="Trebuchet MS"/>
              </a:rPr>
              <a:t>a  </a:t>
            </a:r>
            <a:r>
              <a:rPr sz="500" spc="15" dirty="0">
                <a:solidFill>
                  <a:srgbClr val="5F5F5F"/>
                </a:solidFill>
                <a:latin typeface="Trebuchet MS"/>
                <a:cs typeface="Trebuchet MS"/>
              </a:rPr>
              <a:t>tud</a:t>
            </a:r>
            <a:r>
              <a:rPr sz="500" spc="25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20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r>
              <a:rPr sz="500" spc="-4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500" spc="5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500" spc="-15" dirty="0">
                <a:solidFill>
                  <a:srgbClr val="5F5F5F"/>
                </a:solidFill>
                <a:latin typeface="Trebuchet MS"/>
                <a:cs typeface="Trebuchet MS"/>
              </a:rPr>
              <a:t>fi</a:t>
            </a:r>
            <a:r>
              <a:rPr sz="500" spc="5" dirty="0">
                <a:solidFill>
                  <a:srgbClr val="5F5F5F"/>
                </a:solidFill>
                <a:latin typeface="Trebuchet MS"/>
                <a:cs typeface="Trebuchet MS"/>
              </a:rPr>
              <a:t>cie</a:t>
            </a:r>
            <a:r>
              <a:rPr sz="500" spc="-5" dirty="0">
                <a:solidFill>
                  <a:srgbClr val="5F5F5F"/>
                </a:solidFill>
                <a:latin typeface="Trebuchet MS"/>
                <a:cs typeface="Trebuchet MS"/>
              </a:rPr>
              <a:t>n</a:t>
            </a:r>
            <a:r>
              <a:rPr sz="500" spc="-2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500" spc="1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500" spc="-70" dirty="0">
                <a:solidFill>
                  <a:srgbClr val="5F5F5F"/>
                </a:solidFill>
                <a:latin typeface="Trebuchet MS"/>
                <a:cs typeface="Trebuchet MS"/>
              </a:rPr>
              <a:t>.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3184" y="8436814"/>
            <a:ext cx="476362" cy="47788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2036947" y="8550933"/>
            <a:ext cx="61404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b="1" spc="114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1100" b="1" spc="-8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047867" y="8484079"/>
            <a:ext cx="602615" cy="111760"/>
            <a:chOff x="12047867" y="8484079"/>
            <a:chExt cx="602615" cy="111760"/>
          </a:xfrm>
        </p:grpSpPr>
        <p:sp>
          <p:nvSpPr>
            <p:cNvPr id="25" name="object 25"/>
            <p:cNvSpPr/>
            <p:nvPr/>
          </p:nvSpPr>
          <p:spPr>
            <a:xfrm>
              <a:off x="12047867" y="8485748"/>
              <a:ext cx="62865" cy="95885"/>
            </a:xfrm>
            <a:custGeom>
              <a:avLst/>
              <a:gdLst/>
              <a:ahLst/>
              <a:cxnLst/>
              <a:rect l="l" t="t" r="r" b="b"/>
              <a:pathLst>
                <a:path w="62865" h="95884">
                  <a:moveTo>
                    <a:pt x="61579" y="0"/>
                  </a:moveTo>
                  <a:lnTo>
                    <a:pt x="0" y="0"/>
                  </a:lnTo>
                  <a:lnTo>
                    <a:pt x="0" y="95693"/>
                  </a:lnTo>
                  <a:lnTo>
                    <a:pt x="62270" y="95693"/>
                  </a:lnTo>
                  <a:lnTo>
                    <a:pt x="62270" y="87651"/>
                  </a:lnTo>
                  <a:lnTo>
                    <a:pt x="8460" y="87651"/>
                  </a:lnTo>
                  <a:lnTo>
                    <a:pt x="8460" y="51590"/>
                  </a:lnTo>
                  <a:lnTo>
                    <a:pt x="57003" y="51590"/>
                  </a:lnTo>
                  <a:lnTo>
                    <a:pt x="57003" y="43548"/>
                  </a:lnTo>
                  <a:lnTo>
                    <a:pt x="8460" y="43548"/>
                  </a:lnTo>
                  <a:lnTo>
                    <a:pt x="8460" y="8041"/>
                  </a:lnTo>
                  <a:lnTo>
                    <a:pt x="61579" y="8041"/>
                  </a:lnTo>
                  <a:lnTo>
                    <a:pt x="61579" y="0"/>
                  </a:lnTo>
                  <a:close/>
                </a:path>
              </a:pathLst>
            </a:custGeom>
            <a:solidFill>
              <a:srgbClr val="005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30129" y="8485743"/>
              <a:ext cx="76971" cy="9735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0925" y="8484079"/>
              <a:ext cx="379210" cy="11149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030781" y="8667161"/>
            <a:ext cx="6572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b="1" spc="10" dirty="0">
                <a:solidFill>
                  <a:srgbClr val="005080"/>
                </a:solidFill>
                <a:latin typeface="Trebuchet MS"/>
                <a:cs typeface="Trebuchet MS"/>
              </a:rPr>
              <a:t>EVOLUI</a:t>
            </a:r>
            <a:r>
              <a:rPr sz="1350" spc="1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89939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631" y="10616178"/>
            <a:ext cx="4069079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95" dirty="0">
                <a:latin typeface="Trebuchet MS"/>
                <a:cs typeface="Trebuchet MS"/>
              </a:rPr>
              <a:t>LOGO</a:t>
            </a:r>
            <a:r>
              <a:rPr sz="1600" dirty="0">
                <a:latin typeface="Trebuchet MS"/>
                <a:cs typeface="Trebuchet MS"/>
              </a:rPr>
              <a:t> / </a:t>
            </a:r>
            <a:r>
              <a:rPr sz="1600" spc="160" dirty="0">
                <a:latin typeface="Trebuchet MS"/>
                <a:cs typeface="Trebuchet MS"/>
              </a:rPr>
              <a:t>SELO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170" dirty="0">
                <a:latin typeface="Trebuchet MS"/>
                <a:cs typeface="Trebuchet MS"/>
              </a:rPr>
              <a:t>(APLICAÇÃO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150" dirty="0">
                <a:latin typeface="Trebuchet MS"/>
                <a:cs typeface="Trebuchet MS"/>
              </a:rPr>
              <a:t>CONJUNTA)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6737" y="4329611"/>
            <a:ext cx="3549621" cy="21913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6234" y="3352444"/>
            <a:ext cx="3525691" cy="19992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55" dirty="0"/>
              <a:t>A</a:t>
            </a:r>
            <a:r>
              <a:rPr spc="-340" dirty="0"/>
              <a:t> </a:t>
            </a:r>
            <a:r>
              <a:rPr spc="130" dirty="0"/>
              <a:t>GENTE</a:t>
            </a:r>
          </a:p>
        </p:txBody>
      </p:sp>
      <p:sp>
        <p:nvSpPr>
          <p:cNvPr id="6" name="object 6"/>
          <p:cNvSpPr/>
          <p:nvPr/>
        </p:nvSpPr>
        <p:spPr>
          <a:xfrm>
            <a:off x="7750175" y="4753387"/>
            <a:ext cx="229235" cy="351790"/>
          </a:xfrm>
          <a:custGeom>
            <a:avLst/>
            <a:gdLst/>
            <a:ahLst/>
            <a:cxnLst/>
            <a:rect l="l" t="t" r="r" b="b"/>
            <a:pathLst>
              <a:path w="229234" h="351789">
                <a:moveTo>
                  <a:pt x="228727" y="321310"/>
                </a:moveTo>
                <a:lnTo>
                  <a:pt x="31064" y="321310"/>
                </a:lnTo>
                <a:lnTo>
                  <a:pt x="31064" y="189230"/>
                </a:lnTo>
                <a:lnTo>
                  <a:pt x="209372" y="189230"/>
                </a:lnTo>
                <a:lnTo>
                  <a:pt x="209372" y="160020"/>
                </a:lnTo>
                <a:lnTo>
                  <a:pt x="31064" y="160020"/>
                </a:lnTo>
                <a:lnTo>
                  <a:pt x="31064" y="29210"/>
                </a:lnTo>
                <a:lnTo>
                  <a:pt x="226174" y="29210"/>
                </a:lnTo>
                <a:lnTo>
                  <a:pt x="226174" y="0"/>
                </a:lnTo>
                <a:lnTo>
                  <a:pt x="0" y="0"/>
                </a:lnTo>
                <a:lnTo>
                  <a:pt x="0" y="29210"/>
                </a:lnTo>
                <a:lnTo>
                  <a:pt x="0" y="160020"/>
                </a:lnTo>
                <a:lnTo>
                  <a:pt x="0" y="189230"/>
                </a:lnTo>
                <a:lnTo>
                  <a:pt x="0" y="321310"/>
                </a:lnTo>
                <a:lnTo>
                  <a:pt x="0" y="351790"/>
                </a:lnTo>
                <a:lnTo>
                  <a:pt x="228727" y="351790"/>
                </a:lnTo>
                <a:lnTo>
                  <a:pt x="228727" y="32131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52313" y="4753105"/>
            <a:ext cx="283210" cy="358140"/>
          </a:xfrm>
          <a:custGeom>
            <a:avLst/>
            <a:gdLst/>
            <a:ahLst/>
            <a:cxnLst/>
            <a:rect l="l" t="t" r="r" b="b"/>
            <a:pathLst>
              <a:path w="283209" h="358139">
                <a:moveTo>
                  <a:pt x="282724" y="0"/>
                </a:moveTo>
                <a:lnTo>
                  <a:pt x="251144" y="0"/>
                </a:lnTo>
                <a:lnTo>
                  <a:pt x="251144" y="217522"/>
                </a:lnTo>
                <a:lnTo>
                  <a:pt x="242842" y="260857"/>
                </a:lnTo>
                <a:lnTo>
                  <a:pt x="219878" y="295593"/>
                </a:lnTo>
                <a:lnTo>
                  <a:pt x="185165" y="318674"/>
                </a:lnTo>
                <a:lnTo>
                  <a:pt x="141618" y="327047"/>
                </a:lnTo>
                <a:lnTo>
                  <a:pt x="97781" y="318674"/>
                </a:lnTo>
                <a:lnTo>
                  <a:pt x="62919" y="295593"/>
                </a:lnTo>
                <a:lnTo>
                  <a:pt x="39900" y="260857"/>
                </a:lnTo>
                <a:lnTo>
                  <a:pt x="31590" y="217522"/>
                </a:lnTo>
                <a:lnTo>
                  <a:pt x="31590" y="0"/>
                </a:lnTo>
                <a:lnTo>
                  <a:pt x="0" y="0"/>
                </a:lnTo>
                <a:lnTo>
                  <a:pt x="0" y="217522"/>
                </a:lnTo>
                <a:lnTo>
                  <a:pt x="7002" y="262802"/>
                </a:lnTo>
                <a:lnTo>
                  <a:pt x="26671" y="301383"/>
                </a:lnTo>
                <a:lnTo>
                  <a:pt x="57001" y="331333"/>
                </a:lnTo>
                <a:lnTo>
                  <a:pt x="95986" y="350720"/>
                </a:lnTo>
                <a:lnTo>
                  <a:pt x="141618" y="357612"/>
                </a:lnTo>
                <a:lnTo>
                  <a:pt x="187008" y="350720"/>
                </a:lnTo>
                <a:lnTo>
                  <a:pt x="225842" y="331333"/>
                </a:lnTo>
                <a:lnTo>
                  <a:pt x="256091" y="301383"/>
                </a:lnTo>
                <a:lnTo>
                  <a:pt x="275728" y="262802"/>
                </a:lnTo>
                <a:lnTo>
                  <a:pt x="282724" y="217522"/>
                </a:lnTo>
                <a:lnTo>
                  <a:pt x="282724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69452" y="4746999"/>
            <a:ext cx="927100" cy="409575"/>
          </a:xfrm>
          <a:custGeom>
            <a:avLst/>
            <a:gdLst/>
            <a:ahLst/>
            <a:cxnLst/>
            <a:rect l="l" t="t" r="r" b="b"/>
            <a:pathLst>
              <a:path w="927100" h="409575">
                <a:moveTo>
                  <a:pt x="218528" y="5816"/>
                </a:moveTo>
                <a:lnTo>
                  <a:pt x="0" y="5816"/>
                </a:lnTo>
                <a:lnTo>
                  <a:pt x="0" y="35026"/>
                </a:lnTo>
                <a:lnTo>
                  <a:pt x="0" y="169646"/>
                </a:lnTo>
                <a:lnTo>
                  <a:pt x="0" y="198856"/>
                </a:lnTo>
                <a:lnTo>
                  <a:pt x="0" y="357606"/>
                </a:lnTo>
                <a:lnTo>
                  <a:pt x="31076" y="357606"/>
                </a:lnTo>
                <a:lnTo>
                  <a:pt x="31076" y="198856"/>
                </a:lnTo>
                <a:lnTo>
                  <a:pt x="196634" y="198856"/>
                </a:lnTo>
                <a:lnTo>
                  <a:pt x="196634" y="169646"/>
                </a:lnTo>
                <a:lnTo>
                  <a:pt x="31076" y="169646"/>
                </a:lnTo>
                <a:lnTo>
                  <a:pt x="31076" y="35026"/>
                </a:lnTo>
                <a:lnTo>
                  <a:pt x="218528" y="35026"/>
                </a:lnTo>
                <a:lnTo>
                  <a:pt x="218528" y="5816"/>
                </a:lnTo>
                <a:close/>
              </a:path>
              <a:path w="927100" h="409575">
                <a:moveTo>
                  <a:pt x="561936" y="357606"/>
                </a:moveTo>
                <a:lnTo>
                  <a:pt x="521335" y="261327"/>
                </a:lnTo>
                <a:lnTo>
                  <a:pt x="509079" y="232295"/>
                </a:lnTo>
                <a:lnTo>
                  <a:pt x="474827" y="151079"/>
                </a:lnTo>
                <a:lnTo>
                  <a:pt x="474827" y="232295"/>
                </a:lnTo>
                <a:lnTo>
                  <a:pt x="314363" y="232295"/>
                </a:lnTo>
                <a:lnTo>
                  <a:pt x="394335" y="39738"/>
                </a:lnTo>
                <a:lnTo>
                  <a:pt x="474827" y="232295"/>
                </a:lnTo>
                <a:lnTo>
                  <a:pt x="474827" y="151079"/>
                </a:lnTo>
                <a:lnTo>
                  <a:pt x="427875" y="39738"/>
                </a:lnTo>
                <a:lnTo>
                  <a:pt x="413702" y="6108"/>
                </a:lnTo>
                <a:lnTo>
                  <a:pt x="376008" y="6108"/>
                </a:lnTo>
                <a:lnTo>
                  <a:pt x="227761" y="357606"/>
                </a:lnTo>
                <a:lnTo>
                  <a:pt x="261886" y="357606"/>
                </a:lnTo>
                <a:lnTo>
                  <a:pt x="302145" y="261327"/>
                </a:lnTo>
                <a:lnTo>
                  <a:pt x="486549" y="261327"/>
                </a:lnTo>
                <a:lnTo>
                  <a:pt x="526783" y="357606"/>
                </a:lnTo>
                <a:lnTo>
                  <a:pt x="561936" y="357606"/>
                </a:lnTo>
                <a:close/>
              </a:path>
              <a:path w="927100" h="409575">
                <a:moveTo>
                  <a:pt x="926744" y="78955"/>
                </a:moveTo>
                <a:lnTo>
                  <a:pt x="898207" y="46418"/>
                </a:lnTo>
                <a:lnTo>
                  <a:pt x="862368" y="21526"/>
                </a:lnTo>
                <a:lnTo>
                  <a:pt x="820508" y="5600"/>
                </a:lnTo>
                <a:lnTo>
                  <a:pt x="773925" y="0"/>
                </a:lnTo>
                <a:lnTo>
                  <a:pt x="724077" y="6286"/>
                </a:lnTo>
                <a:lnTo>
                  <a:pt x="679958" y="24168"/>
                </a:lnTo>
                <a:lnTo>
                  <a:pt x="643064" y="52146"/>
                </a:lnTo>
                <a:lnTo>
                  <a:pt x="614870" y="88747"/>
                </a:lnTo>
                <a:lnTo>
                  <a:pt x="596861" y="132486"/>
                </a:lnTo>
                <a:lnTo>
                  <a:pt x="590537" y="181864"/>
                </a:lnTo>
                <a:lnTo>
                  <a:pt x="596265" y="228904"/>
                </a:lnTo>
                <a:lnTo>
                  <a:pt x="612622" y="270916"/>
                </a:lnTo>
                <a:lnTo>
                  <a:pt x="638302" y="306603"/>
                </a:lnTo>
                <a:lnTo>
                  <a:pt x="672058" y="334683"/>
                </a:lnTo>
                <a:lnTo>
                  <a:pt x="712584" y="353872"/>
                </a:lnTo>
                <a:lnTo>
                  <a:pt x="758634" y="362902"/>
                </a:lnTo>
                <a:lnTo>
                  <a:pt x="758634" y="409511"/>
                </a:lnTo>
                <a:lnTo>
                  <a:pt x="789076" y="409511"/>
                </a:lnTo>
                <a:lnTo>
                  <a:pt x="789076" y="363131"/>
                </a:lnTo>
                <a:lnTo>
                  <a:pt x="830910" y="355130"/>
                </a:lnTo>
                <a:lnTo>
                  <a:pt x="868438" y="338696"/>
                </a:lnTo>
                <a:lnTo>
                  <a:pt x="900709" y="314896"/>
                </a:lnTo>
                <a:lnTo>
                  <a:pt x="926744" y="284759"/>
                </a:lnTo>
                <a:lnTo>
                  <a:pt x="899236" y="267944"/>
                </a:lnTo>
                <a:lnTo>
                  <a:pt x="875995" y="294906"/>
                </a:lnTo>
                <a:lnTo>
                  <a:pt x="846696" y="315455"/>
                </a:lnTo>
                <a:lnTo>
                  <a:pt x="812342" y="328549"/>
                </a:lnTo>
                <a:lnTo>
                  <a:pt x="773925" y="333146"/>
                </a:lnTo>
                <a:lnTo>
                  <a:pt x="725373" y="325729"/>
                </a:lnTo>
                <a:lnTo>
                  <a:pt x="683869" y="304838"/>
                </a:lnTo>
                <a:lnTo>
                  <a:pt x="651560" y="272529"/>
                </a:lnTo>
                <a:lnTo>
                  <a:pt x="630593" y="230847"/>
                </a:lnTo>
                <a:lnTo>
                  <a:pt x="623125" y="181864"/>
                </a:lnTo>
                <a:lnTo>
                  <a:pt x="630593" y="132867"/>
                </a:lnTo>
                <a:lnTo>
                  <a:pt x="651560" y="91198"/>
                </a:lnTo>
                <a:lnTo>
                  <a:pt x="683869" y="58877"/>
                </a:lnTo>
                <a:lnTo>
                  <a:pt x="725373" y="37985"/>
                </a:lnTo>
                <a:lnTo>
                  <a:pt x="773925" y="30568"/>
                </a:lnTo>
                <a:lnTo>
                  <a:pt x="812342" y="35166"/>
                </a:lnTo>
                <a:lnTo>
                  <a:pt x="846696" y="48260"/>
                </a:lnTo>
                <a:lnTo>
                  <a:pt x="875995" y="68821"/>
                </a:lnTo>
                <a:lnTo>
                  <a:pt x="899236" y="95770"/>
                </a:lnTo>
                <a:lnTo>
                  <a:pt x="926744" y="78955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50793" y="4746999"/>
            <a:ext cx="412115" cy="363855"/>
          </a:xfrm>
          <a:custGeom>
            <a:avLst/>
            <a:gdLst/>
            <a:ahLst/>
            <a:cxnLst/>
            <a:rect l="l" t="t" r="r" b="b"/>
            <a:pathLst>
              <a:path w="412115" h="363854">
                <a:moveTo>
                  <a:pt x="366763" y="181864"/>
                </a:moveTo>
                <a:lnTo>
                  <a:pt x="360400" y="132486"/>
                </a:lnTo>
                <a:lnTo>
                  <a:pt x="342315" y="88747"/>
                </a:lnTo>
                <a:lnTo>
                  <a:pt x="334162" y="78206"/>
                </a:lnTo>
                <a:lnTo>
                  <a:pt x="334162" y="181864"/>
                </a:lnTo>
                <a:lnTo>
                  <a:pt x="326694" y="230847"/>
                </a:lnTo>
                <a:lnTo>
                  <a:pt x="305739" y="272529"/>
                </a:lnTo>
                <a:lnTo>
                  <a:pt x="273431" y="304838"/>
                </a:lnTo>
                <a:lnTo>
                  <a:pt x="231927" y="325729"/>
                </a:lnTo>
                <a:lnTo>
                  <a:pt x="183388" y="333159"/>
                </a:lnTo>
                <a:lnTo>
                  <a:pt x="134835" y="325729"/>
                </a:lnTo>
                <a:lnTo>
                  <a:pt x="93332" y="304838"/>
                </a:lnTo>
                <a:lnTo>
                  <a:pt x="61023" y="272529"/>
                </a:lnTo>
                <a:lnTo>
                  <a:pt x="40055" y="230847"/>
                </a:lnTo>
                <a:lnTo>
                  <a:pt x="32588" y="181864"/>
                </a:lnTo>
                <a:lnTo>
                  <a:pt x="40055" y="132867"/>
                </a:lnTo>
                <a:lnTo>
                  <a:pt x="61023" y="91186"/>
                </a:lnTo>
                <a:lnTo>
                  <a:pt x="93332" y="58877"/>
                </a:lnTo>
                <a:lnTo>
                  <a:pt x="134835" y="37985"/>
                </a:lnTo>
                <a:lnTo>
                  <a:pt x="183388" y="30568"/>
                </a:lnTo>
                <a:lnTo>
                  <a:pt x="231927" y="37985"/>
                </a:lnTo>
                <a:lnTo>
                  <a:pt x="273431" y="58877"/>
                </a:lnTo>
                <a:lnTo>
                  <a:pt x="305739" y="91186"/>
                </a:lnTo>
                <a:lnTo>
                  <a:pt x="326694" y="132867"/>
                </a:lnTo>
                <a:lnTo>
                  <a:pt x="334162" y="181864"/>
                </a:lnTo>
                <a:lnTo>
                  <a:pt x="334162" y="78206"/>
                </a:lnTo>
                <a:lnTo>
                  <a:pt x="314045" y="52158"/>
                </a:lnTo>
                <a:lnTo>
                  <a:pt x="285546" y="30568"/>
                </a:lnTo>
                <a:lnTo>
                  <a:pt x="277114" y="24168"/>
                </a:lnTo>
                <a:lnTo>
                  <a:pt x="233045" y="6286"/>
                </a:lnTo>
                <a:lnTo>
                  <a:pt x="183388" y="0"/>
                </a:lnTo>
                <a:lnTo>
                  <a:pt x="133540" y="6286"/>
                </a:lnTo>
                <a:lnTo>
                  <a:pt x="89420" y="24168"/>
                </a:lnTo>
                <a:lnTo>
                  <a:pt x="52527" y="52158"/>
                </a:lnTo>
                <a:lnTo>
                  <a:pt x="24333" y="88747"/>
                </a:lnTo>
                <a:lnTo>
                  <a:pt x="6324" y="132486"/>
                </a:lnTo>
                <a:lnTo>
                  <a:pt x="0" y="181864"/>
                </a:lnTo>
                <a:lnTo>
                  <a:pt x="6324" y="231241"/>
                </a:lnTo>
                <a:lnTo>
                  <a:pt x="24333" y="274967"/>
                </a:lnTo>
                <a:lnTo>
                  <a:pt x="52527" y="311569"/>
                </a:lnTo>
                <a:lnTo>
                  <a:pt x="89420" y="339547"/>
                </a:lnTo>
                <a:lnTo>
                  <a:pt x="133540" y="357428"/>
                </a:lnTo>
                <a:lnTo>
                  <a:pt x="183388" y="363715"/>
                </a:lnTo>
                <a:lnTo>
                  <a:pt x="233045" y="357428"/>
                </a:lnTo>
                <a:lnTo>
                  <a:pt x="277114" y="339547"/>
                </a:lnTo>
                <a:lnTo>
                  <a:pt x="314045" y="311569"/>
                </a:lnTo>
                <a:lnTo>
                  <a:pt x="342315" y="274967"/>
                </a:lnTo>
                <a:lnTo>
                  <a:pt x="360400" y="231241"/>
                </a:lnTo>
                <a:lnTo>
                  <a:pt x="366763" y="181864"/>
                </a:lnTo>
                <a:close/>
              </a:path>
              <a:path w="412115" h="363854">
                <a:moveTo>
                  <a:pt x="411492" y="336207"/>
                </a:moveTo>
                <a:lnTo>
                  <a:pt x="409613" y="326669"/>
                </a:lnTo>
                <a:lnTo>
                  <a:pt x="404431" y="319074"/>
                </a:lnTo>
                <a:lnTo>
                  <a:pt x="396671" y="314071"/>
                </a:lnTo>
                <a:lnTo>
                  <a:pt x="387045" y="312267"/>
                </a:lnTo>
                <a:lnTo>
                  <a:pt x="377507" y="314071"/>
                </a:lnTo>
                <a:lnTo>
                  <a:pt x="369912" y="319074"/>
                </a:lnTo>
                <a:lnTo>
                  <a:pt x="364909" y="326669"/>
                </a:lnTo>
                <a:lnTo>
                  <a:pt x="363105" y="336207"/>
                </a:lnTo>
                <a:lnTo>
                  <a:pt x="364909" y="345757"/>
                </a:lnTo>
                <a:lnTo>
                  <a:pt x="369912" y="353339"/>
                </a:lnTo>
                <a:lnTo>
                  <a:pt x="377507" y="358343"/>
                </a:lnTo>
                <a:lnTo>
                  <a:pt x="387045" y="360146"/>
                </a:lnTo>
                <a:lnTo>
                  <a:pt x="396671" y="358343"/>
                </a:lnTo>
                <a:lnTo>
                  <a:pt x="404431" y="353339"/>
                </a:lnTo>
                <a:lnTo>
                  <a:pt x="409613" y="345757"/>
                </a:lnTo>
                <a:lnTo>
                  <a:pt x="411492" y="336207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74683" y="5453389"/>
            <a:ext cx="2391410" cy="798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50" b="1" spc="75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5050" b="1" spc="21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5050" b="1" spc="49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5050" b="1" spc="-275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5050" b="1" spc="3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5050" b="1" spc="-250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5050" spc="-28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5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57889" y="6019160"/>
            <a:ext cx="2233295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50" b="1" spc="35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4150" b="1" spc="-34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150" b="1" spc="130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41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10680" y="5746057"/>
            <a:ext cx="229235" cy="351790"/>
          </a:xfrm>
          <a:custGeom>
            <a:avLst/>
            <a:gdLst/>
            <a:ahLst/>
            <a:cxnLst/>
            <a:rect l="l" t="t" r="r" b="b"/>
            <a:pathLst>
              <a:path w="229234" h="351789">
                <a:moveTo>
                  <a:pt x="228727" y="321310"/>
                </a:moveTo>
                <a:lnTo>
                  <a:pt x="31076" y="321310"/>
                </a:lnTo>
                <a:lnTo>
                  <a:pt x="31076" y="189230"/>
                </a:lnTo>
                <a:lnTo>
                  <a:pt x="209372" y="189230"/>
                </a:lnTo>
                <a:lnTo>
                  <a:pt x="209372" y="160020"/>
                </a:lnTo>
                <a:lnTo>
                  <a:pt x="31076" y="160020"/>
                </a:lnTo>
                <a:lnTo>
                  <a:pt x="31076" y="29210"/>
                </a:lnTo>
                <a:lnTo>
                  <a:pt x="226174" y="29210"/>
                </a:lnTo>
                <a:lnTo>
                  <a:pt x="226174" y="0"/>
                </a:lnTo>
                <a:lnTo>
                  <a:pt x="0" y="0"/>
                </a:lnTo>
                <a:lnTo>
                  <a:pt x="0" y="29210"/>
                </a:lnTo>
                <a:lnTo>
                  <a:pt x="0" y="160020"/>
                </a:lnTo>
                <a:lnTo>
                  <a:pt x="0" y="189230"/>
                </a:lnTo>
                <a:lnTo>
                  <a:pt x="0" y="321310"/>
                </a:lnTo>
                <a:lnTo>
                  <a:pt x="0" y="351790"/>
                </a:lnTo>
                <a:lnTo>
                  <a:pt x="228727" y="351790"/>
                </a:lnTo>
                <a:lnTo>
                  <a:pt x="228727" y="32131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12818" y="5745784"/>
            <a:ext cx="283210" cy="358140"/>
          </a:xfrm>
          <a:custGeom>
            <a:avLst/>
            <a:gdLst/>
            <a:ahLst/>
            <a:cxnLst/>
            <a:rect l="l" t="t" r="r" b="b"/>
            <a:pathLst>
              <a:path w="283209" h="358139">
                <a:moveTo>
                  <a:pt x="282724" y="0"/>
                </a:moveTo>
                <a:lnTo>
                  <a:pt x="251144" y="0"/>
                </a:lnTo>
                <a:lnTo>
                  <a:pt x="251144" y="217522"/>
                </a:lnTo>
                <a:lnTo>
                  <a:pt x="242842" y="260857"/>
                </a:lnTo>
                <a:lnTo>
                  <a:pt x="219879" y="295593"/>
                </a:lnTo>
                <a:lnTo>
                  <a:pt x="185170" y="318674"/>
                </a:lnTo>
                <a:lnTo>
                  <a:pt x="141629" y="327047"/>
                </a:lnTo>
                <a:lnTo>
                  <a:pt x="97785" y="318674"/>
                </a:lnTo>
                <a:lnTo>
                  <a:pt x="62920" y="295593"/>
                </a:lnTo>
                <a:lnTo>
                  <a:pt x="39900" y="260857"/>
                </a:lnTo>
                <a:lnTo>
                  <a:pt x="31590" y="217522"/>
                </a:lnTo>
                <a:lnTo>
                  <a:pt x="31590" y="0"/>
                </a:lnTo>
                <a:lnTo>
                  <a:pt x="0" y="0"/>
                </a:lnTo>
                <a:lnTo>
                  <a:pt x="0" y="217522"/>
                </a:lnTo>
                <a:lnTo>
                  <a:pt x="7002" y="262802"/>
                </a:lnTo>
                <a:lnTo>
                  <a:pt x="26672" y="301383"/>
                </a:lnTo>
                <a:lnTo>
                  <a:pt x="57004" y="331333"/>
                </a:lnTo>
                <a:lnTo>
                  <a:pt x="95991" y="350720"/>
                </a:lnTo>
                <a:lnTo>
                  <a:pt x="141629" y="357612"/>
                </a:lnTo>
                <a:lnTo>
                  <a:pt x="187014" y="350720"/>
                </a:lnTo>
                <a:lnTo>
                  <a:pt x="225844" y="331333"/>
                </a:lnTo>
                <a:lnTo>
                  <a:pt x="256092" y="301383"/>
                </a:lnTo>
                <a:lnTo>
                  <a:pt x="275728" y="262802"/>
                </a:lnTo>
                <a:lnTo>
                  <a:pt x="282724" y="217522"/>
                </a:lnTo>
                <a:lnTo>
                  <a:pt x="282724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29957" y="5739682"/>
            <a:ext cx="927100" cy="409575"/>
          </a:xfrm>
          <a:custGeom>
            <a:avLst/>
            <a:gdLst/>
            <a:ahLst/>
            <a:cxnLst/>
            <a:rect l="l" t="t" r="r" b="b"/>
            <a:pathLst>
              <a:path w="927100" h="409575">
                <a:moveTo>
                  <a:pt x="218528" y="5816"/>
                </a:moveTo>
                <a:lnTo>
                  <a:pt x="0" y="5816"/>
                </a:lnTo>
                <a:lnTo>
                  <a:pt x="0" y="35026"/>
                </a:lnTo>
                <a:lnTo>
                  <a:pt x="0" y="169646"/>
                </a:lnTo>
                <a:lnTo>
                  <a:pt x="0" y="198856"/>
                </a:lnTo>
                <a:lnTo>
                  <a:pt x="0" y="357606"/>
                </a:lnTo>
                <a:lnTo>
                  <a:pt x="31076" y="357606"/>
                </a:lnTo>
                <a:lnTo>
                  <a:pt x="31076" y="198856"/>
                </a:lnTo>
                <a:lnTo>
                  <a:pt x="196634" y="198856"/>
                </a:lnTo>
                <a:lnTo>
                  <a:pt x="196634" y="169646"/>
                </a:lnTo>
                <a:lnTo>
                  <a:pt x="31076" y="169646"/>
                </a:lnTo>
                <a:lnTo>
                  <a:pt x="31076" y="35026"/>
                </a:lnTo>
                <a:lnTo>
                  <a:pt x="218528" y="35026"/>
                </a:lnTo>
                <a:lnTo>
                  <a:pt x="218528" y="5816"/>
                </a:lnTo>
                <a:close/>
              </a:path>
              <a:path w="927100" h="409575">
                <a:moveTo>
                  <a:pt x="561936" y="357606"/>
                </a:moveTo>
                <a:lnTo>
                  <a:pt x="521335" y="261327"/>
                </a:lnTo>
                <a:lnTo>
                  <a:pt x="509092" y="232295"/>
                </a:lnTo>
                <a:lnTo>
                  <a:pt x="474827" y="151053"/>
                </a:lnTo>
                <a:lnTo>
                  <a:pt x="474827" y="232295"/>
                </a:lnTo>
                <a:lnTo>
                  <a:pt x="314363" y="232295"/>
                </a:lnTo>
                <a:lnTo>
                  <a:pt x="394335" y="39725"/>
                </a:lnTo>
                <a:lnTo>
                  <a:pt x="474827" y="232295"/>
                </a:lnTo>
                <a:lnTo>
                  <a:pt x="474827" y="151053"/>
                </a:lnTo>
                <a:lnTo>
                  <a:pt x="427875" y="39725"/>
                </a:lnTo>
                <a:lnTo>
                  <a:pt x="413702" y="6108"/>
                </a:lnTo>
                <a:lnTo>
                  <a:pt x="376008" y="6108"/>
                </a:lnTo>
                <a:lnTo>
                  <a:pt x="227761" y="357606"/>
                </a:lnTo>
                <a:lnTo>
                  <a:pt x="261886" y="357606"/>
                </a:lnTo>
                <a:lnTo>
                  <a:pt x="302145" y="261327"/>
                </a:lnTo>
                <a:lnTo>
                  <a:pt x="486549" y="261327"/>
                </a:lnTo>
                <a:lnTo>
                  <a:pt x="526783" y="357606"/>
                </a:lnTo>
                <a:lnTo>
                  <a:pt x="561936" y="357606"/>
                </a:lnTo>
                <a:close/>
              </a:path>
              <a:path w="927100" h="409575">
                <a:moveTo>
                  <a:pt x="926744" y="78955"/>
                </a:moveTo>
                <a:lnTo>
                  <a:pt x="898207" y="46418"/>
                </a:lnTo>
                <a:lnTo>
                  <a:pt x="862368" y="21526"/>
                </a:lnTo>
                <a:lnTo>
                  <a:pt x="820508" y="5600"/>
                </a:lnTo>
                <a:lnTo>
                  <a:pt x="773925" y="0"/>
                </a:lnTo>
                <a:lnTo>
                  <a:pt x="724077" y="6286"/>
                </a:lnTo>
                <a:lnTo>
                  <a:pt x="679958" y="24168"/>
                </a:lnTo>
                <a:lnTo>
                  <a:pt x="643064" y="52146"/>
                </a:lnTo>
                <a:lnTo>
                  <a:pt x="614870" y="88747"/>
                </a:lnTo>
                <a:lnTo>
                  <a:pt x="596861" y="132473"/>
                </a:lnTo>
                <a:lnTo>
                  <a:pt x="590537" y="181851"/>
                </a:lnTo>
                <a:lnTo>
                  <a:pt x="596265" y="228904"/>
                </a:lnTo>
                <a:lnTo>
                  <a:pt x="612622" y="270916"/>
                </a:lnTo>
                <a:lnTo>
                  <a:pt x="638302" y="306603"/>
                </a:lnTo>
                <a:lnTo>
                  <a:pt x="672058" y="334683"/>
                </a:lnTo>
                <a:lnTo>
                  <a:pt x="712597" y="353872"/>
                </a:lnTo>
                <a:lnTo>
                  <a:pt x="758634" y="362902"/>
                </a:lnTo>
                <a:lnTo>
                  <a:pt x="758634" y="409511"/>
                </a:lnTo>
                <a:lnTo>
                  <a:pt x="789076" y="409511"/>
                </a:lnTo>
                <a:lnTo>
                  <a:pt x="789076" y="363131"/>
                </a:lnTo>
                <a:lnTo>
                  <a:pt x="830910" y="355117"/>
                </a:lnTo>
                <a:lnTo>
                  <a:pt x="868438" y="338696"/>
                </a:lnTo>
                <a:lnTo>
                  <a:pt x="900709" y="314896"/>
                </a:lnTo>
                <a:lnTo>
                  <a:pt x="926744" y="284759"/>
                </a:lnTo>
                <a:lnTo>
                  <a:pt x="899236" y="267944"/>
                </a:lnTo>
                <a:lnTo>
                  <a:pt x="875995" y="294894"/>
                </a:lnTo>
                <a:lnTo>
                  <a:pt x="846696" y="315455"/>
                </a:lnTo>
                <a:lnTo>
                  <a:pt x="812342" y="328549"/>
                </a:lnTo>
                <a:lnTo>
                  <a:pt x="773925" y="333146"/>
                </a:lnTo>
                <a:lnTo>
                  <a:pt x="725373" y="325729"/>
                </a:lnTo>
                <a:lnTo>
                  <a:pt x="683869" y="304838"/>
                </a:lnTo>
                <a:lnTo>
                  <a:pt x="651560" y="272529"/>
                </a:lnTo>
                <a:lnTo>
                  <a:pt x="630593" y="230847"/>
                </a:lnTo>
                <a:lnTo>
                  <a:pt x="623125" y="181851"/>
                </a:lnTo>
                <a:lnTo>
                  <a:pt x="630593" y="132867"/>
                </a:lnTo>
                <a:lnTo>
                  <a:pt x="651560" y="91186"/>
                </a:lnTo>
                <a:lnTo>
                  <a:pt x="683869" y="58877"/>
                </a:lnTo>
                <a:lnTo>
                  <a:pt x="725373" y="37985"/>
                </a:lnTo>
                <a:lnTo>
                  <a:pt x="773925" y="30556"/>
                </a:lnTo>
                <a:lnTo>
                  <a:pt x="812342" y="35166"/>
                </a:lnTo>
                <a:lnTo>
                  <a:pt x="846696" y="48260"/>
                </a:lnTo>
                <a:lnTo>
                  <a:pt x="875995" y="68808"/>
                </a:lnTo>
                <a:lnTo>
                  <a:pt x="899236" y="95758"/>
                </a:lnTo>
                <a:lnTo>
                  <a:pt x="926744" y="78955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811286" y="5739682"/>
            <a:ext cx="412115" cy="363855"/>
          </a:xfrm>
          <a:custGeom>
            <a:avLst/>
            <a:gdLst/>
            <a:ahLst/>
            <a:cxnLst/>
            <a:rect l="l" t="t" r="r" b="b"/>
            <a:pathLst>
              <a:path w="412115" h="363854">
                <a:moveTo>
                  <a:pt x="366788" y="181864"/>
                </a:moveTo>
                <a:lnTo>
                  <a:pt x="360413" y="132486"/>
                </a:lnTo>
                <a:lnTo>
                  <a:pt x="342328" y="88747"/>
                </a:lnTo>
                <a:lnTo>
                  <a:pt x="334175" y="78193"/>
                </a:lnTo>
                <a:lnTo>
                  <a:pt x="334175" y="181864"/>
                </a:lnTo>
                <a:lnTo>
                  <a:pt x="326707" y="230847"/>
                </a:lnTo>
                <a:lnTo>
                  <a:pt x="305752" y="272516"/>
                </a:lnTo>
                <a:lnTo>
                  <a:pt x="273443" y="304838"/>
                </a:lnTo>
                <a:lnTo>
                  <a:pt x="231940" y="325729"/>
                </a:lnTo>
                <a:lnTo>
                  <a:pt x="183400" y="333146"/>
                </a:lnTo>
                <a:lnTo>
                  <a:pt x="134848" y="325729"/>
                </a:lnTo>
                <a:lnTo>
                  <a:pt x="93345" y="304838"/>
                </a:lnTo>
                <a:lnTo>
                  <a:pt x="61036" y="272516"/>
                </a:lnTo>
                <a:lnTo>
                  <a:pt x="40068" y="230847"/>
                </a:lnTo>
                <a:lnTo>
                  <a:pt x="32600" y="181864"/>
                </a:lnTo>
                <a:lnTo>
                  <a:pt x="40068" y="132867"/>
                </a:lnTo>
                <a:lnTo>
                  <a:pt x="61036" y="91186"/>
                </a:lnTo>
                <a:lnTo>
                  <a:pt x="93345" y="58877"/>
                </a:lnTo>
                <a:lnTo>
                  <a:pt x="134848" y="37985"/>
                </a:lnTo>
                <a:lnTo>
                  <a:pt x="183400" y="30568"/>
                </a:lnTo>
                <a:lnTo>
                  <a:pt x="231940" y="37985"/>
                </a:lnTo>
                <a:lnTo>
                  <a:pt x="273443" y="58877"/>
                </a:lnTo>
                <a:lnTo>
                  <a:pt x="305752" y="91186"/>
                </a:lnTo>
                <a:lnTo>
                  <a:pt x="326707" y="132867"/>
                </a:lnTo>
                <a:lnTo>
                  <a:pt x="334175" y="181864"/>
                </a:lnTo>
                <a:lnTo>
                  <a:pt x="334175" y="78193"/>
                </a:lnTo>
                <a:lnTo>
                  <a:pt x="314058" y="52146"/>
                </a:lnTo>
                <a:lnTo>
                  <a:pt x="285572" y="30568"/>
                </a:lnTo>
                <a:lnTo>
                  <a:pt x="277126" y="24168"/>
                </a:lnTo>
                <a:lnTo>
                  <a:pt x="233057" y="6286"/>
                </a:lnTo>
                <a:lnTo>
                  <a:pt x="183400" y="0"/>
                </a:lnTo>
                <a:lnTo>
                  <a:pt x="133553" y="6286"/>
                </a:lnTo>
                <a:lnTo>
                  <a:pt x="89433" y="24168"/>
                </a:lnTo>
                <a:lnTo>
                  <a:pt x="52539" y="52146"/>
                </a:lnTo>
                <a:lnTo>
                  <a:pt x="24333" y="88747"/>
                </a:lnTo>
                <a:lnTo>
                  <a:pt x="6337" y="132486"/>
                </a:lnTo>
                <a:lnTo>
                  <a:pt x="0" y="181864"/>
                </a:lnTo>
                <a:lnTo>
                  <a:pt x="6337" y="231228"/>
                </a:lnTo>
                <a:lnTo>
                  <a:pt x="24333" y="274967"/>
                </a:lnTo>
                <a:lnTo>
                  <a:pt x="52539" y="311569"/>
                </a:lnTo>
                <a:lnTo>
                  <a:pt x="89433" y="339547"/>
                </a:lnTo>
                <a:lnTo>
                  <a:pt x="133553" y="357428"/>
                </a:lnTo>
                <a:lnTo>
                  <a:pt x="183400" y="363715"/>
                </a:lnTo>
                <a:lnTo>
                  <a:pt x="233057" y="357428"/>
                </a:lnTo>
                <a:lnTo>
                  <a:pt x="277126" y="339547"/>
                </a:lnTo>
                <a:lnTo>
                  <a:pt x="285572" y="333146"/>
                </a:lnTo>
                <a:lnTo>
                  <a:pt x="314058" y="311569"/>
                </a:lnTo>
                <a:lnTo>
                  <a:pt x="342328" y="274967"/>
                </a:lnTo>
                <a:lnTo>
                  <a:pt x="360413" y="231228"/>
                </a:lnTo>
                <a:lnTo>
                  <a:pt x="366788" y="181864"/>
                </a:lnTo>
                <a:close/>
              </a:path>
              <a:path w="412115" h="363854">
                <a:moveTo>
                  <a:pt x="411518" y="336207"/>
                </a:moveTo>
                <a:lnTo>
                  <a:pt x="409625" y="326656"/>
                </a:lnTo>
                <a:lnTo>
                  <a:pt x="404444" y="319074"/>
                </a:lnTo>
                <a:lnTo>
                  <a:pt x="396684" y="314071"/>
                </a:lnTo>
                <a:lnTo>
                  <a:pt x="387057" y="312267"/>
                </a:lnTo>
                <a:lnTo>
                  <a:pt x="377520" y="314071"/>
                </a:lnTo>
                <a:lnTo>
                  <a:pt x="369925" y="319074"/>
                </a:lnTo>
                <a:lnTo>
                  <a:pt x="364921" y="326656"/>
                </a:lnTo>
                <a:lnTo>
                  <a:pt x="363118" y="336207"/>
                </a:lnTo>
                <a:lnTo>
                  <a:pt x="364921" y="345744"/>
                </a:lnTo>
                <a:lnTo>
                  <a:pt x="369925" y="353326"/>
                </a:lnTo>
                <a:lnTo>
                  <a:pt x="377520" y="358343"/>
                </a:lnTo>
                <a:lnTo>
                  <a:pt x="387057" y="360146"/>
                </a:lnTo>
                <a:lnTo>
                  <a:pt x="396684" y="358343"/>
                </a:lnTo>
                <a:lnTo>
                  <a:pt x="404444" y="353326"/>
                </a:lnTo>
                <a:lnTo>
                  <a:pt x="409625" y="345744"/>
                </a:lnTo>
                <a:lnTo>
                  <a:pt x="411518" y="336207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935245" y="6446062"/>
            <a:ext cx="2391410" cy="798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50" b="1" spc="75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5050" b="1" spc="21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5050" b="1" spc="49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5050" b="1" spc="-275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5050" b="1" spc="3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5050" b="1" spc="-250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5050" spc="-28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5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22" y="430758"/>
            <a:ext cx="357759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0" dirty="0">
                <a:latin typeface="Trebuchet MS"/>
                <a:cs typeface="Trebuchet MS"/>
              </a:rPr>
              <a:t>EXEMPLO: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150" dirty="0">
                <a:latin typeface="Trebuchet MS"/>
                <a:cs typeface="Trebuchet MS"/>
              </a:rPr>
              <a:t>E-EMAIL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175" dirty="0">
                <a:latin typeface="Trebuchet MS"/>
                <a:cs typeface="Trebuchet MS"/>
              </a:rPr>
              <a:t>MKT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25" dirty="0">
                <a:latin typeface="Trebuchet MS"/>
                <a:cs typeface="Trebuchet MS"/>
              </a:rPr>
              <a:t>+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160" dirty="0">
                <a:latin typeface="Trebuchet MS"/>
                <a:cs typeface="Trebuchet MS"/>
              </a:rPr>
              <a:t>CARTAZ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5669" y="3070452"/>
            <a:ext cx="2810909" cy="46545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895484" y="5340416"/>
            <a:ext cx="123317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b="1" spc="204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2250" b="1" spc="-18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250" b="1" spc="8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83091" y="5573976"/>
            <a:ext cx="1320165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b="1" spc="5" dirty="0">
                <a:solidFill>
                  <a:srgbClr val="005080"/>
                </a:solidFill>
                <a:latin typeface="Trebuchet MS"/>
                <a:cs typeface="Trebuchet MS"/>
              </a:rPr>
              <a:t>EVOLUI</a:t>
            </a:r>
            <a:r>
              <a:rPr sz="2750" spc="5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275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79112" y="566847"/>
            <a:ext cx="875261" cy="14493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613189" y="1264924"/>
            <a:ext cx="40195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6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700" b="1" spc="-6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700" b="1" spc="2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09325" y="1337648"/>
            <a:ext cx="42862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b="1" dirty="0">
                <a:solidFill>
                  <a:srgbClr val="005080"/>
                </a:solidFill>
                <a:latin typeface="Trebuchet MS"/>
                <a:cs typeface="Trebuchet MS"/>
              </a:rPr>
              <a:t>EVOLUI</a:t>
            </a:r>
            <a:r>
              <a:rPr sz="85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8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2921" y="2661992"/>
            <a:ext cx="656796" cy="10876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25403" y="3182670"/>
            <a:ext cx="30797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b="1" spc="6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500" b="1" spc="-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500" b="1" spc="3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2502" y="3237244"/>
            <a:ext cx="32829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650" b="1" spc="20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650" b="1" spc="6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650" b="1" spc="-45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650" b="1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650" b="1" spc="-35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650" spc="-4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89" y="2574733"/>
            <a:ext cx="4690110" cy="12592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1055"/>
              </a:spcBef>
            </a:pPr>
            <a:r>
              <a:rPr sz="4450" spc="405" dirty="0"/>
              <a:t>OS</a:t>
            </a:r>
            <a:r>
              <a:rPr sz="4450" spc="-365" dirty="0"/>
              <a:t> </a:t>
            </a:r>
            <a:r>
              <a:rPr sz="4450" spc="20" dirty="0"/>
              <a:t>TR</a:t>
            </a:r>
            <a:r>
              <a:rPr sz="4450" spc="25" dirty="0"/>
              <a:t>Ê</a:t>
            </a:r>
            <a:r>
              <a:rPr sz="4450" spc="405" dirty="0"/>
              <a:t>S</a:t>
            </a:r>
            <a:r>
              <a:rPr sz="4450" spc="-365" dirty="0"/>
              <a:t> </a:t>
            </a:r>
            <a:r>
              <a:rPr sz="4450" spc="45" dirty="0"/>
              <a:t>PI</a:t>
            </a:r>
            <a:r>
              <a:rPr sz="4450" spc="114" dirty="0"/>
              <a:t>L</a:t>
            </a:r>
            <a:r>
              <a:rPr sz="4450" spc="180" dirty="0"/>
              <a:t>AR</a:t>
            </a:r>
            <a:r>
              <a:rPr sz="4450" spc="175" dirty="0"/>
              <a:t>E</a:t>
            </a:r>
            <a:r>
              <a:rPr sz="4450" spc="295" dirty="0"/>
              <a:t>S  </a:t>
            </a:r>
            <a:r>
              <a:rPr sz="4450" spc="335" dirty="0"/>
              <a:t>NO</a:t>
            </a:r>
            <a:r>
              <a:rPr sz="4450" spc="-365" dirty="0"/>
              <a:t> </a:t>
            </a:r>
            <a:r>
              <a:rPr sz="4450" spc="254" dirty="0"/>
              <a:t>DIA</a:t>
            </a:r>
            <a:r>
              <a:rPr sz="4450" spc="-365" dirty="0"/>
              <a:t> </a:t>
            </a:r>
            <a:r>
              <a:rPr sz="4450" spc="375" dirty="0"/>
              <a:t>A</a:t>
            </a:r>
            <a:r>
              <a:rPr sz="4450" spc="-365" dirty="0"/>
              <a:t> </a:t>
            </a:r>
            <a:r>
              <a:rPr sz="4450" spc="225" dirty="0"/>
              <a:t>DI</a:t>
            </a:r>
            <a:r>
              <a:rPr sz="4450" spc="350" dirty="0"/>
              <a:t>A</a:t>
            </a:r>
            <a:r>
              <a:rPr sz="4450" spc="-470" dirty="0"/>
              <a:t>.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1289089" y="4130633"/>
            <a:ext cx="7334884" cy="467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8490">
              <a:lnSpc>
                <a:spcPct val="133800"/>
              </a:lnSpc>
              <a:spcBef>
                <a:spcPts val="100"/>
              </a:spcBef>
            </a:pPr>
            <a:r>
              <a:rPr sz="1900" spc="290" dirty="0">
                <a:solidFill>
                  <a:srgbClr val="5F5F5F"/>
                </a:solidFill>
                <a:latin typeface="Trebuchet MS"/>
                <a:cs typeface="Trebuchet MS"/>
              </a:rPr>
              <a:t>Na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80" dirty="0">
                <a:solidFill>
                  <a:srgbClr val="5F5F5F"/>
                </a:solidFill>
                <a:latin typeface="Trebuchet MS"/>
                <a:cs typeface="Trebuchet MS"/>
              </a:rPr>
              <a:t>comunicação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65" dirty="0">
                <a:solidFill>
                  <a:srgbClr val="5F5F5F"/>
                </a:solidFill>
                <a:latin typeface="Trebuchet MS"/>
                <a:cs typeface="Trebuchet MS"/>
              </a:rPr>
              <a:t>escrita,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5" dirty="0">
                <a:solidFill>
                  <a:srgbClr val="5F5F5F"/>
                </a:solidFill>
                <a:latin typeface="Trebuchet MS"/>
                <a:cs typeface="Trebuchet MS"/>
              </a:rPr>
              <a:t>marcar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4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presença </a:t>
            </a:r>
            <a:r>
              <a:rPr sz="1900" spc="-5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de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0" dirty="0">
                <a:solidFill>
                  <a:srgbClr val="5F5F5F"/>
                </a:solidFill>
                <a:latin typeface="Trebuchet MS"/>
                <a:cs typeface="Trebuchet MS"/>
              </a:rPr>
              <a:t>um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ou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35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85" dirty="0">
                <a:solidFill>
                  <a:srgbClr val="5F5F5F"/>
                </a:solidFill>
                <a:latin typeface="Trebuchet MS"/>
                <a:cs typeface="Trebuchet MS"/>
              </a:rPr>
              <a:t>pilares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na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5" dirty="0">
                <a:solidFill>
                  <a:srgbClr val="5F5F5F"/>
                </a:solidFill>
                <a:latin typeface="Trebuchet MS"/>
                <a:cs typeface="Trebuchet MS"/>
              </a:rPr>
              <a:t>mensagem,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spc="16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900" spc="1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50" dirty="0">
                <a:solidFill>
                  <a:srgbClr val="5F5F5F"/>
                </a:solidFill>
                <a:latin typeface="Trebuchet MS"/>
                <a:cs typeface="Trebuchet MS"/>
              </a:rPr>
              <a:t>colaborador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75" dirty="0">
                <a:solidFill>
                  <a:srgbClr val="5F5F5F"/>
                </a:solidFill>
                <a:latin typeface="Trebuchet MS"/>
                <a:cs typeface="Trebuchet MS"/>
              </a:rPr>
              <a:t>pode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30" dirty="0">
                <a:solidFill>
                  <a:srgbClr val="5F5F5F"/>
                </a:solidFill>
                <a:latin typeface="Trebuchet MS"/>
                <a:cs typeface="Trebuchet MS"/>
              </a:rPr>
              <a:t>utilizar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35" dirty="0">
                <a:solidFill>
                  <a:srgbClr val="5F5F5F"/>
                </a:solidFill>
                <a:latin typeface="Trebuchet MS"/>
                <a:cs typeface="Trebuchet MS"/>
              </a:rPr>
              <a:t>emojis.</a:t>
            </a:r>
            <a:endParaRPr sz="1900">
              <a:latin typeface="Trebuchet MS"/>
              <a:cs typeface="Trebuchet MS"/>
            </a:endParaRPr>
          </a:p>
          <a:p>
            <a:pPr marL="492125" marR="3061970" indent="-8890">
              <a:lnSpc>
                <a:spcPct val="267600"/>
              </a:lnSpc>
            </a:pP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900" spc="18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50" dirty="0">
                <a:solidFill>
                  <a:srgbClr val="5F5F5F"/>
                </a:solidFill>
                <a:latin typeface="Trebuchet MS"/>
                <a:cs typeface="Trebuchet MS"/>
              </a:rPr>
              <a:t>Transformação</a:t>
            </a:r>
            <a:r>
              <a:rPr sz="1900" spc="18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50" dirty="0">
                <a:solidFill>
                  <a:srgbClr val="5F5F5F"/>
                </a:solidFill>
                <a:latin typeface="Trebuchet MS"/>
                <a:cs typeface="Trebuchet MS"/>
              </a:rPr>
              <a:t>Digital. </a:t>
            </a:r>
            <a:r>
              <a:rPr sz="1900" spc="-5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80" dirty="0">
                <a:solidFill>
                  <a:srgbClr val="5F5F5F"/>
                </a:solidFill>
                <a:latin typeface="Trebuchet MS"/>
                <a:cs typeface="Trebuchet MS"/>
              </a:rPr>
              <a:t>Agilidade.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492125">
              <a:lnSpc>
                <a:spcPct val="100000"/>
              </a:lnSpc>
              <a:spcBef>
                <a:spcPts val="1385"/>
              </a:spcBef>
            </a:pP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900" spc="1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35" dirty="0">
                <a:solidFill>
                  <a:srgbClr val="5F5F5F"/>
                </a:solidFill>
                <a:latin typeface="Trebuchet MS"/>
                <a:cs typeface="Trebuchet MS"/>
              </a:rPr>
              <a:t>Centralidade</a:t>
            </a:r>
            <a:r>
              <a:rPr sz="1900" spc="1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0" dirty="0">
                <a:solidFill>
                  <a:srgbClr val="5F5F5F"/>
                </a:solidFill>
                <a:latin typeface="Trebuchet MS"/>
                <a:cs typeface="Trebuchet MS"/>
              </a:rPr>
              <a:t>no</a:t>
            </a:r>
            <a:r>
              <a:rPr sz="1900" spc="19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40" dirty="0">
                <a:solidFill>
                  <a:srgbClr val="5F5F5F"/>
                </a:solidFill>
                <a:latin typeface="Trebuchet MS"/>
                <a:cs typeface="Trebuchet MS"/>
              </a:rPr>
              <a:t>Cliente.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900" spc="254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9" dirty="0">
                <a:solidFill>
                  <a:srgbClr val="5F5F5F"/>
                </a:solidFill>
                <a:latin typeface="Trebuchet MS"/>
                <a:cs typeface="Trebuchet MS"/>
              </a:rPr>
              <a:t>que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15" dirty="0">
                <a:solidFill>
                  <a:srgbClr val="5F5F5F"/>
                </a:solidFill>
                <a:latin typeface="Trebuchet MS"/>
                <a:cs typeface="Trebuchet MS"/>
              </a:rPr>
              <a:t>torna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6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55" dirty="0">
                <a:solidFill>
                  <a:srgbClr val="5F5F5F"/>
                </a:solidFill>
                <a:latin typeface="Trebuchet MS"/>
                <a:cs typeface="Trebuchet MS"/>
              </a:rPr>
              <a:t>e-mail,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90" dirty="0">
                <a:solidFill>
                  <a:srgbClr val="5F5F5F"/>
                </a:solidFill>
                <a:latin typeface="Trebuchet MS"/>
                <a:cs typeface="Trebuchet MS"/>
              </a:rPr>
              <a:t>mensagem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de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25" dirty="0">
                <a:solidFill>
                  <a:srgbClr val="5F5F5F"/>
                </a:solidFill>
                <a:latin typeface="Trebuchet MS"/>
                <a:cs typeface="Trebuchet MS"/>
              </a:rPr>
              <a:t>texto,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spc="335" dirty="0">
                <a:solidFill>
                  <a:srgbClr val="5F5F5F"/>
                </a:solidFill>
                <a:latin typeface="Trebuchet MS"/>
                <a:cs typeface="Trebuchet MS"/>
              </a:rPr>
              <a:t>SMS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2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muitos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outros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25" dirty="0">
                <a:solidFill>
                  <a:srgbClr val="5F5F5F"/>
                </a:solidFill>
                <a:latin typeface="Trebuchet MS"/>
                <a:cs typeface="Trebuchet MS"/>
              </a:rPr>
              <a:t>meios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35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r>
              <a:rPr sz="1900" spc="204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60" dirty="0">
                <a:solidFill>
                  <a:srgbClr val="5F5F5F"/>
                </a:solidFill>
                <a:latin typeface="Trebuchet MS"/>
                <a:cs typeface="Trebuchet MS"/>
              </a:rPr>
              <a:t>pessoais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12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900" spc="2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900" spc="200" dirty="0">
                <a:solidFill>
                  <a:srgbClr val="5F5F5F"/>
                </a:solidFill>
                <a:latin typeface="Trebuchet MS"/>
                <a:cs typeface="Trebuchet MS"/>
              </a:rPr>
              <a:t>assertivos.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083" y="5699358"/>
            <a:ext cx="289560" cy="522605"/>
          </a:xfrm>
          <a:custGeom>
            <a:avLst/>
            <a:gdLst/>
            <a:ahLst/>
            <a:cxnLst/>
            <a:rect l="l" t="t" r="r" b="b"/>
            <a:pathLst>
              <a:path w="289559" h="522604">
                <a:moveTo>
                  <a:pt x="264442" y="522539"/>
                </a:moveTo>
                <a:lnTo>
                  <a:pt x="24721" y="522539"/>
                </a:lnTo>
                <a:lnTo>
                  <a:pt x="15120" y="520589"/>
                </a:lnTo>
                <a:lnTo>
                  <a:pt x="7260" y="515278"/>
                </a:lnTo>
                <a:lnTo>
                  <a:pt x="1950" y="507418"/>
                </a:lnTo>
                <a:lnTo>
                  <a:pt x="0" y="497817"/>
                </a:lnTo>
                <a:lnTo>
                  <a:pt x="0" y="24721"/>
                </a:lnTo>
                <a:lnTo>
                  <a:pt x="1950" y="15120"/>
                </a:lnTo>
                <a:lnTo>
                  <a:pt x="7260" y="7260"/>
                </a:lnTo>
                <a:lnTo>
                  <a:pt x="15120" y="1950"/>
                </a:lnTo>
                <a:lnTo>
                  <a:pt x="24721" y="0"/>
                </a:lnTo>
                <a:lnTo>
                  <a:pt x="264442" y="0"/>
                </a:lnTo>
                <a:lnTo>
                  <a:pt x="274043" y="1950"/>
                </a:lnTo>
                <a:lnTo>
                  <a:pt x="281903" y="7260"/>
                </a:lnTo>
                <a:lnTo>
                  <a:pt x="287213" y="15120"/>
                </a:lnTo>
                <a:lnTo>
                  <a:pt x="289163" y="24721"/>
                </a:lnTo>
                <a:lnTo>
                  <a:pt x="289163" y="497817"/>
                </a:lnTo>
                <a:lnTo>
                  <a:pt x="287213" y="507418"/>
                </a:lnTo>
                <a:lnTo>
                  <a:pt x="281903" y="515278"/>
                </a:lnTo>
                <a:lnTo>
                  <a:pt x="274043" y="520589"/>
                </a:lnTo>
                <a:lnTo>
                  <a:pt x="264442" y="522539"/>
                </a:lnTo>
                <a:close/>
              </a:path>
            </a:pathLst>
          </a:custGeom>
          <a:ln w="4921">
            <a:solidFill>
              <a:srgbClr val="A1A1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9089" y="4162365"/>
            <a:ext cx="2093331" cy="20952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08421" y="4705695"/>
            <a:ext cx="2660650" cy="781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950" b="1" spc="42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4950" b="1" spc="-40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950" b="1" spc="160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8988" y="4377048"/>
            <a:ext cx="273050" cy="419100"/>
          </a:xfrm>
          <a:custGeom>
            <a:avLst/>
            <a:gdLst/>
            <a:ahLst/>
            <a:cxnLst/>
            <a:rect l="l" t="t" r="r" b="b"/>
            <a:pathLst>
              <a:path w="273050" h="419100">
                <a:moveTo>
                  <a:pt x="273024" y="383540"/>
                </a:moveTo>
                <a:lnTo>
                  <a:pt x="37084" y="383540"/>
                </a:lnTo>
                <a:lnTo>
                  <a:pt x="37084" y="226060"/>
                </a:lnTo>
                <a:lnTo>
                  <a:pt x="249923" y="226060"/>
                </a:lnTo>
                <a:lnTo>
                  <a:pt x="249923" y="190500"/>
                </a:lnTo>
                <a:lnTo>
                  <a:pt x="37084" y="190500"/>
                </a:lnTo>
                <a:lnTo>
                  <a:pt x="37084" y="35560"/>
                </a:lnTo>
                <a:lnTo>
                  <a:pt x="269976" y="35560"/>
                </a:lnTo>
                <a:lnTo>
                  <a:pt x="269976" y="0"/>
                </a:lnTo>
                <a:lnTo>
                  <a:pt x="0" y="0"/>
                </a:lnTo>
                <a:lnTo>
                  <a:pt x="0" y="35560"/>
                </a:lnTo>
                <a:lnTo>
                  <a:pt x="0" y="190500"/>
                </a:lnTo>
                <a:lnTo>
                  <a:pt x="0" y="226060"/>
                </a:lnTo>
                <a:lnTo>
                  <a:pt x="0" y="383540"/>
                </a:lnTo>
                <a:lnTo>
                  <a:pt x="0" y="419100"/>
                </a:lnTo>
                <a:lnTo>
                  <a:pt x="273024" y="419100"/>
                </a:lnTo>
                <a:lnTo>
                  <a:pt x="273024" y="38354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9652" y="4376896"/>
            <a:ext cx="337820" cy="427355"/>
          </a:xfrm>
          <a:custGeom>
            <a:avLst/>
            <a:gdLst/>
            <a:ahLst/>
            <a:cxnLst/>
            <a:rect l="l" t="t" r="r" b="b"/>
            <a:pathLst>
              <a:path w="337820" h="427354">
                <a:moveTo>
                  <a:pt x="337487" y="0"/>
                </a:moveTo>
                <a:lnTo>
                  <a:pt x="299781" y="0"/>
                </a:lnTo>
                <a:lnTo>
                  <a:pt x="299781" y="259657"/>
                </a:lnTo>
                <a:lnTo>
                  <a:pt x="289871" y="311380"/>
                </a:lnTo>
                <a:lnTo>
                  <a:pt x="262460" y="352841"/>
                </a:lnTo>
                <a:lnTo>
                  <a:pt x="221027" y="380392"/>
                </a:lnTo>
                <a:lnTo>
                  <a:pt x="169052" y="390386"/>
                </a:lnTo>
                <a:lnTo>
                  <a:pt x="126433" y="383912"/>
                </a:lnTo>
                <a:lnTo>
                  <a:pt x="90237" y="365735"/>
                </a:lnTo>
                <a:lnTo>
                  <a:pt x="62214" y="337722"/>
                </a:lnTo>
                <a:lnTo>
                  <a:pt x="44116" y="301740"/>
                </a:lnTo>
                <a:lnTo>
                  <a:pt x="37695" y="259657"/>
                </a:lnTo>
                <a:lnTo>
                  <a:pt x="37695" y="0"/>
                </a:lnTo>
                <a:lnTo>
                  <a:pt x="0" y="0"/>
                </a:lnTo>
                <a:lnTo>
                  <a:pt x="0" y="259657"/>
                </a:lnTo>
                <a:lnTo>
                  <a:pt x="5850" y="305194"/>
                </a:lnTo>
                <a:lnTo>
                  <a:pt x="22477" y="345443"/>
                </a:lnTo>
                <a:lnTo>
                  <a:pt x="48495" y="379069"/>
                </a:lnTo>
                <a:lnTo>
                  <a:pt x="82521" y="404740"/>
                </a:lnTo>
                <a:lnTo>
                  <a:pt x="123168" y="421120"/>
                </a:lnTo>
                <a:lnTo>
                  <a:pt x="169052" y="426877"/>
                </a:lnTo>
                <a:lnTo>
                  <a:pt x="214675" y="421120"/>
                </a:lnTo>
                <a:lnTo>
                  <a:pt x="255148" y="404740"/>
                </a:lnTo>
                <a:lnTo>
                  <a:pt x="289068" y="379069"/>
                </a:lnTo>
                <a:lnTo>
                  <a:pt x="315032" y="345443"/>
                </a:lnTo>
                <a:lnTo>
                  <a:pt x="331639" y="305194"/>
                </a:lnTo>
                <a:lnTo>
                  <a:pt x="337487" y="259657"/>
                </a:lnTo>
                <a:lnTo>
                  <a:pt x="337487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6951" y="4369606"/>
            <a:ext cx="1106805" cy="488950"/>
          </a:xfrm>
          <a:custGeom>
            <a:avLst/>
            <a:gdLst/>
            <a:ahLst/>
            <a:cxnLst/>
            <a:rect l="l" t="t" r="r" b="b"/>
            <a:pathLst>
              <a:path w="1106804" h="488950">
                <a:moveTo>
                  <a:pt x="260870" y="7772"/>
                </a:moveTo>
                <a:lnTo>
                  <a:pt x="0" y="7772"/>
                </a:lnTo>
                <a:lnTo>
                  <a:pt x="0" y="42062"/>
                </a:lnTo>
                <a:lnTo>
                  <a:pt x="0" y="202082"/>
                </a:lnTo>
                <a:lnTo>
                  <a:pt x="0" y="237642"/>
                </a:lnTo>
                <a:lnTo>
                  <a:pt x="0" y="426872"/>
                </a:lnTo>
                <a:lnTo>
                  <a:pt x="37096" y="426872"/>
                </a:lnTo>
                <a:lnTo>
                  <a:pt x="37096" y="237642"/>
                </a:lnTo>
                <a:lnTo>
                  <a:pt x="234721" y="237642"/>
                </a:lnTo>
                <a:lnTo>
                  <a:pt x="234721" y="202082"/>
                </a:lnTo>
                <a:lnTo>
                  <a:pt x="37096" y="202082"/>
                </a:lnTo>
                <a:lnTo>
                  <a:pt x="37096" y="42062"/>
                </a:lnTo>
                <a:lnTo>
                  <a:pt x="260870" y="42062"/>
                </a:lnTo>
                <a:lnTo>
                  <a:pt x="260870" y="7772"/>
                </a:lnTo>
                <a:close/>
              </a:path>
              <a:path w="1106804" h="488950">
                <a:moveTo>
                  <a:pt x="670775" y="426872"/>
                </a:moveTo>
                <a:lnTo>
                  <a:pt x="622312" y="311950"/>
                </a:lnTo>
                <a:lnTo>
                  <a:pt x="607695" y="277291"/>
                </a:lnTo>
                <a:lnTo>
                  <a:pt x="566788" y="180301"/>
                </a:lnTo>
                <a:lnTo>
                  <a:pt x="566788" y="277291"/>
                </a:lnTo>
                <a:lnTo>
                  <a:pt x="375246" y="277291"/>
                </a:lnTo>
                <a:lnTo>
                  <a:pt x="470725" y="47434"/>
                </a:lnTo>
                <a:lnTo>
                  <a:pt x="566788" y="277291"/>
                </a:lnTo>
                <a:lnTo>
                  <a:pt x="566788" y="180301"/>
                </a:lnTo>
                <a:lnTo>
                  <a:pt x="510755" y="47434"/>
                </a:lnTo>
                <a:lnTo>
                  <a:pt x="493826" y="7302"/>
                </a:lnTo>
                <a:lnTo>
                  <a:pt x="448830" y="7302"/>
                </a:lnTo>
                <a:lnTo>
                  <a:pt x="271881" y="426872"/>
                </a:lnTo>
                <a:lnTo>
                  <a:pt x="312623" y="426872"/>
                </a:lnTo>
                <a:lnTo>
                  <a:pt x="360667" y="311950"/>
                </a:lnTo>
                <a:lnTo>
                  <a:pt x="580783" y="311950"/>
                </a:lnTo>
                <a:lnTo>
                  <a:pt x="628827" y="426872"/>
                </a:lnTo>
                <a:lnTo>
                  <a:pt x="670775" y="426872"/>
                </a:lnTo>
                <a:close/>
              </a:path>
              <a:path w="1106804" h="488950">
                <a:moveTo>
                  <a:pt x="1106233" y="94259"/>
                </a:moveTo>
                <a:lnTo>
                  <a:pt x="1072172" y="55410"/>
                </a:lnTo>
                <a:lnTo>
                  <a:pt x="1029398" y="25692"/>
                </a:lnTo>
                <a:lnTo>
                  <a:pt x="979424" y="6680"/>
                </a:lnTo>
                <a:lnTo>
                  <a:pt x="923823" y="0"/>
                </a:lnTo>
                <a:lnTo>
                  <a:pt x="872439" y="5549"/>
                </a:lnTo>
                <a:lnTo>
                  <a:pt x="825906" y="21437"/>
                </a:lnTo>
                <a:lnTo>
                  <a:pt x="785317" y="46570"/>
                </a:lnTo>
                <a:lnTo>
                  <a:pt x="751814" y="79819"/>
                </a:lnTo>
                <a:lnTo>
                  <a:pt x="726503" y="120065"/>
                </a:lnTo>
                <a:lnTo>
                  <a:pt x="710488" y="166192"/>
                </a:lnTo>
                <a:lnTo>
                  <a:pt x="704900" y="217081"/>
                </a:lnTo>
                <a:lnTo>
                  <a:pt x="709955" y="265557"/>
                </a:lnTo>
                <a:lnTo>
                  <a:pt x="724484" y="309765"/>
                </a:lnTo>
                <a:lnTo>
                  <a:pt x="747522" y="348754"/>
                </a:lnTo>
                <a:lnTo>
                  <a:pt x="778116" y="381558"/>
                </a:lnTo>
                <a:lnTo>
                  <a:pt x="815289" y="407200"/>
                </a:lnTo>
                <a:lnTo>
                  <a:pt x="858088" y="424738"/>
                </a:lnTo>
                <a:lnTo>
                  <a:pt x="905573" y="433184"/>
                </a:lnTo>
                <a:lnTo>
                  <a:pt x="905573" y="488835"/>
                </a:lnTo>
                <a:lnTo>
                  <a:pt x="941920" y="488835"/>
                </a:lnTo>
                <a:lnTo>
                  <a:pt x="941920" y="433463"/>
                </a:lnTo>
                <a:lnTo>
                  <a:pt x="991844" y="423913"/>
                </a:lnTo>
                <a:lnTo>
                  <a:pt x="1036650" y="404304"/>
                </a:lnTo>
                <a:lnTo>
                  <a:pt x="1075156" y="375894"/>
                </a:lnTo>
                <a:lnTo>
                  <a:pt x="1106233" y="339928"/>
                </a:lnTo>
                <a:lnTo>
                  <a:pt x="1073404" y="319849"/>
                </a:lnTo>
                <a:lnTo>
                  <a:pt x="1045667" y="352018"/>
                </a:lnTo>
                <a:lnTo>
                  <a:pt x="1010691" y="376555"/>
                </a:lnTo>
                <a:lnTo>
                  <a:pt x="969683" y="392201"/>
                </a:lnTo>
                <a:lnTo>
                  <a:pt x="923823" y="397687"/>
                </a:lnTo>
                <a:lnTo>
                  <a:pt x="875017" y="391490"/>
                </a:lnTo>
                <a:lnTo>
                  <a:pt x="831748" y="373837"/>
                </a:lnTo>
                <a:lnTo>
                  <a:pt x="795515" y="346151"/>
                </a:lnTo>
                <a:lnTo>
                  <a:pt x="767791" y="309854"/>
                </a:lnTo>
                <a:lnTo>
                  <a:pt x="750062" y="266357"/>
                </a:lnTo>
                <a:lnTo>
                  <a:pt x="743826" y="217081"/>
                </a:lnTo>
                <a:lnTo>
                  <a:pt x="750062" y="167805"/>
                </a:lnTo>
                <a:lnTo>
                  <a:pt x="767791" y="124320"/>
                </a:lnTo>
                <a:lnTo>
                  <a:pt x="795515" y="88023"/>
                </a:lnTo>
                <a:lnTo>
                  <a:pt x="831748" y="60337"/>
                </a:lnTo>
                <a:lnTo>
                  <a:pt x="875017" y="42684"/>
                </a:lnTo>
                <a:lnTo>
                  <a:pt x="923823" y="36487"/>
                </a:lnTo>
                <a:lnTo>
                  <a:pt x="969683" y="41986"/>
                </a:lnTo>
                <a:lnTo>
                  <a:pt x="1010691" y="57619"/>
                </a:lnTo>
                <a:lnTo>
                  <a:pt x="1045667" y="82156"/>
                </a:lnTo>
                <a:lnTo>
                  <a:pt x="1073404" y="114312"/>
                </a:lnTo>
                <a:lnTo>
                  <a:pt x="1106233" y="94259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8349" y="4369606"/>
            <a:ext cx="491490" cy="434340"/>
          </a:xfrm>
          <a:custGeom>
            <a:avLst/>
            <a:gdLst/>
            <a:ahLst/>
            <a:cxnLst/>
            <a:rect l="l" t="t" r="r" b="b"/>
            <a:pathLst>
              <a:path w="491490" h="434339">
                <a:moveTo>
                  <a:pt x="437819" y="217081"/>
                </a:moveTo>
                <a:lnTo>
                  <a:pt x="432206" y="166192"/>
                </a:lnTo>
                <a:lnTo>
                  <a:pt x="416128" y="120065"/>
                </a:lnTo>
                <a:lnTo>
                  <a:pt x="398907" y="92786"/>
                </a:lnTo>
                <a:lnTo>
                  <a:pt x="398907" y="217081"/>
                </a:lnTo>
                <a:lnTo>
                  <a:pt x="392671" y="266357"/>
                </a:lnTo>
                <a:lnTo>
                  <a:pt x="374942" y="309854"/>
                </a:lnTo>
                <a:lnTo>
                  <a:pt x="347218" y="346151"/>
                </a:lnTo>
                <a:lnTo>
                  <a:pt x="310984" y="373837"/>
                </a:lnTo>
                <a:lnTo>
                  <a:pt x="267728" y="391490"/>
                </a:lnTo>
                <a:lnTo>
                  <a:pt x="218922" y="397687"/>
                </a:lnTo>
                <a:lnTo>
                  <a:pt x="170116" y="391490"/>
                </a:lnTo>
                <a:lnTo>
                  <a:pt x="126847" y="373837"/>
                </a:lnTo>
                <a:lnTo>
                  <a:pt x="90614" y="346151"/>
                </a:lnTo>
                <a:lnTo>
                  <a:pt x="62890" y="309854"/>
                </a:lnTo>
                <a:lnTo>
                  <a:pt x="45161" y="266357"/>
                </a:lnTo>
                <a:lnTo>
                  <a:pt x="38925" y="217081"/>
                </a:lnTo>
                <a:lnTo>
                  <a:pt x="45161" y="167817"/>
                </a:lnTo>
                <a:lnTo>
                  <a:pt x="62890" y="124320"/>
                </a:lnTo>
                <a:lnTo>
                  <a:pt x="90614" y="88023"/>
                </a:lnTo>
                <a:lnTo>
                  <a:pt x="126847" y="60337"/>
                </a:lnTo>
                <a:lnTo>
                  <a:pt x="170116" y="42684"/>
                </a:lnTo>
                <a:lnTo>
                  <a:pt x="218922" y="36487"/>
                </a:lnTo>
                <a:lnTo>
                  <a:pt x="267728" y="42684"/>
                </a:lnTo>
                <a:lnTo>
                  <a:pt x="310984" y="60337"/>
                </a:lnTo>
                <a:lnTo>
                  <a:pt x="347218" y="88023"/>
                </a:lnTo>
                <a:lnTo>
                  <a:pt x="374942" y="124320"/>
                </a:lnTo>
                <a:lnTo>
                  <a:pt x="392671" y="167817"/>
                </a:lnTo>
                <a:lnTo>
                  <a:pt x="398907" y="217081"/>
                </a:lnTo>
                <a:lnTo>
                  <a:pt x="398907" y="92786"/>
                </a:lnTo>
                <a:lnTo>
                  <a:pt x="390728" y="79819"/>
                </a:lnTo>
                <a:lnTo>
                  <a:pt x="357149" y="46583"/>
                </a:lnTo>
                <a:lnTo>
                  <a:pt x="340842" y="36487"/>
                </a:lnTo>
                <a:lnTo>
                  <a:pt x="316560" y="21450"/>
                </a:lnTo>
                <a:lnTo>
                  <a:pt x="270103" y="5549"/>
                </a:lnTo>
                <a:lnTo>
                  <a:pt x="218922" y="0"/>
                </a:lnTo>
                <a:lnTo>
                  <a:pt x="167538" y="5549"/>
                </a:lnTo>
                <a:lnTo>
                  <a:pt x="121005" y="21450"/>
                </a:lnTo>
                <a:lnTo>
                  <a:pt x="80429" y="46583"/>
                </a:lnTo>
                <a:lnTo>
                  <a:pt x="46913" y="79819"/>
                </a:lnTo>
                <a:lnTo>
                  <a:pt x="21602" y="120065"/>
                </a:lnTo>
                <a:lnTo>
                  <a:pt x="5588" y="166192"/>
                </a:lnTo>
                <a:lnTo>
                  <a:pt x="0" y="217081"/>
                </a:lnTo>
                <a:lnTo>
                  <a:pt x="5588" y="267982"/>
                </a:lnTo>
                <a:lnTo>
                  <a:pt x="21602" y="314109"/>
                </a:lnTo>
                <a:lnTo>
                  <a:pt x="46913" y="354355"/>
                </a:lnTo>
                <a:lnTo>
                  <a:pt x="80429" y="387604"/>
                </a:lnTo>
                <a:lnTo>
                  <a:pt x="121005" y="412737"/>
                </a:lnTo>
                <a:lnTo>
                  <a:pt x="167538" y="428625"/>
                </a:lnTo>
                <a:lnTo>
                  <a:pt x="218922" y="434174"/>
                </a:lnTo>
                <a:lnTo>
                  <a:pt x="270103" y="428625"/>
                </a:lnTo>
                <a:lnTo>
                  <a:pt x="316560" y="412737"/>
                </a:lnTo>
                <a:lnTo>
                  <a:pt x="357149" y="387604"/>
                </a:lnTo>
                <a:lnTo>
                  <a:pt x="390728" y="354355"/>
                </a:lnTo>
                <a:lnTo>
                  <a:pt x="416128" y="314109"/>
                </a:lnTo>
                <a:lnTo>
                  <a:pt x="432206" y="267982"/>
                </a:lnTo>
                <a:lnTo>
                  <a:pt x="437819" y="217081"/>
                </a:lnTo>
                <a:close/>
              </a:path>
              <a:path w="491490" h="434339">
                <a:moveTo>
                  <a:pt x="491223" y="401332"/>
                </a:moveTo>
                <a:lnTo>
                  <a:pt x="488975" y="389940"/>
                </a:lnTo>
                <a:lnTo>
                  <a:pt x="482790" y="380885"/>
                </a:lnTo>
                <a:lnTo>
                  <a:pt x="473519" y="374904"/>
                </a:lnTo>
                <a:lnTo>
                  <a:pt x="462038" y="372757"/>
                </a:lnTo>
                <a:lnTo>
                  <a:pt x="450646" y="374904"/>
                </a:lnTo>
                <a:lnTo>
                  <a:pt x="441591" y="380885"/>
                </a:lnTo>
                <a:lnTo>
                  <a:pt x="435610" y="389940"/>
                </a:lnTo>
                <a:lnTo>
                  <a:pt x="433463" y="401332"/>
                </a:lnTo>
                <a:lnTo>
                  <a:pt x="435610" y="412724"/>
                </a:lnTo>
                <a:lnTo>
                  <a:pt x="441591" y="421779"/>
                </a:lnTo>
                <a:lnTo>
                  <a:pt x="450646" y="427761"/>
                </a:lnTo>
                <a:lnTo>
                  <a:pt x="462038" y="429907"/>
                </a:lnTo>
                <a:lnTo>
                  <a:pt x="473519" y="427761"/>
                </a:lnTo>
                <a:lnTo>
                  <a:pt x="482790" y="421779"/>
                </a:lnTo>
                <a:lnTo>
                  <a:pt x="488975" y="412724"/>
                </a:lnTo>
                <a:lnTo>
                  <a:pt x="491223" y="401332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1385" y="5215287"/>
            <a:ext cx="284988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50" b="1" spc="-10" dirty="0">
                <a:solidFill>
                  <a:srgbClr val="005080"/>
                </a:solidFill>
                <a:latin typeface="Trebuchet MS"/>
                <a:cs typeface="Trebuchet MS"/>
              </a:rPr>
              <a:t>EVOLUI</a:t>
            </a:r>
            <a:r>
              <a:rPr sz="6050" spc="-1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60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1049" y="4162365"/>
            <a:ext cx="2093331" cy="209523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052050" y="1367546"/>
            <a:ext cx="0" cy="8258175"/>
          </a:xfrm>
          <a:custGeom>
            <a:avLst/>
            <a:gdLst/>
            <a:ahLst/>
            <a:cxnLst/>
            <a:rect l="l" t="t" r="r" b="b"/>
            <a:pathLst>
              <a:path h="8258175">
                <a:moveTo>
                  <a:pt x="0" y="0"/>
                </a:moveTo>
                <a:lnTo>
                  <a:pt x="0" y="8257622"/>
                </a:lnTo>
              </a:path>
            </a:pathLst>
          </a:custGeom>
          <a:ln w="1047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62921" y="4681964"/>
            <a:ext cx="2449830" cy="1341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600" spc="229" dirty="0"/>
              <a:t>BE</a:t>
            </a:r>
            <a:r>
              <a:rPr sz="8600" spc="819" dirty="0"/>
              <a:t>M</a:t>
            </a:r>
            <a:r>
              <a:rPr sz="5850" b="0" spc="-765" dirty="0">
                <a:latin typeface="Trebuchet MS"/>
                <a:cs typeface="Trebuchet MS"/>
              </a:rPr>
              <a:t>.</a:t>
            </a:r>
            <a:endParaRPr sz="58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547494" y="4557769"/>
            <a:ext cx="230504" cy="354330"/>
          </a:xfrm>
          <a:custGeom>
            <a:avLst/>
            <a:gdLst/>
            <a:ahLst/>
            <a:cxnLst/>
            <a:rect l="l" t="t" r="r" b="b"/>
            <a:pathLst>
              <a:path w="230505" h="354329">
                <a:moveTo>
                  <a:pt x="230479" y="323850"/>
                </a:moveTo>
                <a:lnTo>
                  <a:pt x="31305" y="323850"/>
                </a:lnTo>
                <a:lnTo>
                  <a:pt x="31305" y="190500"/>
                </a:lnTo>
                <a:lnTo>
                  <a:pt x="210972" y="190500"/>
                </a:lnTo>
                <a:lnTo>
                  <a:pt x="210972" y="161290"/>
                </a:lnTo>
                <a:lnTo>
                  <a:pt x="31305" y="161290"/>
                </a:lnTo>
                <a:lnTo>
                  <a:pt x="31305" y="29210"/>
                </a:lnTo>
                <a:lnTo>
                  <a:pt x="227914" y="29210"/>
                </a:lnTo>
                <a:lnTo>
                  <a:pt x="227914" y="0"/>
                </a:lnTo>
                <a:lnTo>
                  <a:pt x="0" y="0"/>
                </a:lnTo>
                <a:lnTo>
                  <a:pt x="0" y="29210"/>
                </a:lnTo>
                <a:lnTo>
                  <a:pt x="0" y="161290"/>
                </a:lnTo>
                <a:lnTo>
                  <a:pt x="0" y="190500"/>
                </a:lnTo>
                <a:lnTo>
                  <a:pt x="0" y="323850"/>
                </a:lnTo>
                <a:lnTo>
                  <a:pt x="0" y="354330"/>
                </a:lnTo>
                <a:lnTo>
                  <a:pt x="230479" y="354330"/>
                </a:lnTo>
                <a:lnTo>
                  <a:pt x="230479" y="32385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851955" y="4557303"/>
            <a:ext cx="285115" cy="360680"/>
          </a:xfrm>
          <a:custGeom>
            <a:avLst/>
            <a:gdLst/>
            <a:ahLst/>
            <a:cxnLst/>
            <a:rect l="l" t="t" r="r" b="b"/>
            <a:pathLst>
              <a:path w="285115" h="360679">
                <a:moveTo>
                  <a:pt x="284912" y="0"/>
                </a:moveTo>
                <a:lnTo>
                  <a:pt x="253081" y="0"/>
                </a:lnTo>
                <a:lnTo>
                  <a:pt x="253081" y="219197"/>
                </a:lnTo>
                <a:lnTo>
                  <a:pt x="244716" y="262862"/>
                </a:lnTo>
                <a:lnTo>
                  <a:pt x="221577" y="297863"/>
                </a:lnTo>
                <a:lnTo>
                  <a:pt x="186599" y="321123"/>
                </a:lnTo>
                <a:lnTo>
                  <a:pt x="142718" y="329560"/>
                </a:lnTo>
                <a:lnTo>
                  <a:pt x="98534" y="321123"/>
                </a:lnTo>
                <a:lnTo>
                  <a:pt x="63401" y="297863"/>
                </a:lnTo>
                <a:lnTo>
                  <a:pt x="40204" y="262862"/>
                </a:lnTo>
                <a:lnTo>
                  <a:pt x="31831" y="219197"/>
                </a:lnTo>
                <a:lnTo>
                  <a:pt x="31831" y="0"/>
                </a:lnTo>
                <a:lnTo>
                  <a:pt x="0" y="0"/>
                </a:lnTo>
                <a:lnTo>
                  <a:pt x="0" y="219197"/>
                </a:lnTo>
                <a:lnTo>
                  <a:pt x="7056" y="264827"/>
                </a:lnTo>
                <a:lnTo>
                  <a:pt x="26877" y="303705"/>
                </a:lnTo>
                <a:lnTo>
                  <a:pt x="57442" y="333885"/>
                </a:lnTo>
                <a:lnTo>
                  <a:pt x="96730" y="353421"/>
                </a:lnTo>
                <a:lnTo>
                  <a:pt x="142718" y="360365"/>
                </a:lnTo>
                <a:lnTo>
                  <a:pt x="188454" y="353421"/>
                </a:lnTo>
                <a:lnTo>
                  <a:pt x="227587" y="333885"/>
                </a:lnTo>
                <a:lnTo>
                  <a:pt x="258071" y="303705"/>
                </a:lnTo>
                <a:lnTo>
                  <a:pt x="277861" y="264827"/>
                </a:lnTo>
                <a:lnTo>
                  <a:pt x="284912" y="219197"/>
                </a:lnTo>
                <a:lnTo>
                  <a:pt x="284912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73097" y="4551140"/>
            <a:ext cx="934085" cy="412750"/>
          </a:xfrm>
          <a:custGeom>
            <a:avLst/>
            <a:gdLst/>
            <a:ahLst/>
            <a:cxnLst/>
            <a:rect l="l" t="t" r="r" b="b"/>
            <a:pathLst>
              <a:path w="934084" h="412750">
                <a:moveTo>
                  <a:pt x="220205" y="6045"/>
                </a:moveTo>
                <a:lnTo>
                  <a:pt x="0" y="6045"/>
                </a:lnTo>
                <a:lnTo>
                  <a:pt x="0" y="36525"/>
                </a:lnTo>
                <a:lnTo>
                  <a:pt x="0" y="169875"/>
                </a:lnTo>
                <a:lnTo>
                  <a:pt x="0" y="200355"/>
                </a:lnTo>
                <a:lnTo>
                  <a:pt x="0" y="360375"/>
                </a:lnTo>
                <a:lnTo>
                  <a:pt x="31305" y="360375"/>
                </a:lnTo>
                <a:lnTo>
                  <a:pt x="31305" y="200355"/>
                </a:lnTo>
                <a:lnTo>
                  <a:pt x="198145" y="200355"/>
                </a:lnTo>
                <a:lnTo>
                  <a:pt x="198145" y="169875"/>
                </a:lnTo>
                <a:lnTo>
                  <a:pt x="31305" y="169875"/>
                </a:lnTo>
                <a:lnTo>
                  <a:pt x="31305" y="36525"/>
                </a:lnTo>
                <a:lnTo>
                  <a:pt x="220205" y="36525"/>
                </a:lnTo>
                <a:lnTo>
                  <a:pt x="220205" y="6045"/>
                </a:lnTo>
                <a:close/>
              </a:path>
              <a:path w="934084" h="412750">
                <a:moveTo>
                  <a:pt x="566267" y="360375"/>
                </a:moveTo>
                <a:lnTo>
                  <a:pt x="525348" y="263347"/>
                </a:lnTo>
                <a:lnTo>
                  <a:pt x="513016" y="234099"/>
                </a:lnTo>
                <a:lnTo>
                  <a:pt x="478472" y="152196"/>
                </a:lnTo>
                <a:lnTo>
                  <a:pt x="478472" y="234099"/>
                </a:lnTo>
                <a:lnTo>
                  <a:pt x="316776" y="234099"/>
                </a:lnTo>
                <a:lnTo>
                  <a:pt x="397370" y="40043"/>
                </a:lnTo>
                <a:lnTo>
                  <a:pt x="478472" y="234099"/>
                </a:lnTo>
                <a:lnTo>
                  <a:pt x="478472" y="152196"/>
                </a:lnTo>
                <a:lnTo>
                  <a:pt x="431177" y="40043"/>
                </a:lnTo>
                <a:lnTo>
                  <a:pt x="416890" y="6159"/>
                </a:lnTo>
                <a:lnTo>
                  <a:pt x="378891" y="6159"/>
                </a:lnTo>
                <a:lnTo>
                  <a:pt x="229514" y="360375"/>
                </a:lnTo>
                <a:lnTo>
                  <a:pt x="263906" y="360375"/>
                </a:lnTo>
                <a:lnTo>
                  <a:pt x="304457" y="263347"/>
                </a:lnTo>
                <a:lnTo>
                  <a:pt x="490283" y="263347"/>
                </a:lnTo>
                <a:lnTo>
                  <a:pt x="530847" y="360375"/>
                </a:lnTo>
                <a:lnTo>
                  <a:pt x="566267" y="360375"/>
                </a:lnTo>
                <a:close/>
              </a:path>
              <a:path w="934084" h="412750">
                <a:moveTo>
                  <a:pt x="933869" y="79565"/>
                </a:moveTo>
                <a:lnTo>
                  <a:pt x="905129" y="46786"/>
                </a:lnTo>
                <a:lnTo>
                  <a:pt x="869010" y="21691"/>
                </a:lnTo>
                <a:lnTo>
                  <a:pt x="826820" y="5651"/>
                </a:lnTo>
                <a:lnTo>
                  <a:pt x="779881" y="0"/>
                </a:lnTo>
                <a:lnTo>
                  <a:pt x="729653" y="6337"/>
                </a:lnTo>
                <a:lnTo>
                  <a:pt x="685190" y="24358"/>
                </a:lnTo>
                <a:lnTo>
                  <a:pt x="648017" y="52565"/>
                </a:lnTo>
                <a:lnTo>
                  <a:pt x="619594" y="89446"/>
                </a:lnTo>
                <a:lnTo>
                  <a:pt x="601446" y="133515"/>
                </a:lnTo>
                <a:lnTo>
                  <a:pt x="595071" y="183261"/>
                </a:lnTo>
                <a:lnTo>
                  <a:pt x="600849" y="230682"/>
                </a:lnTo>
                <a:lnTo>
                  <a:pt x="617321" y="273011"/>
                </a:lnTo>
                <a:lnTo>
                  <a:pt x="643216" y="308978"/>
                </a:lnTo>
                <a:lnTo>
                  <a:pt x="677227" y="337273"/>
                </a:lnTo>
                <a:lnTo>
                  <a:pt x="718070" y="356616"/>
                </a:lnTo>
                <a:lnTo>
                  <a:pt x="764476" y="365709"/>
                </a:lnTo>
                <a:lnTo>
                  <a:pt x="764476" y="412686"/>
                </a:lnTo>
                <a:lnTo>
                  <a:pt x="795159" y="412686"/>
                </a:lnTo>
                <a:lnTo>
                  <a:pt x="795159" y="365937"/>
                </a:lnTo>
                <a:lnTo>
                  <a:pt x="837311" y="357873"/>
                </a:lnTo>
                <a:lnTo>
                  <a:pt x="875131" y="341325"/>
                </a:lnTo>
                <a:lnTo>
                  <a:pt x="907643" y="317334"/>
                </a:lnTo>
                <a:lnTo>
                  <a:pt x="933869" y="286969"/>
                </a:lnTo>
                <a:lnTo>
                  <a:pt x="906157" y="270027"/>
                </a:lnTo>
                <a:lnTo>
                  <a:pt x="882751" y="297180"/>
                </a:lnTo>
                <a:lnTo>
                  <a:pt x="853224" y="317893"/>
                </a:lnTo>
                <a:lnTo>
                  <a:pt x="818591" y="331089"/>
                </a:lnTo>
                <a:lnTo>
                  <a:pt x="779881" y="335737"/>
                </a:lnTo>
                <a:lnTo>
                  <a:pt x="730961" y="328256"/>
                </a:lnTo>
                <a:lnTo>
                  <a:pt x="689127" y="307200"/>
                </a:lnTo>
                <a:lnTo>
                  <a:pt x="656577" y="274637"/>
                </a:lnTo>
                <a:lnTo>
                  <a:pt x="635444" y="232638"/>
                </a:lnTo>
                <a:lnTo>
                  <a:pt x="627926" y="183261"/>
                </a:lnTo>
                <a:lnTo>
                  <a:pt x="635444" y="133896"/>
                </a:lnTo>
                <a:lnTo>
                  <a:pt x="656577" y="91897"/>
                </a:lnTo>
                <a:lnTo>
                  <a:pt x="689127" y="59334"/>
                </a:lnTo>
                <a:lnTo>
                  <a:pt x="730961" y="38290"/>
                </a:lnTo>
                <a:lnTo>
                  <a:pt x="779881" y="30810"/>
                </a:lnTo>
                <a:lnTo>
                  <a:pt x="818591" y="35445"/>
                </a:lnTo>
                <a:lnTo>
                  <a:pt x="853224" y="48641"/>
                </a:lnTo>
                <a:lnTo>
                  <a:pt x="882751" y="69354"/>
                </a:lnTo>
                <a:lnTo>
                  <a:pt x="906157" y="96507"/>
                </a:lnTo>
                <a:lnTo>
                  <a:pt x="933869" y="79565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61990" y="4551138"/>
            <a:ext cx="370205" cy="367030"/>
          </a:xfrm>
          <a:custGeom>
            <a:avLst/>
            <a:gdLst/>
            <a:ahLst/>
            <a:cxnLst/>
            <a:rect l="l" t="t" r="r" b="b"/>
            <a:pathLst>
              <a:path w="370205" h="367029">
                <a:moveTo>
                  <a:pt x="184811" y="0"/>
                </a:moveTo>
                <a:lnTo>
                  <a:pt x="134582" y="6338"/>
                </a:lnTo>
                <a:lnTo>
                  <a:pt x="90127" y="24355"/>
                </a:lnTo>
                <a:lnTo>
                  <a:pt x="52943" y="52553"/>
                </a:lnTo>
                <a:lnTo>
                  <a:pt x="24529" y="89435"/>
                </a:lnTo>
                <a:lnTo>
                  <a:pt x="6381" y="133503"/>
                </a:lnTo>
                <a:lnTo>
                  <a:pt x="0" y="183261"/>
                </a:lnTo>
                <a:lnTo>
                  <a:pt x="6381" y="233023"/>
                </a:lnTo>
                <a:lnTo>
                  <a:pt x="24529" y="277094"/>
                </a:lnTo>
                <a:lnTo>
                  <a:pt x="52943" y="313978"/>
                </a:lnTo>
                <a:lnTo>
                  <a:pt x="90127" y="342177"/>
                </a:lnTo>
                <a:lnTo>
                  <a:pt x="134582" y="360194"/>
                </a:lnTo>
                <a:lnTo>
                  <a:pt x="184811" y="366533"/>
                </a:lnTo>
                <a:lnTo>
                  <a:pt x="234860" y="360194"/>
                </a:lnTo>
                <a:lnTo>
                  <a:pt x="279264" y="342177"/>
                </a:lnTo>
                <a:lnTo>
                  <a:pt x="287776" y="335727"/>
                </a:lnTo>
                <a:lnTo>
                  <a:pt x="184811" y="335727"/>
                </a:lnTo>
                <a:lnTo>
                  <a:pt x="135888" y="328249"/>
                </a:lnTo>
                <a:lnTo>
                  <a:pt x="94064" y="307194"/>
                </a:lnTo>
                <a:lnTo>
                  <a:pt x="61505" y="274632"/>
                </a:lnTo>
                <a:lnTo>
                  <a:pt x="40380" y="232631"/>
                </a:lnTo>
                <a:lnTo>
                  <a:pt x="32857" y="183261"/>
                </a:lnTo>
                <a:lnTo>
                  <a:pt x="40380" y="133896"/>
                </a:lnTo>
                <a:lnTo>
                  <a:pt x="61505" y="91898"/>
                </a:lnTo>
                <a:lnTo>
                  <a:pt x="94064" y="59337"/>
                </a:lnTo>
                <a:lnTo>
                  <a:pt x="135888" y="38283"/>
                </a:lnTo>
                <a:lnTo>
                  <a:pt x="184811" y="30805"/>
                </a:lnTo>
                <a:lnTo>
                  <a:pt x="287777" y="30805"/>
                </a:lnTo>
                <a:lnTo>
                  <a:pt x="279264" y="24355"/>
                </a:lnTo>
                <a:lnTo>
                  <a:pt x="234860" y="6338"/>
                </a:lnTo>
                <a:lnTo>
                  <a:pt x="184811" y="0"/>
                </a:lnTo>
                <a:close/>
              </a:path>
              <a:path w="370205" h="367029">
                <a:moveTo>
                  <a:pt x="287777" y="30805"/>
                </a:moveTo>
                <a:lnTo>
                  <a:pt x="184811" y="30805"/>
                </a:lnTo>
                <a:lnTo>
                  <a:pt x="233728" y="38283"/>
                </a:lnTo>
                <a:lnTo>
                  <a:pt x="275549" y="59337"/>
                </a:lnTo>
                <a:lnTo>
                  <a:pt x="308106" y="91898"/>
                </a:lnTo>
                <a:lnTo>
                  <a:pt x="329230" y="133896"/>
                </a:lnTo>
                <a:lnTo>
                  <a:pt x="336754" y="183261"/>
                </a:lnTo>
                <a:lnTo>
                  <a:pt x="329230" y="232631"/>
                </a:lnTo>
                <a:lnTo>
                  <a:pt x="308106" y="274632"/>
                </a:lnTo>
                <a:lnTo>
                  <a:pt x="275549" y="307194"/>
                </a:lnTo>
                <a:lnTo>
                  <a:pt x="233728" y="328249"/>
                </a:lnTo>
                <a:lnTo>
                  <a:pt x="184811" y="335727"/>
                </a:lnTo>
                <a:lnTo>
                  <a:pt x="287776" y="335727"/>
                </a:lnTo>
                <a:lnTo>
                  <a:pt x="316481" y="313978"/>
                </a:lnTo>
                <a:lnTo>
                  <a:pt x="344971" y="277094"/>
                </a:lnTo>
                <a:lnTo>
                  <a:pt x="363195" y="233023"/>
                </a:lnTo>
                <a:lnTo>
                  <a:pt x="369611" y="183261"/>
                </a:lnTo>
                <a:lnTo>
                  <a:pt x="363195" y="133503"/>
                </a:lnTo>
                <a:lnTo>
                  <a:pt x="344971" y="89435"/>
                </a:lnTo>
                <a:lnTo>
                  <a:pt x="316481" y="52553"/>
                </a:lnTo>
                <a:lnTo>
                  <a:pt x="287777" y="30805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252325" cy="11308715"/>
          </a:xfrm>
          <a:custGeom>
            <a:avLst/>
            <a:gdLst/>
            <a:ahLst/>
            <a:cxnLst/>
            <a:rect l="l" t="t" r="r" b="b"/>
            <a:pathLst>
              <a:path w="12252325" h="11308715">
                <a:moveTo>
                  <a:pt x="9798438" y="0"/>
                </a:moveTo>
                <a:lnTo>
                  <a:pt x="0" y="0"/>
                </a:lnTo>
                <a:lnTo>
                  <a:pt x="0" y="11308556"/>
                </a:lnTo>
                <a:lnTo>
                  <a:pt x="9798434" y="11308556"/>
                </a:lnTo>
                <a:lnTo>
                  <a:pt x="9813372" y="11294610"/>
                </a:lnTo>
                <a:lnTo>
                  <a:pt x="9856516" y="11253711"/>
                </a:lnTo>
                <a:lnTo>
                  <a:pt x="9899345" y="11212486"/>
                </a:lnTo>
                <a:lnTo>
                  <a:pt x="9941857" y="11170935"/>
                </a:lnTo>
                <a:lnTo>
                  <a:pt x="9984051" y="11129062"/>
                </a:lnTo>
                <a:lnTo>
                  <a:pt x="10025924" y="11086869"/>
                </a:lnTo>
                <a:lnTo>
                  <a:pt x="10067474" y="11044356"/>
                </a:lnTo>
                <a:lnTo>
                  <a:pt x="10108699" y="11001527"/>
                </a:lnTo>
                <a:lnTo>
                  <a:pt x="10149598" y="10958384"/>
                </a:lnTo>
                <a:lnTo>
                  <a:pt x="10190168" y="10914927"/>
                </a:lnTo>
                <a:lnTo>
                  <a:pt x="10230408" y="10871160"/>
                </a:lnTo>
                <a:lnTo>
                  <a:pt x="10270315" y="10827084"/>
                </a:lnTo>
                <a:lnTo>
                  <a:pt x="10309887" y="10782701"/>
                </a:lnTo>
                <a:lnTo>
                  <a:pt x="10349122" y="10738013"/>
                </a:lnTo>
                <a:lnTo>
                  <a:pt x="10388019" y="10693023"/>
                </a:lnTo>
                <a:lnTo>
                  <a:pt x="10426575" y="10647732"/>
                </a:lnTo>
                <a:lnTo>
                  <a:pt x="10464789" y="10602142"/>
                </a:lnTo>
                <a:lnTo>
                  <a:pt x="10502658" y="10556255"/>
                </a:lnTo>
                <a:lnTo>
                  <a:pt x="10540181" y="10510074"/>
                </a:lnTo>
                <a:lnTo>
                  <a:pt x="10577354" y="10463600"/>
                </a:lnTo>
                <a:lnTo>
                  <a:pt x="10614178" y="10416834"/>
                </a:lnTo>
                <a:lnTo>
                  <a:pt x="10650648" y="10369780"/>
                </a:lnTo>
                <a:lnTo>
                  <a:pt x="10686764" y="10322440"/>
                </a:lnTo>
                <a:lnTo>
                  <a:pt x="10722524" y="10274814"/>
                </a:lnTo>
                <a:lnTo>
                  <a:pt x="10757925" y="10226906"/>
                </a:lnTo>
                <a:lnTo>
                  <a:pt x="10792965" y="10178716"/>
                </a:lnTo>
                <a:lnTo>
                  <a:pt x="10827643" y="10130248"/>
                </a:lnTo>
                <a:lnTo>
                  <a:pt x="10861956" y="10081503"/>
                </a:lnTo>
                <a:lnTo>
                  <a:pt x="10895903" y="10032483"/>
                </a:lnTo>
                <a:lnTo>
                  <a:pt x="10929481" y="9983190"/>
                </a:lnTo>
                <a:lnTo>
                  <a:pt x="10962688" y="9933627"/>
                </a:lnTo>
                <a:lnTo>
                  <a:pt x="10995524" y="9883794"/>
                </a:lnTo>
                <a:lnTo>
                  <a:pt x="11027984" y="9833695"/>
                </a:lnTo>
                <a:lnTo>
                  <a:pt x="11060068" y="9783330"/>
                </a:lnTo>
                <a:lnTo>
                  <a:pt x="11091774" y="9732703"/>
                </a:lnTo>
                <a:lnTo>
                  <a:pt x="11123099" y="9681815"/>
                </a:lnTo>
                <a:lnTo>
                  <a:pt x="11154042" y="9630668"/>
                </a:lnTo>
                <a:lnTo>
                  <a:pt x="11184600" y="9579264"/>
                </a:lnTo>
                <a:lnTo>
                  <a:pt x="11214772" y="9527604"/>
                </a:lnTo>
                <a:lnTo>
                  <a:pt x="11244555" y="9475692"/>
                </a:lnTo>
                <a:lnTo>
                  <a:pt x="11273948" y="9423529"/>
                </a:lnTo>
                <a:lnTo>
                  <a:pt x="11302948" y="9371118"/>
                </a:lnTo>
                <a:lnTo>
                  <a:pt x="11331554" y="9318459"/>
                </a:lnTo>
                <a:lnTo>
                  <a:pt x="11359764" y="9265555"/>
                </a:lnTo>
                <a:lnTo>
                  <a:pt x="11387575" y="9212408"/>
                </a:lnTo>
                <a:lnTo>
                  <a:pt x="11414986" y="9159020"/>
                </a:lnTo>
                <a:lnTo>
                  <a:pt x="11441994" y="9105393"/>
                </a:lnTo>
                <a:lnTo>
                  <a:pt x="11468598" y="9051529"/>
                </a:lnTo>
                <a:lnTo>
                  <a:pt x="11494796" y="8997430"/>
                </a:lnTo>
                <a:lnTo>
                  <a:pt x="11520585" y="8943098"/>
                </a:lnTo>
                <a:lnTo>
                  <a:pt x="11545964" y="8888535"/>
                </a:lnTo>
                <a:lnTo>
                  <a:pt x="11570930" y="8833743"/>
                </a:lnTo>
                <a:lnTo>
                  <a:pt x="11595482" y="8778724"/>
                </a:lnTo>
                <a:lnTo>
                  <a:pt x="11619618" y="8723480"/>
                </a:lnTo>
                <a:lnTo>
                  <a:pt x="11643335" y="8668013"/>
                </a:lnTo>
                <a:lnTo>
                  <a:pt x="11666632" y="8612324"/>
                </a:lnTo>
                <a:lnTo>
                  <a:pt x="11689507" y="8556417"/>
                </a:lnTo>
                <a:lnTo>
                  <a:pt x="11711957" y="8500292"/>
                </a:lnTo>
                <a:lnTo>
                  <a:pt x="11733982" y="8443953"/>
                </a:lnTo>
                <a:lnTo>
                  <a:pt x="11755577" y="8387400"/>
                </a:lnTo>
                <a:lnTo>
                  <a:pt x="11776743" y="8330636"/>
                </a:lnTo>
                <a:lnTo>
                  <a:pt x="11797476" y="8273663"/>
                </a:lnTo>
                <a:lnTo>
                  <a:pt x="11817775" y="8216483"/>
                </a:lnTo>
                <a:lnTo>
                  <a:pt x="11837637" y="8159098"/>
                </a:lnTo>
                <a:lnTo>
                  <a:pt x="11857062" y="8101510"/>
                </a:lnTo>
                <a:lnTo>
                  <a:pt x="11876046" y="8043720"/>
                </a:lnTo>
                <a:lnTo>
                  <a:pt x="11894588" y="7985732"/>
                </a:lnTo>
                <a:lnTo>
                  <a:pt x="11912685" y="7927546"/>
                </a:lnTo>
                <a:lnTo>
                  <a:pt x="11930337" y="7869165"/>
                </a:lnTo>
                <a:lnTo>
                  <a:pt x="11947540" y="7810591"/>
                </a:lnTo>
                <a:lnTo>
                  <a:pt x="11964293" y="7751826"/>
                </a:lnTo>
                <a:lnTo>
                  <a:pt x="11980593" y="7692871"/>
                </a:lnTo>
                <a:lnTo>
                  <a:pt x="11996440" y="7633729"/>
                </a:lnTo>
                <a:lnTo>
                  <a:pt x="12011830" y="7574403"/>
                </a:lnTo>
                <a:lnTo>
                  <a:pt x="12026762" y="7514892"/>
                </a:lnTo>
                <a:lnTo>
                  <a:pt x="12041234" y="7455201"/>
                </a:lnTo>
                <a:lnTo>
                  <a:pt x="12055244" y="7395330"/>
                </a:lnTo>
                <a:lnTo>
                  <a:pt x="12068789" y="7335283"/>
                </a:lnTo>
                <a:lnTo>
                  <a:pt x="12081869" y="7275060"/>
                </a:lnTo>
                <a:lnTo>
                  <a:pt x="12094480" y="7214663"/>
                </a:lnTo>
                <a:lnTo>
                  <a:pt x="12106621" y="7154096"/>
                </a:lnTo>
                <a:lnTo>
                  <a:pt x="12118290" y="7093359"/>
                </a:lnTo>
                <a:lnTo>
                  <a:pt x="12129485" y="7032455"/>
                </a:lnTo>
                <a:lnTo>
                  <a:pt x="12140203" y="6971385"/>
                </a:lnTo>
                <a:lnTo>
                  <a:pt x="12150444" y="6910153"/>
                </a:lnTo>
                <a:lnTo>
                  <a:pt x="12160204" y="6848759"/>
                </a:lnTo>
                <a:lnTo>
                  <a:pt x="12169482" y="6787206"/>
                </a:lnTo>
                <a:lnTo>
                  <a:pt x="12178277" y="6725495"/>
                </a:lnTo>
                <a:lnTo>
                  <a:pt x="12186585" y="6663629"/>
                </a:lnTo>
                <a:lnTo>
                  <a:pt x="12194405" y="6601610"/>
                </a:lnTo>
                <a:lnTo>
                  <a:pt x="12201735" y="6539439"/>
                </a:lnTo>
                <a:lnTo>
                  <a:pt x="12208573" y="6477119"/>
                </a:lnTo>
                <a:lnTo>
                  <a:pt x="12214916" y="6414652"/>
                </a:lnTo>
                <a:lnTo>
                  <a:pt x="12220764" y="6352040"/>
                </a:lnTo>
                <a:lnTo>
                  <a:pt x="12226114" y="6289284"/>
                </a:lnTo>
                <a:lnTo>
                  <a:pt x="12230964" y="6226386"/>
                </a:lnTo>
                <a:lnTo>
                  <a:pt x="12235311" y="6163350"/>
                </a:lnTo>
                <a:lnTo>
                  <a:pt x="12239155" y="6100176"/>
                </a:lnTo>
                <a:lnTo>
                  <a:pt x="12242492" y="6036866"/>
                </a:lnTo>
                <a:lnTo>
                  <a:pt x="12245322" y="5973423"/>
                </a:lnTo>
                <a:lnTo>
                  <a:pt x="12247642" y="5909849"/>
                </a:lnTo>
                <a:lnTo>
                  <a:pt x="12249449" y="5846145"/>
                </a:lnTo>
                <a:lnTo>
                  <a:pt x="12250743" y="5782314"/>
                </a:lnTo>
                <a:lnTo>
                  <a:pt x="12251520" y="5718358"/>
                </a:lnTo>
                <a:lnTo>
                  <a:pt x="12251780" y="5654278"/>
                </a:lnTo>
                <a:lnTo>
                  <a:pt x="12251520" y="5590197"/>
                </a:lnTo>
                <a:lnTo>
                  <a:pt x="12250743" y="5526241"/>
                </a:lnTo>
                <a:lnTo>
                  <a:pt x="12249449" y="5462409"/>
                </a:lnTo>
                <a:lnTo>
                  <a:pt x="12247642" y="5398706"/>
                </a:lnTo>
                <a:lnTo>
                  <a:pt x="12245322" y="5335131"/>
                </a:lnTo>
                <a:lnTo>
                  <a:pt x="12242492" y="5271688"/>
                </a:lnTo>
                <a:lnTo>
                  <a:pt x="12239155" y="5208379"/>
                </a:lnTo>
                <a:lnTo>
                  <a:pt x="12235311" y="5145204"/>
                </a:lnTo>
                <a:lnTo>
                  <a:pt x="12230964" y="5082168"/>
                </a:lnTo>
                <a:lnTo>
                  <a:pt x="12226114" y="5019270"/>
                </a:lnTo>
                <a:lnTo>
                  <a:pt x="12220764" y="4956514"/>
                </a:lnTo>
                <a:lnTo>
                  <a:pt x="12214916" y="4893901"/>
                </a:lnTo>
                <a:lnTo>
                  <a:pt x="12208573" y="4831434"/>
                </a:lnTo>
                <a:lnTo>
                  <a:pt x="12201735" y="4769114"/>
                </a:lnTo>
                <a:lnTo>
                  <a:pt x="12194405" y="4706943"/>
                </a:lnTo>
                <a:lnTo>
                  <a:pt x="12186585" y="4644924"/>
                </a:lnTo>
                <a:lnTo>
                  <a:pt x="12178277" y="4583058"/>
                </a:lnTo>
                <a:lnTo>
                  <a:pt x="12169482" y="4521347"/>
                </a:lnTo>
                <a:lnTo>
                  <a:pt x="12160204" y="4459794"/>
                </a:lnTo>
                <a:lnTo>
                  <a:pt x="12150444" y="4398400"/>
                </a:lnTo>
                <a:lnTo>
                  <a:pt x="12140203" y="4337167"/>
                </a:lnTo>
                <a:lnTo>
                  <a:pt x="12129485" y="4276098"/>
                </a:lnTo>
                <a:lnTo>
                  <a:pt x="12118290" y="4215193"/>
                </a:lnTo>
                <a:lnTo>
                  <a:pt x="12106621" y="4154456"/>
                </a:lnTo>
                <a:lnTo>
                  <a:pt x="12094480" y="4093889"/>
                </a:lnTo>
                <a:lnTo>
                  <a:pt x="12081869" y="4033492"/>
                </a:lnTo>
                <a:lnTo>
                  <a:pt x="12068789" y="3973269"/>
                </a:lnTo>
                <a:lnTo>
                  <a:pt x="12055244" y="3913221"/>
                </a:lnTo>
                <a:lnTo>
                  <a:pt x="12041234" y="3853351"/>
                </a:lnTo>
                <a:lnTo>
                  <a:pt x="12026762" y="3793659"/>
                </a:lnTo>
                <a:lnTo>
                  <a:pt x="12011830" y="3734149"/>
                </a:lnTo>
                <a:lnTo>
                  <a:pt x="11996440" y="3674822"/>
                </a:lnTo>
                <a:lnTo>
                  <a:pt x="11980593" y="3615680"/>
                </a:lnTo>
                <a:lnTo>
                  <a:pt x="11964293" y="3556726"/>
                </a:lnTo>
                <a:lnTo>
                  <a:pt x="11947540" y="3497960"/>
                </a:lnTo>
                <a:lnTo>
                  <a:pt x="11930337" y="3439386"/>
                </a:lnTo>
                <a:lnTo>
                  <a:pt x="11912685" y="3381005"/>
                </a:lnTo>
                <a:lnTo>
                  <a:pt x="11894588" y="3322819"/>
                </a:lnTo>
                <a:lnTo>
                  <a:pt x="11876046" y="3264831"/>
                </a:lnTo>
                <a:lnTo>
                  <a:pt x="11857062" y="3207041"/>
                </a:lnTo>
                <a:lnTo>
                  <a:pt x="11837637" y="3149453"/>
                </a:lnTo>
                <a:lnTo>
                  <a:pt x="11817775" y="3092068"/>
                </a:lnTo>
                <a:lnTo>
                  <a:pt x="11797476" y="3034888"/>
                </a:lnTo>
                <a:lnTo>
                  <a:pt x="11776743" y="2977915"/>
                </a:lnTo>
                <a:lnTo>
                  <a:pt x="11755577" y="2921151"/>
                </a:lnTo>
                <a:lnTo>
                  <a:pt x="11733982" y="2864598"/>
                </a:lnTo>
                <a:lnTo>
                  <a:pt x="11711957" y="2808258"/>
                </a:lnTo>
                <a:lnTo>
                  <a:pt x="11689507" y="2752134"/>
                </a:lnTo>
                <a:lnTo>
                  <a:pt x="11666632" y="2696227"/>
                </a:lnTo>
                <a:lnTo>
                  <a:pt x="11643335" y="2640538"/>
                </a:lnTo>
                <a:lnTo>
                  <a:pt x="11619618" y="2585071"/>
                </a:lnTo>
                <a:lnTo>
                  <a:pt x="11595482" y="2529827"/>
                </a:lnTo>
                <a:lnTo>
                  <a:pt x="11570930" y="2474808"/>
                </a:lnTo>
                <a:lnTo>
                  <a:pt x="11545964" y="2420015"/>
                </a:lnTo>
                <a:lnTo>
                  <a:pt x="11520585" y="2365452"/>
                </a:lnTo>
                <a:lnTo>
                  <a:pt x="11494796" y="2311120"/>
                </a:lnTo>
                <a:lnTo>
                  <a:pt x="11468598" y="2257021"/>
                </a:lnTo>
                <a:lnTo>
                  <a:pt x="11441994" y="2203158"/>
                </a:lnTo>
                <a:lnTo>
                  <a:pt x="11414986" y="2149531"/>
                </a:lnTo>
                <a:lnTo>
                  <a:pt x="11387575" y="2096143"/>
                </a:lnTo>
                <a:lnTo>
                  <a:pt x="11359764" y="2042996"/>
                </a:lnTo>
                <a:lnTo>
                  <a:pt x="11331554" y="1990092"/>
                </a:lnTo>
                <a:lnTo>
                  <a:pt x="11302948" y="1937433"/>
                </a:lnTo>
                <a:lnTo>
                  <a:pt x="11273948" y="1885021"/>
                </a:lnTo>
                <a:lnTo>
                  <a:pt x="11244555" y="1832858"/>
                </a:lnTo>
                <a:lnTo>
                  <a:pt x="11214772" y="1780946"/>
                </a:lnTo>
                <a:lnTo>
                  <a:pt x="11184600" y="1729287"/>
                </a:lnTo>
                <a:lnTo>
                  <a:pt x="11154042" y="1677883"/>
                </a:lnTo>
                <a:lnTo>
                  <a:pt x="11123099" y="1626736"/>
                </a:lnTo>
                <a:lnTo>
                  <a:pt x="11091774" y="1575847"/>
                </a:lnTo>
                <a:lnTo>
                  <a:pt x="11060068" y="1525220"/>
                </a:lnTo>
                <a:lnTo>
                  <a:pt x="11027984" y="1474856"/>
                </a:lnTo>
                <a:lnTo>
                  <a:pt x="10995524" y="1424756"/>
                </a:lnTo>
                <a:lnTo>
                  <a:pt x="10962688" y="1374924"/>
                </a:lnTo>
                <a:lnTo>
                  <a:pt x="10929481" y="1325360"/>
                </a:lnTo>
                <a:lnTo>
                  <a:pt x="10895903" y="1276067"/>
                </a:lnTo>
                <a:lnTo>
                  <a:pt x="10861956" y="1227047"/>
                </a:lnTo>
                <a:lnTo>
                  <a:pt x="10827643" y="1178302"/>
                </a:lnTo>
                <a:lnTo>
                  <a:pt x="10792965" y="1129834"/>
                </a:lnTo>
                <a:lnTo>
                  <a:pt x="10757925" y="1081645"/>
                </a:lnTo>
                <a:lnTo>
                  <a:pt x="10722524" y="1033737"/>
                </a:lnTo>
                <a:lnTo>
                  <a:pt x="10686764" y="986111"/>
                </a:lnTo>
                <a:lnTo>
                  <a:pt x="10650648" y="938770"/>
                </a:lnTo>
                <a:lnTo>
                  <a:pt x="10614178" y="891716"/>
                </a:lnTo>
                <a:lnTo>
                  <a:pt x="10577354" y="844951"/>
                </a:lnTo>
                <a:lnTo>
                  <a:pt x="10540181" y="798477"/>
                </a:lnTo>
                <a:lnTo>
                  <a:pt x="10502658" y="752295"/>
                </a:lnTo>
                <a:lnTo>
                  <a:pt x="10464789" y="706409"/>
                </a:lnTo>
                <a:lnTo>
                  <a:pt x="10426575" y="660819"/>
                </a:lnTo>
                <a:lnTo>
                  <a:pt x="10388019" y="615528"/>
                </a:lnTo>
                <a:lnTo>
                  <a:pt x="10349122" y="570538"/>
                </a:lnTo>
                <a:lnTo>
                  <a:pt x="10309887" y="525850"/>
                </a:lnTo>
                <a:lnTo>
                  <a:pt x="10270315" y="481467"/>
                </a:lnTo>
                <a:lnTo>
                  <a:pt x="10230408" y="437391"/>
                </a:lnTo>
                <a:lnTo>
                  <a:pt x="10190168" y="393624"/>
                </a:lnTo>
                <a:lnTo>
                  <a:pt x="10149598" y="350168"/>
                </a:lnTo>
                <a:lnTo>
                  <a:pt x="10108699" y="307024"/>
                </a:lnTo>
                <a:lnTo>
                  <a:pt x="10067474" y="264195"/>
                </a:lnTo>
                <a:lnTo>
                  <a:pt x="10025924" y="221682"/>
                </a:lnTo>
                <a:lnTo>
                  <a:pt x="9984051" y="179489"/>
                </a:lnTo>
                <a:lnTo>
                  <a:pt x="9941857" y="137616"/>
                </a:lnTo>
                <a:lnTo>
                  <a:pt x="9899345" y="96066"/>
                </a:lnTo>
                <a:lnTo>
                  <a:pt x="9856516" y="54840"/>
                </a:lnTo>
                <a:lnTo>
                  <a:pt x="9813372" y="13941"/>
                </a:lnTo>
                <a:lnTo>
                  <a:pt x="9798438" y="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1575" y="3677124"/>
            <a:ext cx="9293860" cy="379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100"/>
              </a:lnSpc>
              <a:spcBef>
                <a:spcPts val="100"/>
              </a:spcBef>
            </a:pPr>
            <a:r>
              <a:rPr sz="2050" spc="295" dirty="0">
                <a:solidFill>
                  <a:srgbClr val="DEEBF3"/>
                </a:solidFill>
                <a:latin typeface="Trebuchet MS"/>
                <a:cs typeface="Trebuchet MS"/>
              </a:rPr>
              <a:t>Chegou </a:t>
            </a:r>
            <a:r>
              <a:rPr sz="2050" spc="260" dirty="0">
                <a:solidFill>
                  <a:srgbClr val="DEEBF3"/>
                </a:solidFill>
                <a:latin typeface="Trebuchet MS"/>
                <a:cs typeface="Trebuchet MS"/>
              </a:rPr>
              <a:t>a </a:t>
            </a:r>
            <a:r>
              <a:rPr sz="2050" spc="245" dirty="0">
                <a:solidFill>
                  <a:srgbClr val="DEEBF3"/>
                </a:solidFill>
                <a:latin typeface="Trebuchet MS"/>
                <a:cs typeface="Trebuchet MS"/>
              </a:rPr>
              <a:t>hora de </a:t>
            </a:r>
            <a:r>
              <a:rPr sz="2050" spc="195" dirty="0">
                <a:solidFill>
                  <a:srgbClr val="DEEBF3"/>
                </a:solidFill>
                <a:latin typeface="Trebuchet MS"/>
                <a:cs typeface="Trebuchet MS"/>
              </a:rPr>
              <a:t>fazer </a:t>
            </a:r>
            <a:r>
              <a:rPr sz="2050" spc="295" dirty="0">
                <a:solidFill>
                  <a:srgbClr val="DEEBF3"/>
                </a:solidFill>
                <a:latin typeface="Trebuchet MS"/>
                <a:cs typeface="Trebuchet MS"/>
              </a:rPr>
              <a:t>com </a:t>
            </a:r>
            <a:r>
              <a:rPr sz="2050" spc="250" dirty="0">
                <a:solidFill>
                  <a:srgbClr val="DEEBF3"/>
                </a:solidFill>
                <a:latin typeface="Trebuchet MS"/>
                <a:cs typeface="Trebuchet MS"/>
              </a:rPr>
              <a:t>que </a:t>
            </a:r>
            <a:r>
              <a:rPr sz="2050" spc="175" dirty="0">
                <a:solidFill>
                  <a:srgbClr val="DEEBF3"/>
                </a:solidFill>
                <a:latin typeface="Trebuchet MS"/>
                <a:cs typeface="Trebuchet MS"/>
              </a:rPr>
              <a:t>o </a:t>
            </a:r>
            <a:r>
              <a:rPr sz="2050" spc="290" dirty="0">
                <a:solidFill>
                  <a:srgbClr val="DEEBF3"/>
                </a:solidFill>
                <a:latin typeface="Trebuchet MS"/>
                <a:cs typeface="Trebuchet MS"/>
              </a:rPr>
              <a:t>nosso </a:t>
            </a:r>
            <a:r>
              <a:rPr sz="2050" spc="254" dirty="0">
                <a:solidFill>
                  <a:srgbClr val="DEEBF3"/>
                </a:solidFill>
                <a:latin typeface="Trebuchet MS"/>
                <a:cs typeface="Trebuchet MS"/>
              </a:rPr>
              <a:t>novo </a:t>
            </a:r>
            <a:r>
              <a:rPr sz="2050" spc="270" dirty="0">
                <a:solidFill>
                  <a:srgbClr val="DEEBF3"/>
                </a:solidFill>
                <a:latin typeface="Trebuchet MS"/>
                <a:cs typeface="Trebuchet MS"/>
              </a:rPr>
              <a:t>posicionamento </a:t>
            </a:r>
            <a:r>
              <a:rPr sz="2050" spc="-60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b="1" spc="160" dirty="0">
                <a:solidFill>
                  <a:srgbClr val="DEEBF3"/>
                </a:solidFill>
                <a:latin typeface="Trebuchet MS"/>
                <a:cs typeface="Trebuchet MS"/>
              </a:rPr>
              <a:t>"HUMANIDADE</a:t>
            </a:r>
            <a:r>
              <a:rPr sz="2050" b="1" spc="-7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b="1" spc="180" dirty="0">
                <a:solidFill>
                  <a:srgbClr val="DEEBF3"/>
                </a:solidFill>
                <a:latin typeface="Trebuchet MS"/>
                <a:cs typeface="Trebuchet MS"/>
              </a:rPr>
              <a:t>NO</a:t>
            </a:r>
            <a:r>
              <a:rPr sz="2050" b="1" spc="-6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b="1" spc="50" dirty="0">
                <a:solidFill>
                  <a:srgbClr val="DEEBF3"/>
                </a:solidFill>
                <a:latin typeface="Trebuchet MS"/>
                <a:cs typeface="Trebuchet MS"/>
              </a:rPr>
              <a:t>SER.</a:t>
            </a:r>
            <a:r>
              <a:rPr sz="2050" b="1" spc="-7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b="1" spc="135" dirty="0">
                <a:solidFill>
                  <a:srgbClr val="DEEBF3"/>
                </a:solidFill>
                <a:latin typeface="Trebuchet MS"/>
                <a:cs typeface="Trebuchet MS"/>
              </a:rPr>
              <a:t>EXCELÊNCIA</a:t>
            </a:r>
            <a:r>
              <a:rPr sz="2050" b="1" spc="-6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b="1" spc="180" dirty="0">
                <a:solidFill>
                  <a:srgbClr val="DEEBF3"/>
                </a:solidFill>
                <a:latin typeface="Trebuchet MS"/>
                <a:cs typeface="Trebuchet MS"/>
              </a:rPr>
              <a:t>NO</a:t>
            </a:r>
            <a:r>
              <a:rPr sz="2050" b="1" spc="-6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b="1" spc="90" dirty="0">
                <a:solidFill>
                  <a:srgbClr val="DEEBF3"/>
                </a:solidFill>
                <a:latin typeface="Trebuchet MS"/>
                <a:cs typeface="Trebuchet MS"/>
              </a:rPr>
              <a:t>FAZER"</a:t>
            </a:r>
            <a:r>
              <a:rPr sz="2050" b="1" spc="-1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70" dirty="0">
                <a:solidFill>
                  <a:srgbClr val="DEEBF3"/>
                </a:solidFill>
                <a:latin typeface="Trebuchet MS"/>
                <a:cs typeface="Trebuchet MS"/>
              </a:rPr>
              <a:t>se</a:t>
            </a:r>
            <a:r>
              <a:rPr sz="2050" spc="-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DEEBF3"/>
                </a:solidFill>
                <a:latin typeface="Trebuchet MS"/>
                <a:cs typeface="Trebuchet MS"/>
              </a:rPr>
              <a:t>torne</a:t>
            </a:r>
            <a:r>
              <a:rPr sz="2050" spc="-1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70" dirty="0">
                <a:solidFill>
                  <a:srgbClr val="DEEBF3"/>
                </a:solidFill>
                <a:latin typeface="Trebuchet MS"/>
                <a:cs typeface="Trebuchet MS"/>
              </a:rPr>
              <a:t>mais</a:t>
            </a:r>
            <a:r>
              <a:rPr sz="2050" spc="-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10" dirty="0">
                <a:solidFill>
                  <a:srgbClr val="DEEBF3"/>
                </a:solidFill>
                <a:latin typeface="Trebuchet MS"/>
                <a:cs typeface="Trebuchet MS"/>
              </a:rPr>
              <a:t>do</a:t>
            </a:r>
            <a:r>
              <a:rPr sz="2050" spc="-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90" dirty="0">
                <a:solidFill>
                  <a:srgbClr val="DEEBF3"/>
                </a:solidFill>
                <a:latin typeface="Trebuchet MS"/>
                <a:cs typeface="Trebuchet MS"/>
              </a:rPr>
              <a:t>que </a:t>
            </a:r>
            <a:r>
              <a:rPr sz="2050" spc="19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90" dirty="0">
                <a:solidFill>
                  <a:srgbClr val="DEEBF3"/>
                </a:solidFill>
                <a:latin typeface="Trebuchet MS"/>
                <a:cs typeface="Trebuchet MS"/>
              </a:rPr>
              <a:t>uma</a:t>
            </a:r>
            <a:r>
              <a:rPr sz="2050" spc="-114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95" dirty="0">
                <a:solidFill>
                  <a:srgbClr val="DEEBF3"/>
                </a:solidFill>
                <a:latin typeface="Trebuchet MS"/>
                <a:cs typeface="Trebuchet MS"/>
              </a:rPr>
              <a:t>frase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65" dirty="0">
                <a:solidFill>
                  <a:srgbClr val="DEEBF3"/>
                </a:solidFill>
                <a:latin typeface="Trebuchet MS"/>
                <a:cs typeface="Trebuchet MS"/>
              </a:rPr>
              <a:t>de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50" dirty="0">
                <a:solidFill>
                  <a:srgbClr val="DEEBF3"/>
                </a:solidFill>
                <a:latin typeface="Trebuchet MS"/>
                <a:cs typeface="Trebuchet MS"/>
              </a:rPr>
              <a:t>campanha,</a:t>
            </a:r>
            <a:r>
              <a:rPr sz="2050" spc="-114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15" dirty="0">
                <a:solidFill>
                  <a:srgbClr val="DEEBF3"/>
                </a:solidFill>
                <a:latin typeface="Trebuchet MS"/>
                <a:cs typeface="Trebuchet MS"/>
              </a:rPr>
              <a:t>mas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DEEBF3"/>
                </a:solidFill>
                <a:latin typeface="Trebuchet MS"/>
                <a:cs typeface="Trebuchet MS"/>
              </a:rPr>
              <a:t>um</a:t>
            </a:r>
            <a:r>
              <a:rPr sz="2050" spc="-114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35" dirty="0">
                <a:solidFill>
                  <a:srgbClr val="DEEBF3"/>
                </a:solidFill>
                <a:latin typeface="Trebuchet MS"/>
                <a:cs typeface="Trebuchet MS"/>
              </a:rPr>
              <a:t>DNA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90" dirty="0">
                <a:solidFill>
                  <a:srgbClr val="DEEBF3"/>
                </a:solidFill>
                <a:latin typeface="Trebuchet MS"/>
                <a:cs typeface="Trebuchet MS"/>
              </a:rPr>
              <a:t>presente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55" dirty="0">
                <a:solidFill>
                  <a:srgbClr val="DEEBF3"/>
                </a:solidFill>
                <a:latin typeface="Trebuchet MS"/>
                <a:cs typeface="Trebuchet MS"/>
              </a:rPr>
              <a:t>no</a:t>
            </a:r>
            <a:r>
              <a:rPr sz="2050" spc="-114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DEEBF3"/>
                </a:solidFill>
                <a:latin typeface="Trebuchet MS"/>
                <a:cs typeface="Trebuchet MS"/>
              </a:rPr>
              <a:t>dia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60" dirty="0">
                <a:solidFill>
                  <a:srgbClr val="DEEBF3"/>
                </a:solidFill>
                <a:latin typeface="Trebuchet MS"/>
                <a:cs typeface="Trebuchet MS"/>
              </a:rPr>
              <a:t>a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14" dirty="0">
                <a:solidFill>
                  <a:srgbClr val="DEEBF3"/>
                </a:solidFill>
                <a:latin typeface="Trebuchet MS"/>
                <a:cs typeface="Trebuchet MS"/>
              </a:rPr>
              <a:t>dia</a:t>
            </a:r>
            <a:r>
              <a:rPr sz="2050" spc="-114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65" dirty="0">
                <a:solidFill>
                  <a:srgbClr val="DEEBF3"/>
                </a:solidFill>
                <a:latin typeface="Trebuchet MS"/>
                <a:cs typeface="Trebuchet MS"/>
              </a:rPr>
              <a:t>de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15" dirty="0">
                <a:solidFill>
                  <a:srgbClr val="DEEBF3"/>
                </a:solidFill>
                <a:latin typeface="Trebuchet MS"/>
                <a:cs typeface="Trebuchet MS"/>
              </a:rPr>
              <a:t>cada</a:t>
            </a:r>
            <a:r>
              <a:rPr sz="2050" spc="-11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5" dirty="0">
                <a:solidFill>
                  <a:srgbClr val="DEEBF3"/>
                </a:solidFill>
                <a:latin typeface="Trebuchet MS"/>
                <a:cs typeface="Trebuchet MS"/>
              </a:rPr>
              <a:t>um.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50" spc="305" dirty="0">
                <a:solidFill>
                  <a:srgbClr val="DEEBF3"/>
                </a:solidFill>
                <a:latin typeface="Trebuchet MS"/>
                <a:cs typeface="Trebuchet MS"/>
              </a:rPr>
              <a:t>Colocando</a:t>
            </a:r>
            <a:r>
              <a:rPr sz="2050" spc="22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75" dirty="0">
                <a:solidFill>
                  <a:srgbClr val="DEEBF3"/>
                </a:solidFill>
                <a:latin typeface="Trebuchet MS"/>
                <a:cs typeface="Trebuchet MS"/>
              </a:rPr>
              <a:t>o</a:t>
            </a:r>
            <a:r>
              <a:rPr sz="2050" spc="229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70" dirty="0">
                <a:solidFill>
                  <a:srgbClr val="DEEBF3"/>
                </a:solidFill>
                <a:latin typeface="Trebuchet MS"/>
                <a:cs typeface="Trebuchet MS"/>
              </a:rPr>
              <a:t>colaborador</a:t>
            </a:r>
            <a:r>
              <a:rPr sz="2050" spc="229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40" dirty="0">
                <a:solidFill>
                  <a:srgbClr val="DEEBF3"/>
                </a:solidFill>
                <a:latin typeface="Trebuchet MS"/>
                <a:cs typeface="Trebuchet MS"/>
              </a:rPr>
              <a:t>no</a:t>
            </a:r>
            <a:r>
              <a:rPr sz="2050" spc="229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15" dirty="0">
                <a:solidFill>
                  <a:srgbClr val="DEEBF3"/>
                </a:solidFill>
                <a:latin typeface="Trebuchet MS"/>
                <a:cs typeface="Trebuchet MS"/>
              </a:rPr>
              <a:t>centro</a:t>
            </a:r>
            <a:r>
              <a:rPr sz="2050" spc="22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310" dirty="0">
                <a:solidFill>
                  <a:srgbClr val="DEEBF3"/>
                </a:solidFill>
                <a:latin typeface="Trebuchet MS"/>
                <a:cs typeface="Trebuchet MS"/>
              </a:rPr>
              <a:t>da</a:t>
            </a:r>
            <a:r>
              <a:rPr sz="2050" spc="229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300" dirty="0">
                <a:solidFill>
                  <a:srgbClr val="DEEBF3"/>
                </a:solidFill>
                <a:latin typeface="Trebuchet MS"/>
                <a:cs typeface="Trebuchet MS"/>
              </a:rPr>
              <a:t>comunicação</a:t>
            </a:r>
            <a:r>
              <a:rPr sz="2050" spc="229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85" dirty="0">
                <a:solidFill>
                  <a:srgbClr val="DEEBF3"/>
                </a:solidFill>
                <a:latin typeface="Trebuchet MS"/>
                <a:cs typeface="Trebuchet MS"/>
              </a:rPr>
              <a:t>interna,</a:t>
            </a:r>
            <a:endParaRPr sz="2050">
              <a:latin typeface="Trebuchet MS"/>
              <a:cs typeface="Trebuchet MS"/>
            </a:endParaRPr>
          </a:p>
          <a:p>
            <a:pPr marL="12700" marR="100965">
              <a:lnSpc>
                <a:spcPct val="134100"/>
              </a:lnSpc>
            </a:pPr>
            <a:r>
              <a:rPr sz="2050" spc="245" dirty="0">
                <a:solidFill>
                  <a:srgbClr val="DEEBF3"/>
                </a:solidFill>
                <a:latin typeface="Trebuchet MS"/>
                <a:cs typeface="Trebuchet MS"/>
              </a:rPr>
              <a:t>traduzimos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60" dirty="0">
                <a:solidFill>
                  <a:srgbClr val="DEEBF3"/>
                </a:solidFill>
                <a:latin typeface="Trebuchet MS"/>
                <a:cs typeface="Trebuchet MS"/>
              </a:rPr>
              <a:t>a</a:t>
            </a:r>
            <a:r>
              <a:rPr sz="2050" spc="21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315" dirty="0">
                <a:solidFill>
                  <a:srgbClr val="DEEBF3"/>
                </a:solidFill>
                <a:latin typeface="Trebuchet MS"/>
                <a:cs typeface="Trebuchet MS"/>
              </a:rPr>
              <a:t>mensagem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70" dirty="0">
                <a:solidFill>
                  <a:srgbClr val="DEEBF3"/>
                </a:solidFill>
                <a:latin typeface="Trebuchet MS"/>
                <a:cs typeface="Trebuchet MS"/>
              </a:rPr>
              <a:t>do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00" dirty="0">
                <a:solidFill>
                  <a:srgbClr val="DEEBF3"/>
                </a:solidFill>
                <a:latin typeface="Trebuchet MS"/>
                <a:cs typeface="Trebuchet MS"/>
              </a:rPr>
              <a:t>conceito,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330" dirty="0">
                <a:solidFill>
                  <a:srgbClr val="DEEBF3"/>
                </a:solidFill>
                <a:latin typeface="Trebuchet MS"/>
                <a:cs typeface="Trebuchet MS"/>
              </a:rPr>
              <a:t>apenas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29" dirty="0">
                <a:solidFill>
                  <a:srgbClr val="DEEBF3"/>
                </a:solidFill>
                <a:latin typeface="Trebuchet MS"/>
                <a:cs typeface="Trebuchet MS"/>
              </a:rPr>
              <a:t>invertendo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60" dirty="0">
                <a:solidFill>
                  <a:srgbClr val="DEEBF3"/>
                </a:solidFill>
                <a:latin typeface="Trebuchet MS"/>
                <a:cs typeface="Trebuchet MS"/>
              </a:rPr>
              <a:t>a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335" dirty="0">
                <a:solidFill>
                  <a:srgbClr val="DEEBF3"/>
                </a:solidFill>
                <a:latin typeface="Trebuchet MS"/>
                <a:cs typeface="Trebuchet MS"/>
              </a:rPr>
              <a:t>sua </a:t>
            </a:r>
            <a:r>
              <a:rPr sz="2050" spc="-60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15" dirty="0">
                <a:solidFill>
                  <a:srgbClr val="DEEBF3"/>
                </a:solidFill>
                <a:latin typeface="Trebuchet MS"/>
                <a:cs typeface="Trebuchet MS"/>
              </a:rPr>
              <a:t>lógica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-5" dirty="0">
                <a:solidFill>
                  <a:srgbClr val="DEEBF3"/>
                </a:solidFill>
                <a:latin typeface="Trebuchet MS"/>
                <a:cs typeface="Trebuchet MS"/>
              </a:rPr>
              <a:t>e,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04" dirty="0">
                <a:solidFill>
                  <a:srgbClr val="DEEBF3"/>
                </a:solidFill>
                <a:latin typeface="Trebuchet MS"/>
                <a:cs typeface="Trebuchet MS"/>
              </a:rPr>
              <a:t>assim,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90" dirty="0">
                <a:solidFill>
                  <a:srgbClr val="DEEBF3"/>
                </a:solidFill>
                <a:latin typeface="Trebuchet MS"/>
                <a:cs typeface="Trebuchet MS"/>
              </a:rPr>
              <a:t>colocando</a:t>
            </a:r>
            <a:r>
              <a:rPr sz="2050" spc="22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60" dirty="0">
                <a:solidFill>
                  <a:srgbClr val="DEEBF3"/>
                </a:solidFill>
                <a:latin typeface="Trebuchet MS"/>
                <a:cs typeface="Trebuchet MS"/>
              </a:rPr>
              <a:t>a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335" dirty="0">
                <a:solidFill>
                  <a:srgbClr val="DEEBF3"/>
                </a:solidFill>
                <a:latin typeface="Trebuchet MS"/>
                <a:cs typeface="Trebuchet MS"/>
              </a:rPr>
              <a:t>ação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60" dirty="0">
                <a:solidFill>
                  <a:srgbClr val="DEEBF3"/>
                </a:solidFill>
                <a:latin typeface="Trebuchet MS"/>
                <a:cs typeface="Trebuchet MS"/>
              </a:rPr>
              <a:t>em</a:t>
            </a:r>
            <a:r>
              <a:rPr sz="2050" spc="22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90" dirty="0">
                <a:solidFill>
                  <a:srgbClr val="DEEBF3"/>
                </a:solidFill>
                <a:latin typeface="Trebuchet MS"/>
                <a:cs typeface="Trebuchet MS"/>
              </a:rPr>
              <a:t>primeiro</a:t>
            </a:r>
            <a:r>
              <a:rPr sz="2050" spc="22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25" dirty="0">
                <a:solidFill>
                  <a:srgbClr val="DEEBF3"/>
                </a:solidFill>
                <a:latin typeface="Trebuchet MS"/>
                <a:cs typeface="Trebuchet MS"/>
              </a:rPr>
              <a:t>lugar.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050" spc="90" dirty="0">
                <a:solidFill>
                  <a:srgbClr val="DEEBF3"/>
                </a:solidFill>
                <a:latin typeface="Trebuchet MS"/>
                <a:cs typeface="Trebuchet MS"/>
              </a:rPr>
              <a:t>AFINAL,</a:t>
            </a:r>
            <a:r>
              <a:rPr sz="2050" spc="-7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05" dirty="0">
                <a:solidFill>
                  <a:srgbClr val="DEEBF3"/>
                </a:solidFill>
                <a:latin typeface="Trebuchet MS"/>
                <a:cs typeface="Trebuchet MS"/>
              </a:rPr>
              <a:t>É</a:t>
            </a:r>
            <a:r>
              <a:rPr sz="2050" spc="-7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200" dirty="0">
                <a:solidFill>
                  <a:srgbClr val="DEEBF3"/>
                </a:solidFill>
                <a:latin typeface="Trebuchet MS"/>
                <a:cs typeface="Trebuchet MS"/>
              </a:rPr>
              <a:t>DISSO</a:t>
            </a:r>
            <a:r>
              <a:rPr sz="2050" spc="-7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70" dirty="0">
                <a:solidFill>
                  <a:srgbClr val="DEEBF3"/>
                </a:solidFill>
                <a:latin typeface="Trebuchet MS"/>
                <a:cs typeface="Trebuchet MS"/>
              </a:rPr>
              <a:t>QUE</a:t>
            </a:r>
            <a:r>
              <a:rPr sz="2050" spc="-70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85" dirty="0">
                <a:solidFill>
                  <a:srgbClr val="DEEBF3"/>
                </a:solidFill>
                <a:latin typeface="Trebuchet MS"/>
                <a:cs typeface="Trebuchet MS"/>
              </a:rPr>
              <a:t>ESTAMOS</a:t>
            </a:r>
            <a:r>
              <a:rPr sz="2050" spc="-7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spc="140" dirty="0">
                <a:solidFill>
                  <a:srgbClr val="DEEBF3"/>
                </a:solidFill>
                <a:latin typeface="Trebuchet MS"/>
                <a:cs typeface="Trebuchet MS"/>
              </a:rPr>
              <a:t>FALANDO:</a:t>
            </a:r>
            <a:r>
              <a:rPr sz="2050" spc="-75" dirty="0">
                <a:solidFill>
                  <a:srgbClr val="DEEBF3"/>
                </a:solidFill>
                <a:latin typeface="Trebuchet MS"/>
                <a:cs typeface="Trebuchet MS"/>
              </a:rPr>
              <a:t> </a:t>
            </a:r>
            <a:r>
              <a:rPr sz="2050" b="1" dirty="0">
                <a:solidFill>
                  <a:srgbClr val="DEEBF3"/>
                </a:solidFill>
                <a:latin typeface="Trebuchet MS"/>
                <a:cs typeface="Trebuchet MS"/>
              </a:rPr>
              <a:t>ATITUDE.</a:t>
            </a:r>
            <a:endParaRPr sz="20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4785" y="0"/>
            <a:ext cx="5264548" cy="113190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4785" y="0"/>
            <a:ext cx="5264548" cy="113190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5298" y="4439029"/>
            <a:ext cx="4264660" cy="1242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950" spc="695" dirty="0"/>
              <a:t>A</a:t>
            </a:r>
            <a:r>
              <a:rPr sz="7950" spc="-640" dirty="0"/>
              <a:t> </a:t>
            </a:r>
            <a:r>
              <a:rPr sz="7950" spc="265" dirty="0"/>
              <a:t>GENTE</a:t>
            </a:r>
            <a:endParaRPr sz="7950"/>
          </a:p>
        </p:txBody>
      </p:sp>
      <p:sp>
        <p:nvSpPr>
          <p:cNvPr id="4" name="object 4"/>
          <p:cNvSpPr/>
          <p:nvPr/>
        </p:nvSpPr>
        <p:spPr>
          <a:xfrm>
            <a:off x="5605005" y="3903071"/>
            <a:ext cx="439420" cy="674370"/>
          </a:xfrm>
          <a:custGeom>
            <a:avLst/>
            <a:gdLst/>
            <a:ahLst/>
            <a:cxnLst/>
            <a:rect l="l" t="t" r="r" b="b"/>
            <a:pathLst>
              <a:path w="439420" h="674370">
                <a:moveTo>
                  <a:pt x="439178" y="617220"/>
                </a:moveTo>
                <a:lnTo>
                  <a:pt x="59651" y="617220"/>
                </a:lnTo>
                <a:lnTo>
                  <a:pt x="59651" y="363220"/>
                </a:lnTo>
                <a:lnTo>
                  <a:pt x="402005" y="363220"/>
                </a:lnTo>
                <a:lnTo>
                  <a:pt x="402005" y="306070"/>
                </a:lnTo>
                <a:lnTo>
                  <a:pt x="59651" y="306070"/>
                </a:lnTo>
                <a:lnTo>
                  <a:pt x="59651" y="55880"/>
                </a:lnTo>
                <a:lnTo>
                  <a:pt x="434276" y="55880"/>
                </a:lnTo>
                <a:lnTo>
                  <a:pt x="434276" y="0"/>
                </a:lnTo>
                <a:lnTo>
                  <a:pt x="0" y="0"/>
                </a:lnTo>
                <a:lnTo>
                  <a:pt x="0" y="55880"/>
                </a:lnTo>
                <a:lnTo>
                  <a:pt x="0" y="306070"/>
                </a:lnTo>
                <a:lnTo>
                  <a:pt x="0" y="363220"/>
                </a:lnTo>
                <a:lnTo>
                  <a:pt x="0" y="617220"/>
                </a:lnTo>
                <a:lnTo>
                  <a:pt x="0" y="674370"/>
                </a:lnTo>
                <a:lnTo>
                  <a:pt x="439178" y="674370"/>
                </a:lnTo>
                <a:lnTo>
                  <a:pt x="439178" y="61722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5133" y="3902425"/>
            <a:ext cx="542925" cy="687070"/>
          </a:xfrm>
          <a:custGeom>
            <a:avLst/>
            <a:gdLst/>
            <a:ahLst/>
            <a:cxnLst/>
            <a:rect l="l" t="t" r="r" b="b"/>
            <a:pathLst>
              <a:path w="542925" h="687070">
                <a:moveTo>
                  <a:pt x="542863" y="0"/>
                </a:moveTo>
                <a:lnTo>
                  <a:pt x="482215" y="0"/>
                </a:lnTo>
                <a:lnTo>
                  <a:pt x="482215" y="417662"/>
                </a:lnTo>
                <a:lnTo>
                  <a:pt x="476880" y="466886"/>
                </a:lnTo>
                <a:lnTo>
                  <a:pt x="461569" y="511540"/>
                </a:lnTo>
                <a:lnTo>
                  <a:pt x="437328" y="550529"/>
                </a:lnTo>
                <a:lnTo>
                  <a:pt x="405199" y="582758"/>
                </a:lnTo>
                <a:lnTo>
                  <a:pt x="366227" y="607135"/>
                </a:lnTo>
                <a:lnTo>
                  <a:pt x="321456" y="622563"/>
                </a:lnTo>
                <a:lnTo>
                  <a:pt x="271928" y="627949"/>
                </a:lnTo>
                <a:lnTo>
                  <a:pt x="222033" y="622563"/>
                </a:lnTo>
                <a:lnTo>
                  <a:pt x="176997" y="607135"/>
                </a:lnTo>
                <a:lnTo>
                  <a:pt x="137848" y="582758"/>
                </a:lnTo>
                <a:lnTo>
                  <a:pt x="105612" y="550529"/>
                </a:lnTo>
                <a:lnTo>
                  <a:pt x="81316" y="511540"/>
                </a:lnTo>
                <a:lnTo>
                  <a:pt x="65985" y="466886"/>
                </a:lnTo>
                <a:lnTo>
                  <a:pt x="60647" y="417662"/>
                </a:lnTo>
                <a:lnTo>
                  <a:pt x="60647" y="0"/>
                </a:lnTo>
                <a:lnTo>
                  <a:pt x="0" y="0"/>
                </a:lnTo>
                <a:lnTo>
                  <a:pt x="0" y="417662"/>
                </a:lnTo>
                <a:lnTo>
                  <a:pt x="4237" y="467332"/>
                </a:lnTo>
                <a:lnTo>
                  <a:pt x="16509" y="513539"/>
                </a:lnTo>
                <a:lnTo>
                  <a:pt x="36155" y="555648"/>
                </a:lnTo>
                <a:lnTo>
                  <a:pt x="62516" y="593024"/>
                </a:lnTo>
                <a:lnTo>
                  <a:pt x="94931" y="625029"/>
                </a:lnTo>
                <a:lnTo>
                  <a:pt x="132739" y="651030"/>
                </a:lnTo>
                <a:lnTo>
                  <a:pt x="175282" y="670388"/>
                </a:lnTo>
                <a:lnTo>
                  <a:pt x="221898" y="682470"/>
                </a:lnTo>
                <a:lnTo>
                  <a:pt x="271928" y="686638"/>
                </a:lnTo>
                <a:lnTo>
                  <a:pt x="321665" y="682470"/>
                </a:lnTo>
                <a:lnTo>
                  <a:pt x="368052" y="670388"/>
                </a:lnTo>
                <a:lnTo>
                  <a:pt x="410422" y="651030"/>
                </a:lnTo>
                <a:lnTo>
                  <a:pt x="448106" y="625029"/>
                </a:lnTo>
                <a:lnTo>
                  <a:pt x="480437" y="593024"/>
                </a:lnTo>
                <a:lnTo>
                  <a:pt x="506746" y="555648"/>
                </a:lnTo>
                <a:lnTo>
                  <a:pt x="526365" y="513539"/>
                </a:lnTo>
                <a:lnTo>
                  <a:pt x="538627" y="467332"/>
                </a:lnTo>
                <a:lnTo>
                  <a:pt x="542863" y="417662"/>
                </a:lnTo>
                <a:lnTo>
                  <a:pt x="542863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78103" y="3902436"/>
            <a:ext cx="1079500" cy="675005"/>
          </a:xfrm>
          <a:custGeom>
            <a:avLst/>
            <a:gdLst/>
            <a:ahLst/>
            <a:cxnLst/>
            <a:rect l="l" t="t" r="r" b="b"/>
            <a:pathLst>
              <a:path w="1079500" h="675004">
                <a:moveTo>
                  <a:pt x="419595" y="520"/>
                </a:moveTo>
                <a:lnTo>
                  <a:pt x="0" y="520"/>
                </a:lnTo>
                <a:lnTo>
                  <a:pt x="0" y="56400"/>
                </a:lnTo>
                <a:lnTo>
                  <a:pt x="0" y="312953"/>
                </a:lnTo>
                <a:lnTo>
                  <a:pt x="0" y="370103"/>
                </a:lnTo>
                <a:lnTo>
                  <a:pt x="0" y="674903"/>
                </a:lnTo>
                <a:lnTo>
                  <a:pt x="59651" y="674903"/>
                </a:lnTo>
                <a:lnTo>
                  <a:pt x="59651" y="370103"/>
                </a:lnTo>
                <a:lnTo>
                  <a:pt x="377545" y="370103"/>
                </a:lnTo>
                <a:lnTo>
                  <a:pt x="377545" y="312953"/>
                </a:lnTo>
                <a:lnTo>
                  <a:pt x="59651" y="312953"/>
                </a:lnTo>
                <a:lnTo>
                  <a:pt x="59651" y="56400"/>
                </a:lnTo>
                <a:lnTo>
                  <a:pt x="419595" y="56400"/>
                </a:lnTo>
                <a:lnTo>
                  <a:pt x="419595" y="520"/>
                </a:lnTo>
                <a:close/>
              </a:path>
              <a:path w="1079500" h="675004">
                <a:moveTo>
                  <a:pt x="1078953" y="674890"/>
                </a:moveTo>
                <a:lnTo>
                  <a:pt x="1000988" y="490029"/>
                </a:lnTo>
                <a:lnTo>
                  <a:pt x="977480" y="434289"/>
                </a:lnTo>
                <a:lnTo>
                  <a:pt x="911694" y="278307"/>
                </a:lnTo>
                <a:lnTo>
                  <a:pt x="911694" y="434289"/>
                </a:lnTo>
                <a:lnTo>
                  <a:pt x="603580" y="434289"/>
                </a:lnTo>
                <a:lnTo>
                  <a:pt x="757148" y="64554"/>
                </a:lnTo>
                <a:lnTo>
                  <a:pt x="911694" y="434289"/>
                </a:lnTo>
                <a:lnTo>
                  <a:pt x="911694" y="278307"/>
                </a:lnTo>
                <a:lnTo>
                  <a:pt x="821550" y="64554"/>
                </a:lnTo>
                <a:lnTo>
                  <a:pt x="794321" y="0"/>
                </a:lnTo>
                <a:lnTo>
                  <a:pt x="721944" y="0"/>
                </a:lnTo>
                <a:lnTo>
                  <a:pt x="437324" y="674890"/>
                </a:lnTo>
                <a:lnTo>
                  <a:pt x="502843" y="674890"/>
                </a:lnTo>
                <a:lnTo>
                  <a:pt x="580123" y="490029"/>
                </a:lnTo>
                <a:lnTo>
                  <a:pt x="934186" y="490029"/>
                </a:lnTo>
                <a:lnTo>
                  <a:pt x="1011453" y="674890"/>
                </a:lnTo>
                <a:lnTo>
                  <a:pt x="1078953" y="67489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11964" y="3890688"/>
            <a:ext cx="645795" cy="786765"/>
          </a:xfrm>
          <a:custGeom>
            <a:avLst/>
            <a:gdLst/>
            <a:ahLst/>
            <a:cxnLst/>
            <a:rect l="l" t="t" r="r" b="b"/>
            <a:pathLst>
              <a:path w="645795" h="786764">
                <a:moveTo>
                  <a:pt x="352125" y="0"/>
                </a:moveTo>
                <a:lnTo>
                  <a:pt x="303074" y="3078"/>
                </a:lnTo>
                <a:lnTo>
                  <a:pt x="256417" y="12077"/>
                </a:lnTo>
                <a:lnTo>
                  <a:pt x="212512" y="26638"/>
                </a:lnTo>
                <a:lnTo>
                  <a:pt x="171714" y="46406"/>
                </a:lnTo>
                <a:lnTo>
                  <a:pt x="134381" y="71024"/>
                </a:lnTo>
                <a:lnTo>
                  <a:pt x="100868" y="100135"/>
                </a:lnTo>
                <a:lnTo>
                  <a:pt x="71533" y="133383"/>
                </a:lnTo>
                <a:lnTo>
                  <a:pt x="46732" y="170410"/>
                </a:lnTo>
                <a:lnTo>
                  <a:pt x="26821" y="210860"/>
                </a:lnTo>
                <a:lnTo>
                  <a:pt x="12158" y="254377"/>
                </a:lnTo>
                <a:lnTo>
                  <a:pt x="3099" y="300603"/>
                </a:lnTo>
                <a:lnTo>
                  <a:pt x="0" y="349183"/>
                </a:lnTo>
                <a:lnTo>
                  <a:pt x="3330" y="399513"/>
                </a:lnTo>
                <a:lnTo>
                  <a:pt x="13058" y="447296"/>
                </a:lnTo>
                <a:lnTo>
                  <a:pt x="28784" y="492132"/>
                </a:lnTo>
                <a:lnTo>
                  <a:pt x="50110" y="533622"/>
                </a:lnTo>
                <a:lnTo>
                  <a:pt x="76639" y="571366"/>
                </a:lnTo>
                <a:lnTo>
                  <a:pt x="107972" y="604964"/>
                </a:lnTo>
                <a:lnTo>
                  <a:pt x="143712" y="634018"/>
                </a:lnTo>
                <a:lnTo>
                  <a:pt x="183460" y="658127"/>
                </a:lnTo>
                <a:lnTo>
                  <a:pt x="226818" y="676893"/>
                </a:lnTo>
                <a:lnTo>
                  <a:pt x="273390" y="689915"/>
                </a:lnTo>
                <a:lnTo>
                  <a:pt x="322775" y="696795"/>
                </a:lnTo>
                <a:lnTo>
                  <a:pt x="322775" y="786311"/>
                </a:lnTo>
                <a:lnTo>
                  <a:pt x="381244" y="786311"/>
                </a:lnTo>
                <a:lnTo>
                  <a:pt x="381244" y="697235"/>
                </a:lnTo>
                <a:lnTo>
                  <a:pt x="435603" y="688887"/>
                </a:lnTo>
                <a:lnTo>
                  <a:pt x="486577" y="673056"/>
                </a:lnTo>
                <a:lnTo>
                  <a:pt x="533612" y="650336"/>
                </a:lnTo>
                <a:lnTo>
                  <a:pt x="576154" y="621319"/>
                </a:lnTo>
                <a:lnTo>
                  <a:pt x="613652" y="586598"/>
                </a:lnTo>
                <a:lnTo>
                  <a:pt x="645551" y="546768"/>
                </a:lnTo>
                <a:lnTo>
                  <a:pt x="592735" y="514486"/>
                </a:lnTo>
                <a:lnTo>
                  <a:pt x="564386" y="550254"/>
                </a:lnTo>
                <a:lnTo>
                  <a:pt x="530574" y="580858"/>
                </a:lnTo>
                <a:lnTo>
                  <a:pt x="491871" y="605700"/>
                </a:lnTo>
                <a:lnTo>
                  <a:pt x="448848" y="624183"/>
                </a:lnTo>
                <a:lnTo>
                  <a:pt x="402075" y="635711"/>
                </a:lnTo>
                <a:lnTo>
                  <a:pt x="352125" y="639687"/>
                </a:lnTo>
                <a:lnTo>
                  <a:pt x="304086" y="636042"/>
                </a:lnTo>
                <a:lnTo>
                  <a:pt x="258911" y="625438"/>
                </a:lnTo>
                <a:lnTo>
                  <a:pt x="217117" y="608366"/>
                </a:lnTo>
                <a:lnTo>
                  <a:pt x="179220" y="585320"/>
                </a:lnTo>
                <a:lnTo>
                  <a:pt x="145736" y="556793"/>
                </a:lnTo>
                <a:lnTo>
                  <a:pt x="117182" y="523277"/>
                </a:lnTo>
                <a:lnTo>
                  <a:pt x="94075" y="485265"/>
                </a:lnTo>
                <a:lnTo>
                  <a:pt x="76930" y="443250"/>
                </a:lnTo>
                <a:lnTo>
                  <a:pt x="66264" y="397725"/>
                </a:lnTo>
                <a:lnTo>
                  <a:pt x="62594" y="349183"/>
                </a:lnTo>
                <a:lnTo>
                  <a:pt x="66264" y="300643"/>
                </a:lnTo>
                <a:lnTo>
                  <a:pt x="76930" y="255121"/>
                </a:lnTo>
                <a:lnTo>
                  <a:pt x="94075" y="213107"/>
                </a:lnTo>
                <a:lnTo>
                  <a:pt x="117182" y="175097"/>
                </a:lnTo>
                <a:lnTo>
                  <a:pt x="145736" y="141582"/>
                </a:lnTo>
                <a:lnTo>
                  <a:pt x="179220" y="113055"/>
                </a:lnTo>
                <a:lnTo>
                  <a:pt x="217117" y="90009"/>
                </a:lnTo>
                <a:lnTo>
                  <a:pt x="258911" y="72938"/>
                </a:lnTo>
                <a:lnTo>
                  <a:pt x="304086" y="62333"/>
                </a:lnTo>
                <a:lnTo>
                  <a:pt x="352125" y="58689"/>
                </a:lnTo>
                <a:lnTo>
                  <a:pt x="402075" y="62664"/>
                </a:lnTo>
                <a:lnTo>
                  <a:pt x="448848" y="74192"/>
                </a:lnTo>
                <a:lnTo>
                  <a:pt x="491871" y="92676"/>
                </a:lnTo>
                <a:lnTo>
                  <a:pt x="530574" y="117518"/>
                </a:lnTo>
                <a:lnTo>
                  <a:pt x="564386" y="148122"/>
                </a:lnTo>
                <a:lnTo>
                  <a:pt x="592735" y="183889"/>
                </a:lnTo>
                <a:lnTo>
                  <a:pt x="645551" y="151607"/>
                </a:lnTo>
                <a:lnTo>
                  <a:pt x="616107" y="114259"/>
                </a:lnTo>
                <a:lnTo>
                  <a:pt x="581735" y="81342"/>
                </a:lnTo>
                <a:lnTo>
                  <a:pt x="542898" y="53336"/>
                </a:lnTo>
                <a:lnTo>
                  <a:pt x="500057" y="30720"/>
                </a:lnTo>
                <a:lnTo>
                  <a:pt x="453674" y="13972"/>
                </a:lnTo>
                <a:lnTo>
                  <a:pt x="404209" y="3573"/>
                </a:lnTo>
                <a:lnTo>
                  <a:pt x="352125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062343" y="3890690"/>
            <a:ext cx="790575" cy="698500"/>
            <a:chOff x="9062343" y="3890690"/>
            <a:chExt cx="790575" cy="698500"/>
          </a:xfrm>
        </p:grpSpPr>
        <p:sp>
          <p:nvSpPr>
            <p:cNvPr id="9" name="object 9"/>
            <p:cNvSpPr/>
            <p:nvPr/>
          </p:nvSpPr>
          <p:spPr>
            <a:xfrm>
              <a:off x="9062343" y="3890690"/>
              <a:ext cx="704850" cy="698500"/>
            </a:xfrm>
            <a:custGeom>
              <a:avLst/>
              <a:gdLst/>
              <a:ahLst/>
              <a:cxnLst/>
              <a:rect l="l" t="t" r="r" b="b"/>
              <a:pathLst>
                <a:path w="704850" h="698500">
                  <a:moveTo>
                    <a:pt x="352125" y="0"/>
                  </a:moveTo>
                  <a:lnTo>
                    <a:pt x="303074" y="3078"/>
                  </a:lnTo>
                  <a:lnTo>
                    <a:pt x="256417" y="12077"/>
                  </a:lnTo>
                  <a:lnTo>
                    <a:pt x="212512" y="26638"/>
                  </a:lnTo>
                  <a:lnTo>
                    <a:pt x="171714" y="46406"/>
                  </a:lnTo>
                  <a:lnTo>
                    <a:pt x="134381" y="71024"/>
                  </a:lnTo>
                  <a:lnTo>
                    <a:pt x="100868" y="100135"/>
                  </a:lnTo>
                  <a:lnTo>
                    <a:pt x="71533" y="133383"/>
                  </a:lnTo>
                  <a:lnTo>
                    <a:pt x="46732" y="170410"/>
                  </a:lnTo>
                  <a:lnTo>
                    <a:pt x="26821" y="210860"/>
                  </a:lnTo>
                  <a:lnTo>
                    <a:pt x="12158" y="254377"/>
                  </a:lnTo>
                  <a:lnTo>
                    <a:pt x="3096" y="300643"/>
                  </a:lnTo>
                  <a:lnTo>
                    <a:pt x="0" y="349183"/>
                  </a:lnTo>
                  <a:lnTo>
                    <a:pt x="3099" y="397765"/>
                  </a:lnTo>
                  <a:lnTo>
                    <a:pt x="12158" y="443993"/>
                  </a:lnTo>
                  <a:lnTo>
                    <a:pt x="26821" y="487511"/>
                  </a:lnTo>
                  <a:lnTo>
                    <a:pt x="46732" y="527963"/>
                  </a:lnTo>
                  <a:lnTo>
                    <a:pt x="71533" y="564991"/>
                  </a:lnTo>
                  <a:lnTo>
                    <a:pt x="100868" y="598239"/>
                  </a:lnTo>
                  <a:lnTo>
                    <a:pt x="134381" y="627351"/>
                  </a:lnTo>
                  <a:lnTo>
                    <a:pt x="171714" y="651969"/>
                  </a:lnTo>
                  <a:lnTo>
                    <a:pt x="212512" y="671737"/>
                  </a:lnTo>
                  <a:lnTo>
                    <a:pt x="256417" y="686299"/>
                  </a:lnTo>
                  <a:lnTo>
                    <a:pt x="303074" y="695297"/>
                  </a:lnTo>
                  <a:lnTo>
                    <a:pt x="352125" y="698376"/>
                  </a:lnTo>
                  <a:lnTo>
                    <a:pt x="400967" y="695297"/>
                  </a:lnTo>
                  <a:lnTo>
                    <a:pt x="447486" y="686299"/>
                  </a:lnTo>
                  <a:lnTo>
                    <a:pt x="491317" y="671737"/>
                  </a:lnTo>
                  <a:lnTo>
                    <a:pt x="532091" y="651969"/>
                  </a:lnTo>
                  <a:lnTo>
                    <a:pt x="550725" y="639687"/>
                  </a:lnTo>
                  <a:lnTo>
                    <a:pt x="352125" y="639687"/>
                  </a:lnTo>
                  <a:lnTo>
                    <a:pt x="304086" y="636042"/>
                  </a:lnTo>
                  <a:lnTo>
                    <a:pt x="258911" y="625437"/>
                  </a:lnTo>
                  <a:lnTo>
                    <a:pt x="217117" y="608364"/>
                  </a:lnTo>
                  <a:lnTo>
                    <a:pt x="179220" y="585317"/>
                  </a:lnTo>
                  <a:lnTo>
                    <a:pt x="145736" y="556789"/>
                  </a:lnTo>
                  <a:lnTo>
                    <a:pt x="117182" y="523272"/>
                  </a:lnTo>
                  <a:lnTo>
                    <a:pt x="94075" y="485260"/>
                  </a:lnTo>
                  <a:lnTo>
                    <a:pt x="76930" y="443246"/>
                  </a:lnTo>
                  <a:lnTo>
                    <a:pt x="66264" y="397722"/>
                  </a:lnTo>
                  <a:lnTo>
                    <a:pt x="62594" y="349183"/>
                  </a:lnTo>
                  <a:lnTo>
                    <a:pt x="66274" y="300603"/>
                  </a:lnTo>
                  <a:lnTo>
                    <a:pt x="76930" y="255121"/>
                  </a:lnTo>
                  <a:lnTo>
                    <a:pt x="94075" y="213107"/>
                  </a:lnTo>
                  <a:lnTo>
                    <a:pt x="117182" y="175097"/>
                  </a:lnTo>
                  <a:lnTo>
                    <a:pt x="145736" y="141582"/>
                  </a:lnTo>
                  <a:lnTo>
                    <a:pt x="179220" y="113055"/>
                  </a:lnTo>
                  <a:lnTo>
                    <a:pt x="217117" y="90009"/>
                  </a:lnTo>
                  <a:lnTo>
                    <a:pt x="258911" y="72938"/>
                  </a:lnTo>
                  <a:lnTo>
                    <a:pt x="304086" y="62333"/>
                  </a:lnTo>
                  <a:lnTo>
                    <a:pt x="352125" y="58689"/>
                  </a:lnTo>
                  <a:lnTo>
                    <a:pt x="550726" y="58689"/>
                  </a:lnTo>
                  <a:lnTo>
                    <a:pt x="532091" y="46406"/>
                  </a:lnTo>
                  <a:lnTo>
                    <a:pt x="491317" y="26638"/>
                  </a:lnTo>
                  <a:lnTo>
                    <a:pt x="447486" y="12077"/>
                  </a:lnTo>
                  <a:lnTo>
                    <a:pt x="400967" y="3078"/>
                  </a:lnTo>
                  <a:lnTo>
                    <a:pt x="352125" y="0"/>
                  </a:lnTo>
                  <a:close/>
                </a:path>
                <a:path w="704850" h="698500">
                  <a:moveTo>
                    <a:pt x="550726" y="58689"/>
                  </a:moveTo>
                  <a:lnTo>
                    <a:pt x="352125" y="58689"/>
                  </a:lnTo>
                  <a:lnTo>
                    <a:pt x="400161" y="62333"/>
                  </a:lnTo>
                  <a:lnTo>
                    <a:pt x="445334" y="72938"/>
                  </a:lnTo>
                  <a:lnTo>
                    <a:pt x="487126" y="90009"/>
                  </a:lnTo>
                  <a:lnTo>
                    <a:pt x="525022" y="113055"/>
                  </a:lnTo>
                  <a:lnTo>
                    <a:pt x="558505" y="141582"/>
                  </a:lnTo>
                  <a:lnTo>
                    <a:pt x="587058" y="175097"/>
                  </a:lnTo>
                  <a:lnTo>
                    <a:pt x="610165" y="213107"/>
                  </a:lnTo>
                  <a:lnTo>
                    <a:pt x="627309" y="255121"/>
                  </a:lnTo>
                  <a:lnTo>
                    <a:pt x="637975" y="300643"/>
                  </a:lnTo>
                  <a:lnTo>
                    <a:pt x="641645" y="349183"/>
                  </a:lnTo>
                  <a:lnTo>
                    <a:pt x="637965" y="397765"/>
                  </a:lnTo>
                  <a:lnTo>
                    <a:pt x="627309" y="443246"/>
                  </a:lnTo>
                  <a:lnTo>
                    <a:pt x="610165" y="485260"/>
                  </a:lnTo>
                  <a:lnTo>
                    <a:pt x="587058" y="523272"/>
                  </a:lnTo>
                  <a:lnTo>
                    <a:pt x="558505" y="556789"/>
                  </a:lnTo>
                  <a:lnTo>
                    <a:pt x="525022" y="585317"/>
                  </a:lnTo>
                  <a:lnTo>
                    <a:pt x="487126" y="608364"/>
                  </a:lnTo>
                  <a:lnTo>
                    <a:pt x="445334" y="625437"/>
                  </a:lnTo>
                  <a:lnTo>
                    <a:pt x="400161" y="636042"/>
                  </a:lnTo>
                  <a:lnTo>
                    <a:pt x="352125" y="639687"/>
                  </a:lnTo>
                  <a:lnTo>
                    <a:pt x="550725" y="639687"/>
                  </a:lnTo>
                  <a:lnTo>
                    <a:pt x="603003" y="598239"/>
                  </a:lnTo>
                  <a:lnTo>
                    <a:pt x="632408" y="564991"/>
                  </a:lnTo>
                  <a:lnTo>
                    <a:pt x="657289" y="527963"/>
                  </a:lnTo>
                  <a:lnTo>
                    <a:pt x="677280" y="487511"/>
                  </a:lnTo>
                  <a:lnTo>
                    <a:pt x="692013" y="443993"/>
                  </a:lnTo>
                  <a:lnTo>
                    <a:pt x="701125" y="397722"/>
                  </a:lnTo>
                  <a:lnTo>
                    <a:pt x="704240" y="349183"/>
                  </a:lnTo>
                  <a:lnTo>
                    <a:pt x="701122" y="300603"/>
                  </a:lnTo>
                  <a:lnTo>
                    <a:pt x="692013" y="254377"/>
                  </a:lnTo>
                  <a:lnTo>
                    <a:pt x="677280" y="210860"/>
                  </a:lnTo>
                  <a:lnTo>
                    <a:pt x="657289" y="170410"/>
                  </a:lnTo>
                  <a:lnTo>
                    <a:pt x="632408" y="133383"/>
                  </a:lnTo>
                  <a:lnTo>
                    <a:pt x="603003" y="100135"/>
                  </a:lnTo>
                  <a:lnTo>
                    <a:pt x="569442" y="71024"/>
                  </a:lnTo>
                  <a:lnTo>
                    <a:pt x="550726" y="58689"/>
                  </a:lnTo>
                  <a:close/>
                </a:path>
              </a:pathLst>
            </a:custGeom>
            <a:solidFill>
              <a:srgbClr val="005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9548" y="4490268"/>
              <a:ext cx="92929" cy="919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71798" y="5258725"/>
            <a:ext cx="4568825" cy="1508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700" b="1" spc="5" dirty="0">
                <a:solidFill>
                  <a:srgbClr val="005080"/>
                </a:solidFill>
                <a:latin typeface="Trebuchet MS"/>
                <a:cs typeface="Trebuchet MS"/>
              </a:rPr>
              <a:t>EVOLUI</a:t>
            </a:r>
            <a:r>
              <a:rPr sz="9700" spc="5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9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3249" y="4949115"/>
            <a:ext cx="167513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70" dirty="0">
                <a:solidFill>
                  <a:srgbClr val="777777"/>
                </a:solidFill>
                <a:latin typeface="Arial MT"/>
                <a:cs typeface="Arial MT"/>
              </a:rPr>
              <a:t>LINHA</a:t>
            </a:r>
            <a:r>
              <a:rPr sz="2750" spc="235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2750" spc="-60" dirty="0">
                <a:solidFill>
                  <a:srgbClr val="777777"/>
                </a:solidFill>
                <a:latin typeface="Arial MT"/>
                <a:cs typeface="Arial MT"/>
              </a:rPr>
              <a:t>01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779" y="10616168"/>
            <a:ext cx="140335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95" dirty="0">
                <a:latin typeface="Trebuchet MS"/>
                <a:cs typeface="Trebuchet MS"/>
              </a:rPr>
              <a:t>LOGO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/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160" dirty="0">
                <a:latin typeface="Trebuchet MS"/>
                <a:cs typeface="Trebuchet MS"/>
              </a:rPr>
              <a:t>SELO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7435" y="6144066"/>
            <a:ext cx="2277110" cy="671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200" b="1" spc="38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4200" b="1" spc="-3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200" b="1" spc="15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5348" y="3931649"/>
            <a:ext cx="2355155" cy="2357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7492" y="3026278"/>
            <a:ext cx="2355155" cy="23573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71034" y="5865247"/>
            <a:ext cx="233679" cy="358140"/>
          </a:xfrm>
          <a:custGeom>
            <a:avLst/>
            <a:gdLst/>
            <a:ahLst/>
            <a:cxnLst/>
            <a:rect l="l" t="t" r="r" b="b"/>
            <a:pathLst>
              <a:path w="233679" h="358139">
                <a:moveTo>
                  <a:pt x="233248" y="327660"/>
                </a:moveTo>
                <a:lnTo>
                  <a:pt x="31686" y="327660"/>
                </a:lnTo>
                <a:lnTo>
                  <a:pt x="31686" y="193040"/>
                </a:lnTo>
                <a:lnTo>
                  <a:pt x="213499" y="193040"/>
                </a:lnTo>
                <a:lnTo>
                  <a:pt x="213499" y="162560"/>
                </a:lnTo>
                <a:lnTo>
                  <a:pt x="31686" y="162560"/>
                </a:lnTo>
                <a:lnTo>
                  <a:pt x="31686" y="30480"/>
                </a:lnTo>
                <a:lnTo>
                  <a:pt x="230632" y="30480"/>
                </a:lnTo>
                <a:lnTo>
                  <a:pt x="230632" y="0"/>
                </a:lnTo>
                <a:lnTo>
                  <a:pt x="0" y="0"/>
                </a:lnTo>
                <a:lnTo>
                  <a:pt x="0" y="30480"/>
                </a:lnTo>
                <a:lnTo>
                  <a:pt x="0" y="162560"/>
                </a:lnTo>
                <a:lnTo>
                  <a:pt x="0" y="193040"/>
                </a:lnTo>
                <a:lnTo>
                  <a:pt x="0" y="327660"/>
                </a:lnTo>
                <a:lnTo>
                  <a:pt x="0" y="358140"/>
                </a:lnTo>
                <a:lnTo>
                  <a:pt x="233248" y="358140"/>
                </a:lnTo>
                <a:lnTo>
                  <a:pt x="233248" y="32766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143" y="5865025"/>
            <a:ext cx="288925" cy="365125"/>
          </a:xfrm>
          <a:custGeom>
            <a:avLst/>
            <a:gdLst/>
            <a:ahLst/>
            <a:cxnLst/>
            <a:rect l="l" t="t" r="r" b="b"/>
            <a:pathLst>
              <a:path w="288925" h="365125">
                <a:moveTo>
                  <a:pt x="288315" y="0"/>
                </a:moveTo>
                <a:lnTo>
                  <a:pt x="256107" y="0"/>
                </a:lnTo>
                <a:lnTo>
                  <a:pt x="256107" y="221825"/>
                </a:lnTo>
                <a:lnTo>
                  <a:pt x="247642" y="266014"/>
                </a:lnTo>
                <a:lnTo>
                  <a:pt x="224226" y="301434"/>
                </a:lnTo>
                <a:lnTo>
                  <a:pt x="188830" y="324970"/>
                </a:lnTo>
                <a:lnTo>
                  <a:pt x="144424" y="333508"/>
                </a:lnTo>
                <a:lnTo>
                  <a:pt x="99715" y="324970"/>
                </a:lnTo>
                <a:lnTo>
                  <a:pt x="64160" y="301434"/>
                </a:lnTo>
                <a:lnTo>
                  <a:pt x="40683" y="266014"/>
                </a:lnTo>
                <a:lnTo>
                  <a:pt x="32208" y="221825"/>
                </a:lnTo>
                <a:lnTo>
                  <a:pt x="32208" y="0"/>
                </a:lnTo>
                <a:lnTo>
                  <a:pt x="0" y="0"/>
                </a:lnTo>
                <a:lnTo>
                  <a:pt x="0" y="221825"/>
                </a:lnTo>
                <a:lnTo>
                  <a:pt x="7140" y="268000"/>
                </a:lnTo>
                <a:lnTo>
                  <a:pt x="27198" y="307343"/>
                </a:lnTo>
                <a:lnTo>
                  <a:pt x="58128" y="337883"/>
                </a:lnTo>
                <a:lnTo>
                  <a:pt x="97885" y="357652"/>
                </a:lnTo>
                <a:lnTo>
                  <a:pt x="144424" y="364679"/>
                </a:lnTo>
                <a:lnTo>
                  <a:pt x="190707" y="357652"/>
                </a:lnTo>
                <a:lnTo>
                  <a:pt x="230307" y="337883"/>
                </a:lnTo>
                <a:lnTo>
                  <a:pt x="261154" y="307343"/>
                </a:lnTo>
                <a:lnTo>
                  <a:pt x="281180" y="268000"/>
                </a:lnTo>
                <a:lnTo>
                  <a:pt x="288315" y="221825"/>
                </a:lnTo>
                <a:lnTo>
                  <a:pt x="288315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06517" y="5858795"/>
            <a:ext cx="945515" cy="417830"/>
          </a:xfrm>
          <a:custGeom>
            <a:avLst/>
            <a:gdLst/>
            <a:ahLst/>
            <a:cxnLst/>
            <a:rect l="l" t="t" r="r" b="b"/>
            <a:pathLst>
              <a:path w="945514" h="417829">
                <a:moveTo>
                  <a:pt x="222846" y="6540"/>
                </a:moveTo>
                <a:lnTo>
                  <a:pt x="0" y="6540"/>
                </a:lnTo>
                <a:lnTo>
                  <a:pt x="0" y="35750"/>
                </a:lnTo>
                <a:lnTo>
                  <a:pt x="0" y="172910"/>
                </a:lnTo>
                <a:lnTo>
                  <a:pt x="0" y="202120"/>
                </a:lnTo>
                <a:lnTo>
                  <a:pt x="0" y="364680"/>
                </a:lnTo>
                <a:lnTo>
                  <a:pt x="31673" y="364680"/>
                </a:lnTo>
                <a:lnTo>
                  <a:pt x="31673" y="202120"/>
                </a:lnTo>
                <a:lnTo>
                  <a:pt x="200507" y="202120"/>
                </a:lnTo>
                <a:lnTo>
                  <a:pt x="200507" y="172910"/>
                </a:lnTo>
                <a:lnTo>
                  <a:pt x="31673" y="172910"/>
                </a:lnTo>
                <a:lnTo>
                  <a:pt x="31673" y="35750"/>
                </a:lnTo>
                <a:lnTo>
                  <a:pt x="222846" y="35750"/>
                </a:lnTo>
                <a:lnTo>
                  <a:pt x="222846" y="6540"/>
                </a:lnTo>
                <a:close/>
              </a:path>
              <a:path w="945514" h="417829">
                <a:moveTo>
                  <a:pt x="573036" y="364680"/>
                </a:moveTo>
                <a:lnTo>
                  <a:pt x="531634" y="266509"/>
                </a:lnTo>
                <a:lnTo>
                  <a:pt x="519150" y="236893"/>
                </a:lnTo>
                <a:lnTo>
                  <a:pt x="484200" y="154025"/>
                </a:lnTo>
                <a:lnTo>
                  <a:pt x="484200" y="236893"/>
                </a:lnTo>
                <a:lnTo>
                  <a:pt x="320560" y="236893"/>
                </a:lnTo>
                <a:lnTo>
                  <a:pt x="402120" y="40525"/>
                </a:lnTo>
                <a:lnTo>
                  <a:pt x="484200" y="236893"/>
                </a:lnTo>
                <a:lnTo>
                  <a:pt x="484200" y="154025"/>
                </a:lnTo>
                <a:lnTo>
                  <a:pt x="436333" y="40525"/>
                </a:lnTo>
                <a:lnTo>
                  <a:pt x="421868" y="6235"/>
                </a:lnTo>
                <a:lnTo>
                  <a:pt x="383425" y="6235"/>
                </a:lnTo>
                <a:lnTo>
                  <a:pt x="232257" y="364680"/>
                </a:lnTo>
                <a:lnTo>
                  <a:pt x="267055" y="364680"/>
                </a:lnTo>
                <a:lnTo>
                  <a:pt x="308102" y="266509"/>
                </a:lnTo>
                <a:lnTo>
                  <a:pt x="496150" y="266509"/>
                </a:lnTo>
                <a:lnTo>
                  <a:pt x="537184" y="364680"/>
                </a:lnTo>
                <a:lnTo>
                  <a:pt x="573036" y="364680"/>
                </a:lnTo>
                <a:close/>
              </a:path>
              <a:path w="945514" h="417829">
                <a:moveTo>
                  <a:pt x="945045" y="80530"/>
                </a:moveTo>
                <a:lnTo>
                  <a:pt x="915949" y="47345"/>
                </a:lnTo>
                <a:lnTo>
                  <a:pt x="879398" y="21958"/>
                </a:lnTo>
                <a:lnTo>
                  <a:pt x="836714" y="5715"/>
                </a:lnTo>
                <a:lnTo>
                  <a:pt x="789203" y="0"/>
                </a:lnTo>
                <a:lnTo>
                  <a:pt x="738378" y="6413"/>
                </a:lnTo>
                <a:lnTo>
                  <a:pt x="693394" y="24650"/>
                </a:lnTo>
                <a:lnTo>
                  <a:pt x="655764" y="53187"/>
                </a:lnTo>
                <a:lnTo>
                  <a:pt x="627011" y="90512"/>
                </a:lnTo>
                <a:lnTo>
                  <a:pt x="608647" y="135102"/>
                </a:lnTo>
                <a:lnTo>
                  <a:pt x="602183" y="185458"/>
                </a:lnTo>
                <a:lnTo>
                  <a:pt x="608037" y="233438"/>
                </a:lnTo>
                <a:lnTo>
                  <a:pt x="624713" y="276275"/>
                </a:lnTo>
                <a:lnTo>
                  <a:pt x="650900" y="312674"/>
                </a:lnTo>
                <a:lnTo>
                  <a:pt x="685330" y="341299"/>
                </a:lnTo>
                <a:lnTo>
                  <a:pt x="726668" y="360870"/>
                </a:lnTo>
                <a:lnTo>
                  <a:pt x="773620" y="370078"/>
                </a:lnTo>
                <a:lnTo>
                  <a:pt x="773620" y="417626"/>
                </a:lnTo>
                <a:lnTo>
                  <a:pt x="804672" y="417626"/>
                </a:lnTo>
                <a:lnTo>
                  <a:pt x="804672" y="370319"/>
                </a:lnTo>
                <a:lnTo>
                  <a:pt x="847318" y="362153"/>
                </a:lnTo>
                <a:lnTo>
                  <a:pt x="885596" y="345401"/>
                </a:lnTo>
                <a:lnTo>
                  <a:pt x="918502" y="321132"/>
                </a:lnTo>
                <a:lnTo>
                  <a:pt x="945045" y="290398"/>
                </a:lnTo>
                <a:lnTo>
                  <a:pt x="916990" y="273253"/>
                </a:lnTo>
                <a:lnTo>
                  <a:pt x="893305" y="300736"/>
                </a:lnTo>
                <a:lnTo>
                  <a:pt x="863434" y="321703"/>
                </a:lnTo>
                <a:lnTo>
                  <a:pt x="828382" y="335064"/>
                </a:lnTo>
                <a:lnTo>
                  <a:pt x="789203" y="339750"/>
                </a:lnTo>
                <a:lnTo>
                  <a:pt x="739698" y="332181"/>
                </a:lnTo>
                <a:lnTo>
                  <a:pt x="697382" y="310870"/>
                </a:lnTo>
                <a:lnTo>
                  <a:pt x="664438" y="277926"/>
                </a:lnTo>
                <a:lnTo>
                  <a:pt x="643051" y="235419"/>
                </a:lnTo>
                <a:lnTo>
                  <a:pt x="635444" y="185458"/>
                </a:lnTo>
                <a:lnTo>
                  <a:pt x="643051" y="135496"/>
                </a:lnTo>
                <a:lnTo>
                  <a:pt x="664438" y="93002"/>
                </a:lnTo>
                <a:lnTo>
                  <a:pt x="697382" y="60045"/>
                </a:lnTo>
                <a:lnTo>
                  <a:pt x="739698" y="38747"/>
                </a:lnTo>
                <a:lnTo>
                  <a:pt x="789203" y="31178"/>
                </a:lnTo>
                <a:lnTo>
                  <a:pt x="828382" y="35864"/>
                </a:lnTo>
                <a:lnTo>
                  <a:pt x="863434" y="49225"/>
                </a:lnTo>
                <a:lnTo>
                  <a:pt x="893305" y="70180"/>
                </a:lnTo>
                <a:lnTo>
                  <a:pt x="916990" y="97663"/>
                </a:lnTo>
                <a:lnTo>
                  <a:pt x="945045" y="8053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7239" y="5858808"/>
            <a:ext cx="419734" cy="371475"/>
          </a:xfrm>
          <a:custGeom>
            <a:avLst/>
            <a:gdLst/>
            <a:ahLst/>
            <a:cxnLst/>
            <a:rect l="l" t="t" r="r" b="b"/>
            <a:pathLst>
              <a:path w="419734" h="371475">
                <a:moveTo>
                  <a:pt x="374027" y="185445"/>
                </a:moveTo>
                <a:lnTo>
                  <a:pt x="367538" y="135089"/>
                </a:lnTo>
                <a:lnTo>
                  <a:pt x="349097" y="90500"/>
                </a:lnTo>
                <a:lnTo>
                  <a:pt x="340779" y="79743"/>
                </a:lnTo>
                <a:lnTo>
                  <a:pt x="340779" y="185445"/>
                </a:lnTo>
                <a:lnTo>
                  <a:pt x="333171" y="235407"/>
                </a:lnTo>
                <a:lnTo>
                  <a:pt x="311797" y="277901"/>
                </a:lnTo>
                <a:lnTo>
                  <a:pt x="278841" y="310857"/>
                </a:lnTo>
                <a:lnTo>
                  <a:pt x="236524" y="332168"/>
                </a:lnTo>
                <a:lnTo>
                  <a:pt x="187020" y="339737"/>
                </a:lnTo>
                <a:lnTo>
                  <a:pt x="137515" y="332168"/>
                </a:lnTo>
                <a:lnTo>
                  <a:pt x="95186" y="310857"/>
                </a:lnTo>
                <a:lnTo>
                  <a:pt x="62230" y="277901"/>
                </a:lnTo>
                <a:lnTo>
                  <a:pt x="40855" y="235407"/>
                </a:lnTo>
                <a:lnTo>
                  <a:pt x="33248" y="185445"/>
                </a:lnTo>
                <a:lnTo>
                  <a:pt x="40855" y="135483"/>
                </a:lnTo>
                <a:lnTo>
                  <a:pt x="62230" y="92989"/>
                </a:lnTo>
                <a:lnTo>
                  <a:pt x="95186" y="60032"/>
                </a:lnTo>
                <a:lnTo>
                  <a:pt x="137515" y="38722"/>
                </a:lnTo>
                <a:lnTo>
                  <a:pt x="187020" y="31153"/>
                </a:lnTo>
                <a:lnTo>
                  <a:pt x="236524" y="38722"/>
                </a:lnTo>
                <a:lnTo>
                  <a:pt x="278841" y="60032"/>
                </a:lnTo>
                <a:lnTo>
                  <a:pt x="311797" y="92989"/>
                </a:lnTo>
                <a:lnTo>
                  <a:pt x="333171" y="135483"/>
                </a:lnTo>
                <a:lnTo>
                  <a:pt x="340779" y="185445"/>
                </a:lnTo>
                <a:lnTo>
                  <a:pt x="340779" y="79743"/>
                </a:lnTo>
                <a:lnTo>
                  <a:pt x="291198" y="31153"/>
                </a:lnTo>
                <a:lnTo>
                  <a:pt x="237667" y="6413"/>
                </a:lnTo>
                <a:lnTo>
                  <a:pt x="187020" y="0"/>
                </a:lnTo>
                <a:lnTo>
                  <a:pt x="136182" y="6413"/>
                </a:lnTo>
                <a:lnTo>
                  <a:pt x="91198" y="24638"/>
                </a:lnTo>
                <a:lnTo>
                  <a:pt x="53568" y="53174"/>
                </a:lnTo>
                <a:lnTo>
                  <a:pt x="24815" y="90500"/>
                </a:lnTo>
                <a:lnTo>
                  <a:pt x="6451" y="135089"/>
                </a:lnTo>
                <a:lnTo>
                  <a:pt x="0" y="185445"/>
                </a:lnTo>
                <a:lnTo>
                  <a:pt x="6451" y="235800"/>
                </a:lnTo>
                <a:lnTo>
                  <a:pt x="24815" y="280390"/>
                </a:lnTo>
                <a:lnTo>
                  <a:pt x="53568" y="317715"/>
                </a:lnTo>
                <a:lnTo>
                  <a:pt x="91198" y="346252"/>
                </a:lnTo>
                <a:lnTo>
                  <a:pt x="136182" y="364490"/>
                </a:lnTo>
                <a:lnTo>
                  <a:pt x="187020" y="370903"/>
                </a:lnTo>
                <a:lnTo>
                  <a:pt x="237667" y="364490"/>
                </a:lnTo>
                <a:lnTo>
                  <a:pt x="282600" y="346252"/>
                </a:lnTo>
                <a:lnTo>
                  <a:pt x="320255" y="317715"/>
                </a:lnTo>
                <a:lnTo>
                  <a:pt x="349097" y="280390"/>
                </a:lnTo>
                <a:lnTo>
                  <a:pt x="367538" y="235800"/>
                </a:lnTo>
                <a:lnTo>
                  <a:pt x="374027" y="185445"/>
                </a:lnTo>
                <a:close/>
              </a:path>
              <a:path w="419734" h="371475">
                <a:moveTo>
                  <a:pt x="419646" y="342849"/>
                </a:moveTo>
                <a:lnTo>
                  <a:pt x="417715" y="333121"/>
                </a:lnTo>
                <a:lnTo>
                  <a:pt x="412432" y="325386"/>
                </a:lnTo>
                <a:lnTo>
                  <a:pt x="404520" y="320281"/>
                </a:lnTo>
                <a:lnTo>
                  <a:pt x="394716" y="318427"/>
                </a:lnTo>
                <a:lnTo>
                  <a:pt x="384975" y="320281"/>
                </a:lnTo>
                <a:lnTo>
                  <a:pt x="377240" y="325386"/>
                </a:lnTo>
                <a:lnTo>
                  <a:pt x="372135" y="333121"/>
                </a:lnTo>
                <a:lnTo>
                  <a:pt x="370293" y="342849"/>
                </a:lnTo>
                <a:lnTo>
                  <a:pt x="372135" y="352590"/>
                </a:lnTo>
                <a:lnTo>
                  <a:pt x="377240" y="360324"/>
                </a:lnTo>
                <a:lnTo>
                  <a:pt x="384975" y="365429"/>
                </a:lnTo>
                <a:lnTo>
                  <a:pt x="394716" y="367271"/>
                </a:lnTo>
                <a:lnTo>
                  <a:pt x="404520" y="365429"/>
                </a:lnTo>
                <a:lnTo>
                  <a:pt x="412432" y="360324"/>
                </a:lnTo>
                <a:lnTo>
                  <a:pt x="417715" y="352590"/>
                </a:lnTo>
                <a:lnTo>
                  <a:pt x="419646" y="342849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94331" y="6579412"/>
            <a:ext cx="2438400" cy="8134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150" b="1" spc="75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5150" b="1" spc="220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5150" b="1" spc="50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5150" b="1" spc="-28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5150" b="1" spc="3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5150" b="1" spc="-254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5150" spc="-285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515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01250" y="4544528"/>
            <a:ext cx="2990215" cy="876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50" spc="490" dirty="0"/>
              <a:t>A</a:t>
            </a:r>
            <a:r>
              <a:rPr sz="5550" spc="-445" dirty="0"/>
              <a:t> </a:t>
            </a:r>
            <a:r>
              <a:rPr sz="5550" spc="190" dirty="0"/>
              <a:t>GENTE</a:t>
            </a:r>
            <a:endParaRPr sz="5550"/>
          </a:p>
        </p:txBody>
      </p:sp>
      <p:sp>
        <p:nvSpPr>
          <p:cNvPr id="12" name="object 12"/>
          <p:cNvSpPr/>
          <p:nvPr/>
        </p:nvSpPr>
        <p:spPr>
          <a:xfrm>
            <a:off x="12567818" y="4173530"/>
            <a:ext cx="307340" cy="471170"/>
          </a:xfrm>
          <a:custGeom>
            <a:avLst/>
            <a:gdLst/>
            <a:ahLst/>
            <a:cxnLst/>
            <a:rect l="l" t="t" r="r" b="b"/>
            <a:pathLst>
              <a:path w="307340" h="471170">
                <a:moveTo>
                  <a:pt x="307174" y="431800"/>
                </a:moveTo>
                <a:lnTo>
                  <a:pt x="41719" y="431800"/>
                </a:lnTo>
                <a:lnTo>
                  <a:pt x="41719" y="254000"/>
                </a:lnTo>
                <a:lnTo>
                  <a:pt x="281165" y="254000"/>
                </a:lnTo>
                <a:lnTo>
                  <a:pt x="281165" y="214630"/>
                </a:lnTo>
                <a:lnTo>
                  <a:pt x="41719" y="214630"/>
                </a:lnTo>
                <a:lnTo>
                  <a:pt x="41719" y="39370"/>
                </a:lnTo>
                <a:lnTo>
                  <a:pt x="303745" y="39370"/>
                </a:lnTo>
                <a:lnTo>
                  <a:pt x="303745" y="0"/>
                </a:lnTo>
                <a:lnTo>
                  <a:pt x="0" y="0"/>
                </a:lnTo>
                <a:lnTo>
                  <a:pt x="0" y="39370"/>
                </a:lnTo>
                <a:lnTo>
                  <a:pt x="0" y="214630"/>
                </a:lnTo>
                <a:lnTo>
                  <a:pt x="0" y="254000"/>
                </a:lnTo>
                <a:lnTo>
                  <a:pt x="0" y="431800"/>
                </a:lnTo>
                <a:lnTo>
                  <a:pt x="0" y="471170"/>
                </a:lnTo>
                <a:lnTo>
                  <a:pt x="307174" y="471170"/>
                </a:lnTo>
                <a:lnTo>
                  <a:pt x="307174" y="43180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73586" y="4173014"/>
            <a:ext cx="379730" cy="480695"/>
          </a:xfrm>
          <a:custGeom>
            <a:avLst/>
            <a:gdLst/>
            <a:ahLst/>
            <a:cxnLst/>
            <a:rect l="l" t="t" r="r" b="b"/>
            <a:pathLst>
              <a:path w="379730" h="480695">
                <a:moveTo>
                  <a:pt x="379705" y="0"/>
                </a:moveTo>
                <a:lnTo>
                  <a:pt x="337288" y="0"/>
                </a:lnTo>
                <a:lnTo>
                  <a:pt x="337288" y="292137"/>
                </a:lnTo>
                <a:lnTo>
                  <a:pt x="330069" y="339488"/>
                </a:lnTo>
                <a:lnTo>
                  <a:pt x="309747" y="379972"/>
                </a:lnTo>
                <a:lnTo>
                  <a:pt x="278327" y="411488"/>
                </a:lnTo>
                <a:lnTo>
                  <a:pt x="237811" y="431938"/>
                </a:lnTo>
                <a:lnTo>
                  <a:pt x="190203" y="439222"/>
                </a:lnTo>
                <a:lnTo>
                  <a:pt x="142257" y="431938"/>
                </a:lnTo>
                <a:lnTo>
                  <a:pt x="101534" y="411488"/>
                </a:lnTo>
                <a:lnTo>
                  <a:pt x="70005" y="379972"/>
                </a:lnTo>
                <a:lnTo>
                  <a:pt x="49643" y="339488"/>
                </a:lnTo>
                <a:lnTo>
                  <a:pt x="42417" y="292137"/>
                </a:lnTo>
                <a:lnTo>
                  <a:pt x="42417" y="0"/>
                </a:lnTo>
                <a:lnTo>
                  <a:pt x="0" y="0"/>
                </a:lnTo>
                <a:lnTo>
                  <a:pt x="0" y="292137"/>
                </a:lnTo>
                <a:lnTo>
                  <a:pt x="4863" y="336379"/>
                </a:lnTo>
                <a:lnTo>
                  <a:pt x="18798" y="376409"/>
                </a:lnTo>
                <a:lnTo>
                  <a:pt x="40823" y="411280"/>
                </a:lnTo>
                <a:lnTo>
                  <a:pt x="69958" y="440049"/>
                </a:lnTo>
                <a:lnTo>
                  <a:pt x="105220" y="461768"/>
                </a:lnTo>
                <a:lnTo>
                  <a:pt x="145629" y="475493"/>
                </a:lnTo>
                <a:lnTo>
                  <a:pt x="190203" y="480278"/>
                </a:lnTo>
                <a:lnTo>
                  <a:pt x="241536" y="473801"/>
                </a:lnTo>
                <a:lnTo>
                  <a:pt x="287071" y="455370"/>
                </a:lnTo>
                <a:lnTo>
                  <a:pt x="325233" y="426487"/>
                </a:lnTo>
                <a:lnTo>
                  <a:pt x="354444" y="388652"/>
                </a:lnTo>
                <a:lnTo>
                  <a:pt x="373127" y="343369"/>
                </a:lnTo>
                <a:lnTo>
                  <a:pt x="379705" y="292137"/>
                </a:lnTo>
                <a:lnTo>
                  <a:pt x="379705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68122" y="4164805"/>
            <a:ext cx="1245235" cy="550545"/>
          </a:xfrm>
          <a:custGeom>
            <a:avLst/>
            <a:gdLst/>
            <a:ahLst/>
            <a:cxnLst/>
            <a:rect l="l" t="t" r="r" b="b"/>
            <a:pathLst>
              <a:path w="1245234" h="550545">
                <a:moveTo>
                  <a:pt x="293484" y="7835"/>
                </a:moveTo>
                <a:lnTo>
                  <a:pt x="0" y="7835"/>
                </a:lnTo>
                <a:lnTo>
                  <a:pt x="0" y="48475"/>
                </a:lnTo>
                <a:lnTo>
                  <a:pt x="0" y="227545"/>
                </a:lnTo>
                <a:lnTo>
                  <a:pt x="0" y="266915"/>
                </a:lnTo>
                <a:lnTo>
                  <a:pt x="0" y="480275"/>
                </a:lnTo>
                <a:lnTo>
                  <a:pt x="41719" y="480275"/>
                </a:lnTo>
                <a:lnTo>
                  <a:pt x="41719" y="266915"/>
                </a:lnTo>
                <a:lnTo>
                  <a:pt x="264071" y="266915"/>
                </a:lnTo>
                <a:lnTo>
                  <a:pt x="264071" y="227545"/>
                </a:lnTo>
                <a:lnTo>
                  <a:pt x="41719" y="227545"/>
                </a:lnTo>
                <a:lnTo>
                  <a:pt x="41719" y="48475"/>
                </a:lnTo>
                <a:lnTo>
                  <a:pt x="293484" y="48475"/>
                </a:lnTo>
                <a:lnTo>
                  <a:pt x="293484" y="7835"/>
                </a:lnTo>
                <a:close/>
              </a:path>
              <a:path w="1245234" h="550545">
                <a:moveTo>
                  <a:pt x="754684" y="480275"/>
                </a:moveTo>
                <a:lnTo>
                  <a:pt x="700151" y="350977"/>
                </a:lnTo>
                <a:lnTo>
                  <a:pt x="683704" y="311988"/>
                </a:lnTo>
                <a:lnTo>
                  <a:pt x="637692" y="202895"/>
                </a:lnTo>
                <a:lnTo>
                  <a:pt x="637692" y="311988"/>
                </a:lnTo>
                <a:lnTo>
                  <a:pt x="422186" y="311988"/>
                </a:lnTo>
                <a:lnTo>
                  <a:pt x="529590" y="53378"/>
                </a:lnTo>
                <a:lnTo>
                  <a:pt x="637692" y="311988"/>
                </a:lnTo>
                <a:lnTo>
                  <a:pt x="637692" y="202895"/>
                </a:lnTo>
                <a:lnTo>
                  <a:pt x="574636" y="53378"/>
                </a:lnTo>
                <a:lnTo>
                  <a:pt x="555599" y="8216"/>
                </a:lnTo>
                <a:lnTo>
                  <a:pt x="504964" y="8216"/>
                </a:lnTo>
                <a:lnTo>
                  <a:pt x="305879" y="480275"/>
                </a:lnTo>
                <a:lnTo>
                  <a:pt x="351726" y="480275"/>
                </a:lnTo>
                <a:lnTo>
                  <a:pt x="405765" y="350977"/>
                </a:lnTo>
                <a:lnTo>
                  <a:pt x="653415" y="350977"/>
                </a:lnTo>
                <a:lnTo>
                  <a:pt x="707466" y="480275"/>
                </a:lnTo>
                <a:lnTo>
                  <a:pt x="754684" y="480275"/>
                </a:lnTo>
                <a:close/>
              </a:path>
              <a:path w="1245234" h="550545">
                <a:moveTo>
                  <a:pt x="1244612" y="106045"/>
                </a:moveTo>
                <a:lnTo>
                  <a:pt x="1214793" y="70319"/>
                </a:lnTo>
                <a:lnTo>
                  <a:pt x="1178471" y="40944"/>
                </a:lnTo>
                <a:lnTo>
                  <a:pt x="1136548" y="18808"/>
                </a:lnTo>
                <a:lnTo>
                  <a:pt x="1089875" y="4851"/>
                </a:lnTo>
                <a:lnTo>
                  <a:pt x="1039368" y="0"/>
                </a:lnTo>
                <a:lnTo>
                  <a:pt x="988529" y="4800"/>
                </a:lnTo>
                <a:lnTo>
                  <a:pt x="941717" y="18630"/>
                </a:lnTo>
                <a:lnTo>
                  <a:pt x="899807" y="40665"/>
                </a:lnTo>
                <a:lnTo>
                  <a:pt x="863638" y="70040"/>
                </a:lnTo>
                <a:lnTo>
                  <a:pt x="834021" y="105930"/>
                </a:lnTo>
                <a:lnTo>
                  <a:pt x="811834" y="147497"/>
                </a:lnTo>
                <a:lnTo>
                  <a:pt x="797902" y="193878"/>
                </a:lnTo>
                <a:lnTo>
                  <a:pt x="793076" y="244246"/>
                </a:lnTo>
                <a:lnTo>
                  <a:pt x="797445" y="292201"/>
                </a:lnTo>
                <a:lnTo>
                  <a:pt x="810082" y="336600"/>
                </a:lnTo>
                <a:lnTo>
                  <a:pt x="830249" y="376707"/>
                </a:lnTo>
                <a:lnTo>
                  <a:pt x="857237" y="411784"/>
                </a:lnTo>
                <a:lnTo>
                  <a:pt x="890308" y="441121"/>
                </a:lnTo>
                <a:lnTo>
                  <a:pt x="928751" y="463981"/>
                </a:lnTo>
                <a:lnTo>
                  <a:pt x="971842" y="479653"/>
                </a:lnTo>
                <a:lnTo>
                  <a:pt x="1018844" y="487387"/>
                </a:lnTo>
                <a:lnTo>
                  <a:pt x="1018844" y="549998"/>
                </a:lnTo>
                <a:lnTo>
                  <a:pt x="1059738" y="549998"/>
                </a:lnTo>
                <a:lnTo>
                  <a:pt x="1059738" y="487692"/>
                </a:lnTo>
                <a:lnTo>
                  <a:pt x="1115910" y="476948"/>
                </a:lnTo>
                <a:lnTo>
                  <a:pt x="1166317" y="454888"/>
                </a:lnTo>
                <a:lnTo>
                  <a:pt x="1209649" y="422922"/>
                </a:lnTo>
                <a:lnTo>
                  <a:pt x="1244612" y="382435"/>
                </a:lnTo>
                <a:lnTo>
                  <a:pt x="1207668" y="359867"/>
                </a:lnTo>
                <a:lnTo>
                  <a:pt x="1176464" y="396062"/>
                </a:lnTo>
                <a:lnTo>
                  <a:pt x="1137119" y="423672"/>
                </a:lnTo>
                <a:lnTo>
                  <a:pt x="1090968" y="441261"/>
                </a:lnTo>
                <a:lnTo>
                  <a:pt x="1039368" y="447446"/>
                </a:lnTo>
                <a:lnTo>
                  <a:pt x="991971" y="442290"/>
                </a:lnTo>
                <a:lnTo>
                  <a:pt x="948956" y="427507"/>
                </a:lnTo>
                <a:lnTo>
                  <a:pt x="911415" y="404088"/>
                </a:lnTo>
                <a:lnTo>
                  <a:pt x="880376" y="373049"/>
                </a:lnTo>
                <a:lnTo>
                  <a:pt x="856907" y="335394"/>
                </a:lnTo>
                <a:lnTo>
                  <a:pt x="842048" y="292125"/>
                </a:lnTo>
                <a:lnTo>
                  <a:pt x="836866" y="244246"/>
                </a:lnTo>
                <a:lnTo>
                  <a:pt x="842048" y="196367"/>
                </a:lnTo>
                <a:lnTo>
                  <a:pt x="856907" y="153098"/>
                </a:lnTo>
                <a:lnTo>
                  <a:pt x="880376" y="115443"/>
                </a:lnTo>
                <a:lnTo>
                  <a:pt x="911415" y="84416"/>
                </a:lnTo>
                <a:lnTo>
                  <a:pt x="948956" y="60998"/>
                </a:lnTo>
                <a:lnTo>
                  <a:pt x="991971" y="46215"/>
                </a:lnTo>
                <a:lnTo>
                  <a:pt x="1039368" y="41059"/>
                </a:lnTo>
                <a:lnTo>
                  <a:pt x="1090968" y="47231"/>
                </a:lnTo>
                <a:lnTo>
                  <a:pt x="1137119" y="64833"/>
                </a:lnTo>
                <a:lnTo>
                  <a:pt x="1176464" y="92430"/>
                </a:lnTo>
                <a:lnTo>
                  <a:pt x="1207668" y="128625"/>
                </a:lnTo>
                <a:lnTo>
                  <a:pt x="1244612" y="106045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986060" y="4164808"/>
            <a:ext cx="553085" cy="488950"/>
            <a:chOff x="14986060" y="4164808"/>
            <a:chExt cx="553085" cy="488950"/>
          </a:xfrm>
        </p:grpSpPr>
        <p:sp>
          <p:nvSpPr>
            <p:cNvPr id="16" name="object 16"/>
            <p:cNvSpPr/>
            <p:nvPr/>
          </p:nvSpPr>
          <p:spPr>
            <a:xfrm>
              <a:off x="14986060" y="4164808"/>
              <a:ext cx="492759" cy="488950"/>
            </a:xfrm>
            <a:custGeom>
              <a:avLst/>
              <a:gdLst/>
              <a:ahLst/>
              <a:cxnLst/>
              <a:rect l="l" t="t" r="r" b="b"/>
              <a:pathLst>
                <a:path w="492759" h="488950">
                  <a:moveTo>
                    <a:pt x="246296" y="0"/>
                  </a:moveTo>
                  <a:lnTo>
                    <a:pt x="195446" y="4798"/>
                  </a:lnTo>
                  <a:lnTo>
                    <a:pt x="148645" y="18632"/>
                  </a:lnTo>
                  <a:lnTo>
                    <a:pt x="106734" y="40659"/>
                  </a:lnTo>
                  <a:lnTo>
                    <a:pt x="70555" y="70038"/>
                  </a:lnTo>
                  <a:lnTo>
                    <a:pt x="40950" y="105927"/>
                  </a:lnTo>
                  <a:lnTo>
                    <a:pt x="18761" y="147483"/>
                  </a:lnTo>
                  <a:lnTo>
                    <a:pt x="4830" y="193866"/>
                  </a:lnTo>
                  <a:lnTo>
                    <a:pt x="0" y="244233"/>
                  </a:lnTo>
                  <a:lnTo>
                    <a:pt x="4830" y="294603"/>
                  </a:lnTo>
                  <a:lnTo>
                    <a:pt x="18761" y="340988"/>
                  </a:lnTo>
                  <a:lnTo>
                    <a:pt x="40950" y="382547"/>
                  </a:lnTo>
                  <a:lnTo>
                    <a:pt x="70555" y="418437"/>
                  </a:lnTo>
                  <a:lnTo>
                    <a:pt x="106734" y="447817"/>
                  </a:lnTo>
                  <a:lnTo>
                    <a:pt x="148645" y="469844"/>
                  </a:lnTo>
                  <a:lnTo>
                    <a:pt x="195446" y="483678"/>
                  </a:lnTo>
                  <a:lnTo>
                    <a:pt x="246296" y="488477"/>
                  </a:lnTo>
                  <a:lnTo>
                    <a:pt x="296946" y="483678"/>
                  </a:lnTo>
                  <a:lnTo>
                    <a:pt x="343653" y="469844"/>
                  </a:lnTo>
                  <a:lnTo>
                    <a:pt x="385550" y="447817"/>
                  </a:lnTo>
                  <a:lnTo>
                    <a:pt x="386026" y="447431"/>
                  </a:lnTo>
                  <a:lnTo>
                    <a:pt x="246296" y="447431"/>
                  </a:lnTo>
                  <a:lnTo>
                    <a:pt x="198887" y="442279"/>
                  </a:lnTo>
                  <a:lnTo>
                    <a:pt x="155884" y="427493"/>
                  </a:lnTo>
                  <a:lnTo>
                    <a:pt x="118338" y="404078"/>
                  </a:lnTo>
                  <a:lnTo>
                    <a:pt x="87302" y="373039"/>
                  </a:lnTo>
                  <a:lnTo>
                    <a:pt x="63830" y="335382"/>
                  </a:lnTo>
                  <a:lnTo>
                    <a:pt x="48975" y="292111"/>
                  </a:lnTo>
                  <a:lnTo>
                    <a:pt x="43789" y="244233"/>
                  </a:lnTo>
                  <a:lnTo>
                    <a:pt x="48975" y="196358"/>
                  </a:lnTo>
                  <a:lnTo>
                    <a:pt x="63830" y="153091"/>
                  </a:lnTo>
                  <a:lnTo>
                    <a:pt x="87302" y="115435"/>
                  </a:lnTo>
                  <a:lnTo>
                    <a:pt x="118338" y="84398"/>
                  </a:lnTo>
                  <a:lnTo>
                    <a:pt x="155884" y="60983"/>
                  </a:lnTo>
                  <a:lnTo>
                    <a:pt x="198887" y="46197"/>
                  </a:lnTo>
                  <a:lnTo>
                    <a:pt x="246296" y="41045"/>
                  </a:lnTo>
                  <a:lnTo>
                    <a:pt x="386027" y="41045"/>
                  </a:lnTo>
                  <a:lnTo>
                    <a:pt x="385550" y="40659"/>
                  </a:lnTo>
                  <a:lnTo>
                    <a:pt x="343653" y="18632"/>
                  </a:lnTo>
                  <a:lnTo>
                    <a:pt x="296946" y="4798"/>
                  </a:lnTo>
                  <a:lnTo>
                    <a:pt x="246296" y="0"/>
                  </a:lnTo>
                  <a:close/>
                </a:path>
                <a:path w="492759" h="488950">
                  <a:moveTo>
                    <a:pt x="386027" y="41045"/>
                  </a:moveTo>
                  <a:lnTo>
                    <a:pt x="246296" y="41045"/>
                  </a:lnTo>
                  <a:lnTo>
                    <a:pt x="293701" y="46197"/>
                  </a:lnTo>
                  <a:lnTo>
                    <a:pt x="336703" y="60983"/>
                  </a:lnTo>
                  <a:lnTo>
                    <a:pt x="374249" y="84398"/>
                  </a:lnTo>
                  <a:lnTo>
                    <a:pt x="405286" y="115435"/>
                  </a:lnTo>
                  <a:lnTo>
                    <a:pt x="428760" y="153091"/>
                  </a:lnTo>
                  <a:lnTo>
                    <a:pt x="443616" y="196358"/>
                  </a:lnTo>
                  <a:lnTo>
                    <a:pt x="448803" y="244233"/>
                  </a:lnTo>
                  <a:lnTo>
                    <a:pt x="443616" y="292111"/>
                  </a:lnTo>
                  <a:lnTo>
                    <a:pt x="428760" y="335382"/>
                  </a:lnTo>
                  <a:lnTo>
                    <a:pt x="405286" y="373039"/>
                  </a:lnTo>
                  <a:lnTo>
                    <a:pt x="374249" y="404078"/>
                  </a:lnTo>
                  <a:lnTo>
                    <a:pt x="336703" y="427493"/>
                  </a:lnTo>
                  <a:lnTo>
                    <a:pt x="293701" y="442279"/>
                  </a:lnTo>
                  <a:lnTo>
                    <a:pt x="246296" y="447431"/>
                  </a:lnTo>
                  <a:lnTo>
                    <a:pt x="386026" y="447431"/>
                  </a:lnTo>
                  <a:lnTo>
                    <a:pt x="421772" y="418437"/>
                  </a:lnTo>
                  <a:lnTo>
                    <a:pt x="451452" y="382547"/>
                  </a:lnTo>
                  <a:lnTo>
                    <a:pt x="473724" y="340988"/>
                  </a:lnTo>
                  <a:lnTo>
                    <a:pt x="487723" y="294603"/>
                  </a:lnTo>
                  <a:lnTo>
                    <a:pt x="492581" y="244233"/>
                  </a:lnTo>
                  <a:lnTo>
                    <a:pt x="487723" y="193866"/>
                  </a:lnTo>
                  <a:lnTo>
                    <a:pt x="473724" y="147483"/>
                  </a:lnTo>
                  <a:lnTo>
                    <a:pt x="451452" y="105927"/>
                  </a:lnTo>
                  <a:lnTo>
                    <a:pt x="421772" y="70038"/>
                  </a:lnTo>
                  <a:lnTo>
                    <a:pt x="386027" y="41045"/>
                  </a:lnTo>
                  <a:close/>
                </a:path>
              </a:pathLst>
            </a:custGeom>
            <a:solidFill>
              <a:srgbClr val="005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3726" y="4584185"/>
              <a:ext cx="64992" cy="643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470824" y="5117868"/>
            <a:ext cx="320357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800" b="1" spc="90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6800" b="1" spc="280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6800" b="1" spc="65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6800" b="1" spc="-37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6800" b="1" spc="40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6800" b="1" spc="-335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6800" spc="-38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6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785" y="10616177"/>
            <a:ext cx="140335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95" dirty="0">
                <a:latin typeface="Trebuchet MS"/>
                <a:cs typeface="Trebuchet MS"/>
              </a:rPr>
              <a:t>LOGO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/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160" dirty="0">
                <a:latin typeface="Trebuchet MS"/>
                <a:cs typeface="Trebuchet MS"/>
              </a:rPr>
              <a:t>SELO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3065" y="1750948"/>
            <a:ext cx="240728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05"/>
              </a:lnSpc>
              <a:spcBef>
                <a:spcPts val="90"/>
              </a:spcBef>
            </a:pPr>
            <a:r>
              <a:rPr sz="2100" spc="-130" dirty="0">
                <a:solidFill>
                  <a:srgbClr val="005080"/>
                </a:solidFill>
                <a:latin typeface="Arial MT"/>
                <a:cs typeface="Arial MT"/>
              </a:rPr>
              <a:t>T</a:t>
            </a:r>
            <a:r>
              <a:rPr sz="2100" spc="-170" dirty="0">
                <a:solidFill>
                  <a:srgbClr val="005080"/>
                </a:solidFill>
                <a:latin typeface="Arial MT"/>
                <a:cs typeface="Arial MT"/>
              </a:rPr>
              <a:t>R</a:t>
            </a:r>
            <a:r>
              <a:rPr sz="2100" spc="-20" dirty="0">
                <a:solidFill>
                  <a:srgbClr val="005080"/>
                </a:solidFill>
                <a:latin typeface="Arial MT"/>
                <a:cs typeface="Arial MT"/>
              </a:rPr>
              <a:t>AN</a:t>
            </a:r>
            <a:r>
              <a:rPr sz="2100" spc="-15" dirty="0">
                <a:solidFill>
                  <a:srgbClr val="005080"/>
                </a:solidFill>
                <a:latin typeface="Arial MT"/>
                <a:cs typeface="Arial MT"/>
              </a:rPr>
              <a:t>S</a:t>
            </a:r>
            <a:r>
              <a:rPr sz="2100" spc="-145" dirty="0">
                <a:solidFill>
                  <a:srgbClr val="005080"/>
                </a:solidFill>
                <a:latin typeface="Arial MT"/>
                <a:cs typeface="Arial MT"/>
              </a:rPr>
              <a:t>F</a:t>
            </a:r>
            <a:r>
              <a:rPr sz="2100" spc="-10" dirty="0">
                <a:solidFill>
                  <a:srgbClr val="005080"/>
                </a:solidFill>
                <a:latin typeface="Arial MT"/>
                <a:cs typeface="Arial MT"/>
              </a:rPr>
              <a:t>ORM</a:t>
            </a:r>
            <a:r>
              <a:rPr sz="2100" spc="-95" dirty="0">
                <a:solidFill>
                  <a:srgbClr val="005080"/>
                </a:solidFill>
                <a:latin typeface="Arial MT"/>
                <a:cs typeface="Arial MT"/>
              </a:rPr>
              <a:t>A</a:t>
            </a:r>
            <a:r>
              <a:rPr sz="2100" spc="15" dirty="0">
                <a:solidFill>
                  <a:srgbClr val="005080"/>
                </a:solidFill>
                <a:latin typeface="Arial MT"/>
                <a:cs typeface="Arial MT"/>
              </a:rPr>
              <a:t>Ç</a:t>
            </a:r>
            <a:r>
              <a:rPr sz="2100" spc="-5" dirty="0">
                <a:solidFill>
                  <a:srgbClr val="005080"/>
                </a:solidFill>
                <a:latin typeface="Arial MT"/>
                <a:cs typeface="Arial MT"/>
              </a:rPr>
              <a:t>Ã</a:t>
            </a:r>
            <a:r>
              <a:rPr sz="2100" spc="75" dirty="0">
                <a:solidFill>
                  <a:srgbClr val="005080"/>
                </a:solidFill>
                <a:latin typeface="Arial MT"/>
                <a:cs typeface="Arial MT"/>
              </a:rPr>
              <a:t>O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405"/>
              </a:lnSpc>
            </a:pPr>
            <a:r>
              <a:rPr sz="2100" b="1" spc="35" dirty="0">
                <a:solidFill>
                  <a:srgbClr val="005080"/>
                </a:solidFill>
                <a:latin typeface="Trebuchet MS"/>
                <a:cs typeface="Trebuchet MS"/>
              </a:rPr>
              <a:t>DIGITAL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6148" y="10302987"/>
            <a:ext cx="92551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b="1" spc="210" dirty="0">
                <a:solidFill>
                  <a:srgbClr val="005080"/>
                </a:solidFill>
                <a:latin typeface="Trebuchet MS"/>
                <a:cs typeface="Trebuchet MS"/>
              </a:rPr>
              <a:t>COM</a:t>
            </a:r>
            <a:r>
              <a:rPr sz="2100" b="1" spc="-17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100" b="1" spc="18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2100" b="1" spc="-17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100" b="1" spc="60" dirty="0">
                <a:solidFill>
                  <a:srgbClr val="005080"/>
                </a:solidFill>
                <a:latin typeface="Trebuchet MS"/>
                <a:cs typeface="Trebuchet MS"/>
              </a:rPr>
              <a:t>PILAR</a:t>
            </a:r>
            <a:r>
              <a:rPr sz="2100" b="1" spc="-17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100" b="1" spc="140" dirty="0">
                <a:solidFill>
                  <a:srgbClr val="005080"/>
                </a:solidFill>
                <a:latin typeface="Trebuchet MS"/>
                <a:cs typeface="Trebuchet MS"/>
              </a:rPr>
              <a:t>EM</a:t>
            </a:r>
            <a:r>
              <a:rPr sz="2100" b="1" spc="-17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100" b="1" spc="40" dirty="0">
                <a:solidFill>
                  <a:srgbClr val="005080"/>
                </a:solidFill>
                <a:latin typeface="Trebuchet MS"/>
                <a:cs typeface="Trebuchet MS"/>
              </a:rPr>
              <a:t>DESTAQUE</a:t>
            </a:r>
            <a:r>
              <a:rPr sz="2100" b="1" spc="-17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100" b="1" spc="100" dirty="0">
                <a:solidFill>
                  <a:srgbClr val="005080"/>
                </a:solidFill>
                <a:latin typeface="Trebuchet MS"/>
                <a:cs typeface="Trebuchet MS"/>
              </a:rPr>
              <a:t>COLORIDO</a:t>
            </a:r>
            <a:r>
              <a:rPr sz="2100" b="1" spc="-17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100" spc="-165" dirty="0">
                <a:solidFill>
                  <a:srgbClr val="005080"/>
                </a:solidFill>
                <a:latin typeface="Arial MT"/>
                <a:cs typeface="Arial MT"/>
              </a:rPr>
              <a:t>E</a:t>
            </a:r>
            <a:r>
              <a:rPr sz="2100" spc="-40" dirty="0">
                <a:solidFill>
                  <a:srgbClr val="005080"/>
                </a:solidFill>
                <a:latin typeface="Arial MT"/>
                <a:cs typeface="Arial MT"/>
              </a:rPr>
              <a:t> </a:t>
            </a:r>
            <a:r>
              <a:rPr sz="2100" spc="-50" dirty="0">
                <a:solidFill>
                  <a:srgbClr val="005080"/>
                </a:solidFill>
                <a:latin typeface="Arial MT"/>
                <a:cs typeface="Arial MT"/>
              </a:rPr>
              <a:t>OS</a:t>
            </a:r>
            <a:r>
              <a:rPr sz="2100" spc="-35" dirty="0">
                <a:solidFill>
                  <a:srgbClr val="005080"/>
                </a:solidFill>
                <a:latin typeface="Arial MT"/>
                <a:cs typeface="Arial MT"/>
              </a:rPr>
              <a:t> </a:t>
            </a:r>
            <a:r>
              <a:rPr sz="2100" spc="-65" dirty="0">
                <a:solidFill>
                  <a:srgbClr val="005080"/>
                </a:solidFill>
                <a:latin typeface="Arial MT"/>
                <a:cs typeface="Arial MT"/>
              </a:rPr>
              <a:t>OUTROS</a:t>
            </a:r>
            <a:r>
              <a:rPr sz="2100" spc="-35" dirty="0">
                <a:solidFill>
                  <a:srgbClr val="005080"/>
                </a:solidFill>
                <a:latin typeface="Arial MT"/>
                <a:cs typeface="Arial MT"/>
              </a:rPr>
              <a:t> </a:t>
            </a:r>
            <a:r>
              <a:rPr sz="2100" spc="-65" dirty="0">
                <a:solidFill>
                  <a:srgbClr val="005080"/>
                </a:solidFill>
                <a:latin typeface="Arial MT"/>
                <a:cs typeface="Arial MT"/>
              </a:rPr>
              <a:t>EM</a:t>
            </a:r>
            <a:r>
              <a:rPr sz="2100" spc="-35" dirty="0">
                <a:solidFill>
                  <a:srgbClr val="005080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005080"/>
                </a:solidFill>
                <a:latin typeface="Arial MT"/>
                <a:cs typeface="Arial MT"/>
              </a:rPr>
              <a:t>CINZA-CLARO.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3065" y="5035802"/>
            <a:ext cx="141732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b="1" spc="70" dirty="0">
                <a:solidFill>
                  <a:srgbClr val="005080"/>
                </a:solidFill>
                <a:latin typeface="Trebuchet MS"/>
                <a:cs typeface="Trebuchet MS"/>
              </a:rPr>
              <a:t>AGILIDADE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3065" y="8090690"/>
            <a:ext cx="2026920" cy="6343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355"/>
              </a:spcBef>
            </a:pPr>
            <a:r>
              <a:rPr sz="2100" spc="-70" dirty="0">
                <a:solidFill>
                  <a:srgbClr val="005080"/>
                </a:solidFill>
                <a:latin typeface="Arial MT"/>
                <a:cs typeface="Arial MT"/>
              </a:rPr>
              <a:t>CENT</a:t>
            </a:r>
            <a:r>
              <a:rPr sz="2100" spc="-90" dirty="0">
                <a:solidFill>
                  <a:srgbClr val="005080"/>
                </a:solidFill>
                <a:latin typeface="Arial MT"/>
                <a:cs typeface="Arial MT"/>
              </a:rPr>
              <a:t>R</a:t>
            </a:r>
            <a:r>
              <a:rPr sz="2100" dirty="0">
                <a:solidFill>
                  <a:srgbClr val="005080"/>
                </a:solidFill>
                <a:latin typeface="Arial MT"/>
                <a:cs typeface="Arial MT"/>
              </a:rPr>
              <a:t>ALI</a:t>
            </a:r>
            <a:r>
              <a:rPr sz="2100" spc="-85" dirty="0">
                <a:solidFill>
                  <a:srgbClr val="005080"/>
                </a:solidFill>
                <a:latin typeface="Arial MT"/>
                <a:cs typeface="Arial MT"/>
              </a:rPr>
              <a:t>D</a:t>
            </a:r>
            <a:r>
              <a:rPr sz="2100" spc="-10" dirty="0">
                <a:solidFill>
                  <a:srgbClr val="005080"/>
                </a:solidFill>
                <a:latin typeface="Arial MT"/>
                <a:cs typeface="Arial MT"/>
              </a:rPr>
              <a:t>ADE  </a:t>
            </a:r>
            <a:r>
              <a:rPr sz="2100" spc="55" dirty="0">
                <a:solidFill>
                  <a:srgbClr val="005080"/>
                </a:solidFill>
                <a:latin typeface="Arial MT"/>
                <a:cs typeface="Arial MT"/>
              </a:rPr>
              <a:t>NO</a:t>
            </a:r>
            <a:r>
              <a:rPr sz="2100" spc="-55" dirty="0">
                <a:solidFill>
                  <a:srgbClr val="005080"/>
                </a:solidFill>
                <a:latin typeface="Arial MT"/>
                <a:cs typeface="Arial MT"/>
              </a:rPr>
              <a:t> </a:t>
            </a:r>
            <a:r>
              <a:rPr sz="2100" b="1" spc="40" dirty="0">
                <a:solidFill>
                  <a:srgbClr val="005080"/>
                </a:solidFill>
                <a:latin typeface="Trebuchet MS"/>
                <a:cs typeface="Trebuchet MS"/>
              </a:rPr>
              <a:t>CLIENTE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8468" y="923372"/>
            <a:ext cx="2090685" cy="20925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24375" y="1465999"/>
            <a:ext cx="265747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420" dirty="0"/>
              <a:t>A</a:t>
            </a:r>
            <a:r>
              <a:rPr sz="4950" spc="-405" dirty="0"/>
              <a:t> </a:t>
            </a:r>
            <a:r>
              <a:rPr sz="4950" spc="155" dirty="0"/>
              <a:t>GENTE</a:t>
            </a:r>
            <a:endParaRPr sz="4950"/>
          </a:p>
        </p:txBody>
      </p:sp>
      <p:sp>
        <p:nvSpPr>
          <p:cNvPr id="9" name="object 9"/>
          <p:cNvSpPr/>
          <p:nvPr/>
        </p:nvSpPr>
        <p:spPr>
          <a:xfrm>
            <a:off x="9584906" y="1137506"/>
            <a:ext cx="273050" cy="419100"/>
          </a:xfrm>
          <a:custGeom>
            <a:avLst/>
            <a:gdLst/>
            <a:ahLst/>
            <a:cxnLst/>
            <a:rect l="l" t="t" r="r" b="b"/>
            <a:pathLst>
              <a:path w="273050" h="419100">
                <a:moveTo>
                  <a:pt x="272681" y="383540"/>
                </a:moveTo>
                <a:lnTo>
                  <a:pt x="37033" y="383540"/>
                </a:lnTo>
                <a:lnTo>
                  <a:pt x="37033" y="226060"/>
                </a:lnTo>
                <a:lnTo>
                  <a:pt x="249593" y="226060"/>
                </a:lnTo>
                <a:lnTo>
                  <a:pt x="249593" y="190500"/>
                </a:lnTo>
                <a:lnTo>
                  <a:pt x="37033" y="190500"/>
                </a:lnTo>
                <a:lnTo>
                  <a:pt x="37033" y="35560"/>
                </a:lnTo>
                <a:lnTo>
                  <a:pt x="269633" y="35560"/>
                </a:lnTo>
                <a:lnTo>
                  <a:pt x="269633" y="0"/>
                </a:lnTo>
                <a:lnTo>
                  <a:pt x="0" y="0"/>
                </a:lnTo>
                <a:lnTo>
                  <a:pt x="0" y="35560"/>
                </a:lnTo>
                <a:lnTo>
                  <a:pt x="0" y="190500"/>
                </a:lnTo>
                <a:lnTo>
                  <a:pt x="0" y="226060"/>
                </a:lnTo>
                <a:lnTo>
                  <a:pt x="0" y="383540"/>
                </a:lnTo>
                <a:lnTo>
                  <a:pt x="0" y="419100"/>
                </a:lnTo>
                <a:lnTo>
                  <a:pt x="272681" y="419100"/>
                </a:lnTo>
                <a:lnTo>
                  <a:pt x="272681" y="38354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45105" y="1137642"/>
            <a:ext cx="337185" cy="426720"/>
          </a:xfrm>
          <a:custGeom>
            <a:avLst/>
            <a:gdLst/>
            <a:ahLst/>
            <a:cxnLst/>
            <a:rect l="l" t="t" r="r" b="b"/>
            <a:pathLst>
              <a:path w="337184" h="426719">
                <a:moveTo>
                  <a:pt x="337057" y="0"/>
                </a:moveTo>
                <a:lnTo>
                  <a:pt x="299404" y="0"/>
                </a:lnTo>
                <a:lnTo>
                  <a:pt x="299404" y="259321"/>
                </a:lnTo>
                <a:lnTo>
                  <a:pt x="289507" y="310981"/>
                </a:lnTo>
                <a:lnTo>
                  <a:pt x="262130" y="352392"/>
                </a:lnTo>
                <a:lnTo>
                  <a:pt x="220748" y="379911"/>
                </a:lnTo>
                <a:lnTo>
                  <a:pt x="168832" y="389893"/>
                </a:lnTo>
                <a:lnTo>
                  <a:pt x="126272" y="383427"/>
                </a:lnTo>
                <a:lnTo>
                  <a:pt x="90125" y="365271"/>
                </a:lnTo>
                <a:lnTo>
                  <a:pt x="62140" y="337291"/>
                </a:lnTo>
                <a:lnTo>
                  <a:pt x="44066" y="301352"/>
                </a:lnTo>
                <a:lnTo>
                  <a:pt x="37653" y="259321"/>
                </a:lnTo>
                <a:lnTo>
                  <a:pt x="37653" y="0"/>
                </a:lnTo>
                <a:lnTo>
                  <a:pt x="0" y="0"/>
                </a:lnTo>
                <a:lnTo>
                  <a:pt x="0" y="259321"/>
                </a:lnTo>
                <a:lnTo>
                  <a:pt x="5842" y="304800"/>
                </a:lnTo>
                <a:lnTo>
                  <a:pt x="22448" y="344997"/>
                </a:lnTo>
                <a:lnTo>
                  <a:pt x="48433" y="378582"/>
                </a:lnTo>
                <a:lnTo>
                  <a:pt x="82414" y="404221"/>
                </a:lnTo>
                <a:lnTo>
                  <a:pt x="123008" y="420582"/>
                </a:lnTo>
                <a:lnTo>
                  <a:pt x="168832" y="426332"/>
                </a:lnTo>
                <a:lnTo>
                  <a:pt x="214400" y="420582"/>
                </a:lnTo>
                <a:lnTo>
                  <a:pt x="254823" y="404221"/>
                </a:lnTo>
                <a:lnTo>
                  <a:pt x="288700" y="378582"/>
                </a:lnTo>
                <a:lnTo>
                  <a:pt x="314632" y="344997"/>
                </a:lnTo>
                <a:lnTo>
                  <a:pt x="331218" y="304800"/>
                </a:lnTo>
                <a:lnTo>
                  <a:pt x="337057" y="259321"/>
                </a:lnTo>
                <a:lnTo>
                  <a:pt x="337057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61638" y="1130356"/>
            <a:ext cx="1104900" cy="488315"/>
          </a:xfrm>
          <a:custGeom>
            <a:avLst/>
            <a:gdLst/>
            <a:ahLst/>
            <a:cxnLst/>
            <a:rect l="l" t="t" r="r" b="b"/>
            <a:pathLst>
              <a:path w="1104900" h="488315">
                <a:moveTo>
                  <a:pt x="260515" y="7239"/>
                </a:moveTo>
                <a:lnTo>
                  <a:pt x="0" y="7239"/>
                </a:lnTo>
                <a:lnTo>
                  <a:pt x="0" y="42799"/>
                </a:lnTo>
                <a:lnTo>
                  <a:pt x="0" y="201549"/>
                </a:lnTo>
                <a:lnTo>
                  <a:pt x="0" y="237109"/>
                </a:lnTo>
                <a:lnTo>
                  <a:pt x="0" y="426339"/>
                </a:lnTo>
                <a:lnTo>
                  <a:pt x="37033" y="426339"/>
                </a:lnTo>
                <a:lnTo>
                  <a:pt x="37033" y="237109"/>
                </a:lnTo>
                <a:lnTo>
                  <a:pt x="234416" y="237109"/>
                </a:lnTo>
                <a:lnTo>
                  <a:pt x="234416" y="201549"/>
                </a:lnTo>
                <a:lnTo>
                  <a:pt x="37033" y="201549"/>
                </a:lnTo>
                <a:lnTo>
                  <a:pt x="37033" y="42799"/>
                </a:lnTo>
                <a:lnTo>
                  <a:pt x="260515" y="42799"/>
                </a:lnTo>
                <a:lnTo>
                  <a:pt x="260515" y="7239"/>
                </a:lnTo>
                <a:close/>
              </a:path>
              <a:path w="1104900" h="488315">
                <a:moveTo>
                  <a:pt x="669912" y="426339"/>
                </a:moveTo>
                <a:lnTo>
                  <a:pt x="621512" y="311556"/>
                </a:lnTo>
                <a:lnTo>
                  <a:pt x="606907" y="276936"/>
                </a:lnTo>
                <a:lnTo>
                  <a:pt x="566064" y="180086"/>
                </a:lnTo>
                <a:lnTo>
                  <a:pt x="566064" y="276936"/>
                </a:lnTo>
                <a:lnTo>
                  <a:pt x="374764" y="276936"/>
                </a:lnTo>
                <a:lnTo>
                  <a:pt x="470115" y="47371"/>
                </a:lnTo>
                <a:lnTo>
                  <a:pt x="566064" y="276936"/>
                </a:lnTo>
                <a:lnTo>
                  <a:pt x="566064" y="180086"/>
                </a:lnTo>
                <a:lnTo>
                  <a:pt x="510108" y="47371"/>
                </a:lnTo>
                <a:lnTo>
                  <a:pt x="493204" y="7289"/>
                </a:lnTo>
                <a:lnTo>
                  <a:pt x="448246" y="7289"/>
                </a:lnTo>
                <a:lnTo>
                  <a:pt x="271513" y="426339"/>
                </a:lnTo>
                <a:lnTo>
                  <a:pt x="312204" y="426339"/>
                </a:lnTo>
                <a:lnTo>
                  <a:pt x="360184" y="311556"/>
                </a:lnTo>
                <a:lnTo>
                  <a:pt x="580034" y="311556"/>
                </a:lnTo>
                <a:lnTo>
                  <a:pt x="628015" y="426339"/>
                </a:lnTo>
                <a:lnTo>
                  <a:pt x="669912" y="426339"/>
                </a:lnTo>
                <a:close/>
              </a:path>
              <a:path w="1104900" h="488315">
                <a:moveTo>
                  <a:pt x="1104823" y="94132"/>
                </a:moveTo>
                <a:lnTo>
                  <a:pt x="1070800" y="55346"/>
                </a:lnTo>
                <a:lnTo>
                  <a:pt x="1028077" y="25666"/>
                </a:lnTo>
                <a:lnTo>
                  <a:pt x="978179" y="6680"/>
                </a:lnTo>
                <a:lnTo>
                  <a:pt x="922642" y="0"/>
                </a:lnTo>
                <a:lnTo>
                  <a:pt x="871321" y="5537"/>
                </a:lnTo>
                <a:lnTo>
                  <a:pt x="824852" y="21424"/>
                </a:lnTo>
                <a:lnTo>
                  <a:pt x="784313" y="46520"/>
                </a:lnTo>
                <a:lnTo>
                  <a:pt x="750849" y="79717"/>
                </a:lnTo>
                <a:lnTo>
                  <a:pt x="725576" y="119913"/>
                </a:lnTo>
                <a:lnTo>
                  <a:pt x="709587" y="165989"/>
                </a:lnTo>
                <a:lnTo>
                  <a:pt x="704011" y="216814"/>
                </a:lnTo>
                <a:lnTo>
                  <a:pt x="709053" y="265226"/>
                </a:lnTo>
                <a:lnTo>
                  <a:pt x="723557" y="309384"/>
                </a:lnTo>
                <a:lnTo>
                  <a:pt x="746569" y="348322"/>
                </a:lnTo>
                <a:lnTo>
                  <a:pt x="777113" y="381076"/>
                </a:lnTo>
                <a:lnTo>
                  <a:pt x="814247" y="406692"/>
                </a:lnTo>
                <a:lnTo>
                  <a:pt x="856996" y="424192"/>
                </a:lnTo>
                <a:lnTo>
                  <a:pt x="904417" y="432638"/>
                </a:lnTo>
                <a:lnTo>
                  <a:pt x="904417" y="488213"/>
                </a:lnTo>
                <a:lnTo>
                  <a:pt x="940727" y="488213"/>
                </a:lnTo>
                <a:lnTo>
                  <a:pt x="940727" y="432904"/>
                </a:lnTo>
                <a:lnTo>
                  <a:pt x="990574" y="423367"/>
                </a:lnTo>
                <a:lnTo>
                  <a:pt x="1035316" y="403796"/>
                </a:lnTo>
                <a:lnTo>
                  <a:pt x="1073785" y="375412"/>
                </a:lnTo>
                <a:lnTo>
                  <a:pt x="1104823" y="339483"/>
                </a:lnTo>
                <a:lnTo>
                  <a:pt x="1072032" y="319443"/>
                </a:lnTo>
                <a:lnTo>
                  <a:pt x="1044333" y="351574"/>
                </a:lnTo>
                <a:lnTo>
                  <a:pt x="1009408" y="376085"/>
                </a:lnTo>
                <a:lnTo>
                  <a:pt x="968438" y="391693"/>
                </a:lnTo>
                <a:lnTo>
                  <a:pt x="922642" y="397179"/>
                </a:lnTo>
                <a:lnTo>
                  <a:pt x="873899" y="390994"/>
                </a:lnTo>
                <a:lnTo>
                  <a:pt x="830681" y="373367"/>
                </a:lnTo>
                <a:lnTo>
                  <a:pt x="794499" y="345719"/>
                </a:lnTo>
                <a:lnTo>
                  <a:pt x="766800" y="309460"/>
                </a:lnTo>
                <a:lnTo>
                  <a:pt x="749109" y="266026"/>
                </a:lnTo>
                <a:lnTo>
                  <a:pt x="742873" y="216814"/>
                </a:lnTo>
                <a:lnTo>
                  <a:pt x="749109" y="167601"/>
                </a:lnTo>
                <a:lnTo>
                  <a:pt x="766800" y="124167"/>
                </a:lnTo>
                <a:lnTo>
                  <a:pt x="794499" y="87909"/>
                </a:lnTo>
                <a:lnTo>
                  <a:pt x="830681" y="60261"/>
                </a:lnTo>
                <a:lnTo>
                  <a:pt x="873899" y="42633"/>
                </a:lnTo>
                <a:lnTo>
                  <a:pt x="922642" y="36436"/>
                </a:lnTo>
                <a:lnTo>
                  <a:pt x="968438" y="41922"/>
                </a:lnTo>
                <a:lnTo>
                  <a:pt x="1009408" y="57543"/>
                </a:lnTo>
                <a:lnTo>
                  <a:pt x="1044333" y="82042"/>
                </a:lnTo>
                <a:lnTo>
                  <a:pt x="1072032" y="114173"/>
                </a:lnTo>
                <a:lnTo>
                  <a:pt x="1104823" y="94132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31549" y="1130356"/>
            <a:ext cx="490855" cy="433705"/>
          </a:xfrm>
          <a:custGeom>
            <a:avLst/>
            <a:gdLst/>
            <a:ahLst/>
            <a:cxnLst/>
            <a:rect l="l" t="t" r="r" b="b"/>
            <a:pathLst>
              <a:path w="490854" h="433705">
                <a:moveTo>
                  <a:pt x="437273" y="216814"/>
                </a:moveTo>
                <a:lnTo>
                  <a:pt x="431660" y="165989"/>
                </a:lnTo>
                <a:lnTo>
                  <a:pt x="415594" y="119913"/>
                </a:lnTo>
                <a:lnTo>
                  <a:pt x="398399" y="92684"/>
                </a:lnTo>
                <a:lnTo>
                  <a:pt x="398399" y="216814"/>
                </a:lnTo>
                <a:lnTo>
                  <a:pt x="392163" y="266014"/>
                </a:lnTo>
                <a:lnTo>
                  <a:pt x="374472" y="309460"/>
                </a:lnTo>
                <a:lnTo>
                  <a:pt x="346773" y="345719"/>
                </a:lnTo>
                <a:lnTo>
                  <a:pt x="310591" y="373367"/>
                </a:lnTo>
                <a:lnTo>
                  <a:pt x="267373" y="390994"/>
                </a:lnTo>
                <a:lnTo>
                  <a:pt x="218630" y="397179"/>
                </a:lnTo>
                <a:lnTo>
                  <a:pt x="169887" y="390994"/>
                </a:lnTo>
                <a:lnTo>
                  <a:pt x="126682" y="373367"/>
                </a:lnTo>
                <a:lnTo>
                  <a:pt x="90487" y="345719"/>
                </a:lnTo>
                <a:lnTo>
                  <a:pt x="62801" y="309460"/>
                </a:lnTo>
                <a:lnTo>
                  <a:pt x="45097" y="266014"/>
                </a:lnTo>
                <a:lnTo>
                  <a:pt x="38874" y="216814"/>
                </a:lnTo>
                <a:lnTo>
                  <a:pt x="45097" y="167601"/>
                </a:lnTo>
                <a:lnTo>
                  <a:pt x="62801" y="124167"/>
                </a:lnTo>
                <a:lnTo>
                  <a:pt x="90487" y="87909"/>
                </a:lnTo>
                <a:lnTo>
                  <a:pt x="126682" y="60261"/>
                </a:lnTo>
                <a:lnTo>
                  <a:pt x="169887" y="42633"/>
                </a:lnTo>
                <a:lnTo>
                  <a:pt x="218630" y="36436"/>
                </a:lnTo>
                <a:lnTo>
                  <a:pt x="267373" y="42633"/>
                </a:lnTo>
                <a:lnTo>
                  <a:pt x="310591" y="60261"/>
                </a:lnTo>
                <a:lnTo>
                  <a:pt x="346773" y="87909"/>
                </a:lnTo>
                <a:lnTo>
                  <a:pt x="374472" y="124167"/>
                </a:lnTo>
                <a:lnTo>
                  <a:pt x="392163" y="167601"/>
                </a:lnTo>
                <a:lnTo>
                  <a:pt x="398399" y="216814"/>
                </a:lnTo>
                <a:lnTo>
                  <a:pt x="398399" y="92684"/>
                </a:lnTo>
                <a:lnTo>
                  <a:pt x="356692" y="46520"/>
                </a:lnTo>
                <a:lnTo>
                  <a:pt x="316153" y="21412"/>
                </a:lnTo>
                <a:lnTo>
                  <a:pt x="269748" y="5537"/>
                </a:lnTo>
                <a:lnTo>
                  <a:pt x="218630" y="0"/>
                </a:lnTo>
                <a:lnTo>
                  <a:pt x="167322" y="5537"/>
                </a:lnTo>
                <a:lnTo>
                  <a:pt x="120840" y="21412"/>
                </a:lnTo>
                <a:lnTo>
                  <a:pt x="80314" y="46520"/>
                </a:lnTo>
                <a:lnTo>
                  <a:pt x="46850" y="79717"/>
                </a:lnTo>
                <a:lnTo>
                  <a:pt x="21564" y="119913"/>
                </a:lnTo>
                <a:lnTo>
                  <a:pt x="5575" y="165989"/>
                </a:lnTo>
                <a:lnTo>
                  <a:pt x="0" y="216814"/>
                </a:lnTo>
                <a:lnTo>
                  <a:pt x="5575" y="267639"/>
                </a:lnTo>
                <a:lnTo>
                  <a:pt x="21564" y="313702"/>
                </a:lnTo>
                <a:lnTo>
                  <a:pt x="46850" y="353898"/>
                </a:lnTo>
                <a:lnTo>
                  <a:pt x="80314" y="387108"/>
                </a:lnTo>
                <a:lnTo>
                  <a:pt x="120840" y="412203"/>
                </a:lnTo>
                <a:lnTo>
                  <a:pt x="167322" y="428078"/>
                </a:lnTo>
                <a:lnTo>
                  <a:pt x="218630" y="433616"/>
                </a:lnTo>
                <a:lnTo>
                  <a:pt x="269748" y="428078"/>
                </a:lnTo>
                <a:lnTo>
                  <a:pt x="316153" y="412203"/>
                </a:lnTo>
                <a:lnTo>
                  <a:pt x="340423" y="397179"/>
                </a:lnTo>
                <a:lnTo>
                  <a:pt x="356692" y="387108"/>
                </a:lnTo>
                <a:lnTo>
                  <a:pt x="390220" y="353898"/>
                </a:lnTo>
                <a:lnTo>
                  <a:pt x="415594" y="313702"/>
                </a:lnTo>
                <a:lnTo>
                  <a:pt x="431660" y="267639"/>
                </a:lnTo>
                <a:lnTo>
                  <a:pt x="437273" y="216814"/>
                </a:lnTo>
                <a:close/>
              </a:path>
              <a:path w="490854" h="433705">
                <a:moveTo>
                  <a:pt x="490588" y="400837"/>
                </a:moveTo>
                <a:lnTo>
                  <a:pt x="488340" y="389458"/>
                </a:lnTo>
                <a:lnTo>
                  <a:pt x="482168" y="380403"/>
                </a:lnTo>
                <a:lnTo>
                  <a:pt x="472909" y="374434"/>
                </a:lnTo>
                <a:lnTo>
                  <a:pt x="461441" y="372275"/>
                </a:lnTo>
                <a:lnTo>
                  <a:pt x="450062" y="374434"/>
                </a:lnTo>
                <a:lnTo>
                  <a:pt x="441020" y="380403"/>
                </a:lnTo>
                <a:lnTo>
                  <a:pt x="435051" y="389458"/>
                </a:lnTo>
                <a:lnTo>
                  <a:pt x="432904" y="400837"/>
                </a:lnTo>
                <a:lnTo>
                  <a:pt x="435051" y="412203"/>
                </a:lnTo>
                <a:lnTo>
                  <a:pt x="441020" y="421246"/>
                </a:lnTo>
                <a:lnTo>
                  <a:pt x="450062" y="427215"/>
                </a:lnTo>
                <a:lnTo>
                  <a:pt x="461441" y="429361"/>
                </a:lnTo>
                <a:lnTo>
                  <a:pt x="472909" y="427215"/>
                </a:lnTo>
                <a:lnTo>
                  <a:pt x="482168" y="421246"/>
                </a:lnTo>
                <a:lnTo>
                  <a:pt x="488340" y="412203"/>
                </a:lnTo>
                <a:lnTo>
                  <a:pt x="490588" y="400837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97369" y="1974947"/>
            <a:ext cx="2846705" cy="946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50" b="1" spc="70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6050" b="1" spc="24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6050" b="1" spc="57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6050" b="1" spc="-34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6050" b="1" spc="2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6050" b="1" spc="-305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6050" spc="-34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605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8468" y="4081242"/>
            <a:ext cx="2090685" cy="209258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524375" y="4623868"/>
            <a:ext cx="265747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b="1" spc="42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4950" b="1" spc="-40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950" b="1" spc="15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84906" y="4295374"/>
            <a:ext cx="273050" cy="419100"/>
          </a:xfrm>
          <a:custGeom>
            <a:avLst/>
            <a:gdLst/>
            <a:ahLst/>
            <a:cxnLst/>
            <a:rect l="l" t="t" r="r" b="b"/>
            <a:pathLst>
              <a:path w="273050" h="419100">
                <a:moveTo>
                  <a:pt x="272681" y="383540"/>
                </a:moveTo>
                <a:lnTo>
                  <a:pt x="37033" y="383540"/>
                </a:lnTo>
                <a:lnTo>
                  <a:pt x="37033" y="226060"/>
                </a:lnTo>
                <a:lnTo>
                  <a:pt x="249593" y="226060"/>
                </a:lnTo>
                <a:lnTo>
                  <a:pt x="249593" y="190500"/>
                </a:lnTo>
                <a:lnTo>
                  <a:pt x="37033" y="190500"/>
                </a:lnTo>
                <a:lnTo>
                  <a:pt x="37033" y="35560"/>
                </a:lnTo>
                <a:lnTo>
                  <a:pt x="269633" y="35560"/>
                </a:lnTo>
                <a:lnTo>
                  <a:pt x="269633" y="0"/>
                </a:lnTo>
                <a:lnTo>
                  <a:pt x="0" y="0"/>
                </a:lnTo>
                <a:lnTo>
                  <a:pt x="0" y="35560"/>
                </a:lnTo>
                <a:lnTo>
                  <a:pt x="0" y="190500"/>
                </a:lnTo>
                <a:lnTo>
                  <a:pt x="0" y="226060"/>
                </a:lnTo>
                <a:lnTo>
                  <a:pt x="0" y="383540"/>
                </a:lnTo>
                <a:lnTo>
                  <a:pt x="0" y="419100"/>
                </a:lnTo>
                <a:lnTo>
                  <a:pt x="272681" y="419100"/>
                </a:lnTo>
                <a:lnTo>
                  <a:pt x="272681" y="38354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45105" y="4295512"/>
            <a:ext cx="337185" cy="426720"/>
          </a:xfrm>
          <a:custGeom>
            <a:avLst/>
            <a:gdLst/>
            <a:ahLst/>
            <a:cxnLst/>
            <a:rect l="l" t="t" r="r" b="b"/>
            <a:pathLst>
              <a:path w="337184" h="426720">
                <a:moveTo>
                  <a:pt x="337057" y="0"/>
                </a:moveTo>
                <a:lnTo>
                  <a:pt x="299404" y="0"/>
                </a:lnTo>
                <a:lnTo>
                  <a:pt x="299404" y="259321"/>
                </a:lnTo>
                <a:lnTo>
                  <a:pt x="289507" y="310981"/>
                </a:lnTo>
                <a:lnTo>
                  <a:pt x="262130" y="352392"/>
                </a:lnTo>
                <a:lnTo>
                  <a:pt x="220748" y="379911"/>
                </a:lnTo>
                <a:lnTo>
                  <a:pt x="168832" y="389893"/>
                </a:lnTo>
                <a:lnTo>
                  <a:pt x="126272" y="383427"/>
                </a:lnTo>
                <a:lnTo>
                  <a:pt x="90125" y="365271"/>
                </a:lnTo>
                <a:lnTo>
                  <a:pt x="62140" y="337291"/>
                </a:lnTo>
                <a:lnTo>
                  <a:pt x="44066" y="301352"/>
                </a:lnTo>
                <a:lnTo>
                  <a:pt x="37653" y="259321"/>
                </a:lnTo>
                <a:lnTo>
                  <a:pt x="37653" y="0"/>
                </a:lnTo>
                <a:lnTo>
                  <a:pt x="0" y="0"/>
                </a:lnTo>
                <a:lnTo>
                  <a:pt x="0" y="259321"/>
                </a:lnTo>
                <a:lnTo>
                  <a:pt x="5842" y="304800"/>
                </a:lnTo>
                <a:lnTo>
                  <a:pt x="22448" y="344997"/>
                </a:lnTo>
                <a:lnTo>
                  <a:pt x="48433" y="378582"/>
                </a:lnTo>
                <a:lnTo>
                  <a:pt x="82414" y="404221"/>
                </a:lnTo>
                <a:lnTo>
                  <a:pt x="123008" y="420582"/>
                </a:lnTo>
                <a:lnTo>
                  <a:pt x="168832" y="426332"/>
                </a:lnTo>
                <a:lnTo>
                  <a:pt x="214400" y="420582"/>
                </a:lnTo>
                <a:lnTo>
                  <a:pt x="254823" y="404221"/>
                </a:lnTo>
                <a:lnTo>
                  <a:pt x="288700" y="378582"/>
                </a:lnTo>
                <a:lnTo>
                  <a:pt x="314632" y="344997"/>
                </a:lnTo>
                <a:lnTo>
                  <a:pt x="331218" y="304800"/>
                </a:lnTo>
                <a:lnTo>
                  <a:pt x="337057" y="259321"/>
                </a:lnTo>
                <a:lnTo>
                  <a:pt x="337057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61638" y="4288224"/>
            <a:ext cx="1104900" cy="488315"/>
          </a:xfrm>
          <a:custGeom>
            <a:avLst/>
            <a:gdLst/>
            <a:ahLst/>
            <a:cxnLst/>
            <a:rect l="l" t="t" r="r" b="b"/>
            <a:pathLst>
              <a:path w="1104900" h="488314">
                <a:moveTo>
                  <a:pt x="260515" y="7239"/>
                </a:moveTo>
                <a:lnTo>
                  <a:pt x="0" y="7239"/>
                </a:lnTo>
                <a:lnTo>
                  <a:pt x="0" y="42799"/>
                </a:lnTo>
                <a:lnTo>
                  <a:pt x="0" y="201549"/>
                </a:lnTo>
                <a:lnTo>
                  <a:pt x="0" y="237109"/>
                </a:lnTo>
                <a:lnTo>
                  <a:pt x="0" y="426339"/>
                </a:lnTo>
                <a:lnTo>
                  <a:pt x="37033" y="426339"/>
                </a:lnTo>
                <a:lnTo>
                  <a:pt x="37033" y="237109"/>
                </a:lnTo>
                <a:lnTo>
                  <a:pt x="234416" y="237109"/>
                </a:lnTo>
                <a:lnTo>
                  <a:pt x="234416" y="201549"/>
                </a:lnTo>
                <a:lnTo>
                  <a:pt x="37033" y="201549"/>
                </a:lnTo>
                <a:lnTo>
                  <a:pt x="37033" y="42799"/>
                </a:lnTo>
                <a:lnTo>
                  <a:pt x="260515" y="42799"/>
                </a:lnTo>
                <a:lnTo>
                  <a:pt x="260515" y="7239"/>
                </a:lnTo>
                <a:close/>
              </a:path>
              <a:path w="1104900" h="488314">
                <a:moveTo>
                  <a:pt x="669912" y="426339"/>
                </a:moveTo>
                <a:lnTo>
                  <a:pt x="621512" y="311556"/>
                </a:lnTo>
                <a:lnTo>
                  <a:pt x="606907" y="276936"/>
                </a:lnTo>
                <a:lnTo>
                  <a:pt x="566064" y="180086"/>
                </a:lnTo>
                <a:lnTo>
                  <a:pt x="566064" y="276936"/>
                </a:lnTo>
                <a:lnTo>
                  <a:pt x="374764" y="276936"/>
                </a:lnTo>
                <a:lnTo>
                  <a:pt x="470115" y="47371"/>
                </a:lnTo>
                <a:lnTo>
                  <a:pt x="566064" y="276936"/>
                </a:lnTo>
                <a:lnTo>
                  <a:pt x="566064" y="180086"/>
                </a:lnTo>
                <a:lnTo>
                  <a:pt x="510108" y="47371"/>
                </a:lnTo>
                <a:lnTo>
                  <a:pt x="493204" y="7289"/>
                </a:lnTo>
                <a:lnTo>
                  <a:pt x="448246" y="7289"/>
                </a:lnTo>
                <a:lnTo>
                  <a:pt x="271513" y="426339"/>
                </a:lnTo>
                <a:lnTo>
                  <a:pt x="312204" y="426339"/>
                </a:lnTo>
                <a:lnTo>
                  <a:pt x="360184" y="311556"/>
                </a:lnTo>
                <a:lnTo>
                  <a:pt x="580034" y="311556"/>
                </a:lnTo>
                <a:lnTo>
                  <a:pt x="628015" y="426339"/>
                </a:lnTo>
                <a:lnTo>
                  <a:pt x="669912" y="426339"/>
                </a:lnTo>
                <a:close/>
              </a:path>
              <a:path w="1104900" h="488314">
                <a:moveTo>
                  <a:pt x="1104823" y="94132"/>
                </a:moveTo>
                <a:lnTo>
                  <a:pt x="1070800" y="55346"/>
                </a:lnTo>
                <a:lnTo>
                  <a:pt x="1028077" y="25666"/>
                </a:lnTo>
                <a:lnTo>
                  <a:pt x="978179" y="6680"/>
                </a:lnTo>
                <a:lnTo>
                  <a:pt x="922642" y="0"/>
                </a:lnTo>
                <a:lnTo>
                  <a:pt x="871321" y="5549"/>
                </a:lnTo>
                <a:lnTo>
                  <a:pt x="824852" y="21424"/>
                </a:lnTo>
                <a:lnTo>
                  <a:pt x="784313" y="46520"/>
                </a:lnTo>
                <a:lnTo>
                  <a:pt x="750849" y="79717"/>
                </a:lnTo>
                <a:lnTo>
                  <a:pt x="725576" y="119913"/>
                </a:lnTo>
                <a:lnTo>
                  <a:pt x="709587" y="165989"/>
                </a:lnTo>
                <a:lnTo>
                  <a:pt x="704011" y="216814"/>
                </a:lnTo>
                <a:lnTo>
                  <a:pt x="709053" y="265226"/>
                </a:lnTo>
                <a:lnTo>
                  <a:pt x="723557" y="309384"/>
                </a:lnTo>
                <a:lnTo>
                  <a:pt x="746569" y="348322"/>
                </a:lnTo>
                <a:lnTo>
                  <a:pt x="777113" y="381076"/>
                </a:lnTo>
                <a:lnTo>
                  <a:pt x="814247" y="406692"/>
                </a:lnTo>
                <a:lnTo>
                  <a:pt x="856996" y="424205"/>
                </a:lnTo>
                <a:lnTo>
                  <a:pt x="904417" y="432638"/>
                </a:lnTo>
                <a:lnTo>
                  <a:pt x="904417" y="488213"/>
                </a:lnTo>
                <a:lnTo>
                  <a:pt x="940727" y="488213"/>
                </a:lnTo>
                <a:lnTo>
                  <a:pt x="940727" y="432917"/>
                </a:lnTo>
                <a:lnTo>
                  <a:pt x="990574" y="423367"/>
                </a:lnTo>
                <a:lnTo>
                  <a:pt x="1035316" y="403796"/>
                </a:lnTo>
                <a:lnTo>
                  <a:pt x="1073785" y="375412"/>
                </a:lnTo>
                <a:lnTo>
                  <a:pt x="1104823" y="339496"/>
                </a:lnTo>
                <a:lnTo>
                  <a:pt x="1072032" y="319455"/>
                </a:lnTo>
                <a:lnTo>
                  <a:pt x="1044333" y="351574"/>
                </a:lnTo>
                <a:lnTo>
                  <a:pt x="1009408" y="376085"/>
                </a:lnTo>
                <a:lnTo>
                  <a:pt x="968438" y="391706"/>
                </a:lnTo>
                <a:lnTo>
                  <a:pt x="922642" y="397179"/>
                </a:lnTo>
                <a:lnTo>
                  <a:pt x="873899" y="390994"/>
                </a:lnTo>
                <a:lnTo>
                  <a:pt x="830681" y="373367"/>
                </a:lnTo>
                <a:lnTo>
                  <a:pt x="794499" y="345719"/>
                </a:lnTo>
                <a:lnTo>
                  <a:pt x="766800" y="309460"/>
                </a:lnTo>
                <a:lnTo>
                  <a:pt x="749109" y="266026"/>
                </a:lnTo>
                <a:lnTo>
                  <a:pt x="742873" y="216814"/>
                </a:lnTo>
                <a:lnTo>
                  <a:pt x="749109" y="167601"/>
                </a:lnTo>
                <a:lnTo>
                  <a:pt x="766800" y="124167"/>
                </a:lnTo>
                <a:lnTo>
                  <a:pt x="794499" y="87909"/>
                </a:lnTo>
                <a:lnTo>
                  <a:pt x="830681" y="60261"/>
                </a:lnTo>
                <a:lnTo>
                  <a:pt x="873899" y="42633"/>
                </a:lnTo>
                <a:lnTo>
                  <a:pt x="922642" y="36436"/>
                </a:lnTo>
                <a:lnTo>
                  <a:pt x="968438" y="41922"/>
                </a:lnTo>
                <a:lnTo>
                  <a:pt x="1009408" y="57543"/>
                </a:lnTo>
                <a:lnTo>
                  <a:pt x="1044333" y="82042"/>
                </a:lnTo>
                <a:lnTo>
                  <a:pt x="1072032" y="114173"/>
                </a:lnTo>
                <a:lnTo>
                  <a:pt x="1104823" y="94132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31549" y="4288224"/>
            <a:ext cx="490855" cy="433705"/>
          </a:xfrm>
          <a:custGeom>
            <a:avLst/>
            <a:gdLst/>
            <a:ahLst/>
            <a:cxnLst/>
            <a:rect l="l" t="t" r="r" b="b"/>
            <a:pathLst>
              <a:path w="490854" h="433704">
                <a:moveTo>
                  <a:pt x="437273" y="216814"/>
                </a:moveTo>
                <a:lnTo>
                  <a:pt x="431660" y="165989"/>
                </a:lnTo>
                <a:lnTo>
                  <a:pt x="415594" y="119913"/>
                </a:lnTo>
                <a:lnTo>
                  <a:pt x="398399" y="92684"/>
                </a:lnTo>
                <a:lnTo>
                  <a:pt x="398399" y="216814"/>
                </a:lnTo>
                <a:lnTo>
                  <a:pt x="392163" y="266026"/>
                </a:lnTo>
                <a:lnTo>
                  <a:pt x="374472" y="309460"/>
                </a:lnTo>
                <a:lnTo>
                  <a:pt x="346773" y="345719"/>
                </a:lnTo>
                <a:lnTo>
                  <a:pt x="310591" y="373367"/>
                </a:lnTo>
                <a:lnTo>
                  <a:pt x="267373" y="390994"/>
                </a:lnTo>
                <a:lnTo>
                  <a:pt x="218630" y="397179"/>
                </a:lnTo>
                <a:lnTo>
                  <a:pt x="169887" y="390994"/>
                </a:lnTo>
                <a:lnTo>
                  <a:pt x="126682" y="373367"/>
                </a:lnTo>
                <a:lnTo>
                  <a:pt x="90487" y="345719"/>
                </a:lnTo>
                <a:lnTo>
                  <a:pt x="62801" y="309460"/>
                </a:lnTo>
                <a:lnTo>
                  <a:pt x="45097" y="266026"/>
                </a:lnTo>
                <a:lnTo>
                  <a:pt x="38874" y="216814"/>
                </a:lnTo>
                <a:lnTo>
                  <a:pt x="45097" y="167601"/>
                </a:lnTo>
                <a:lnTo>
                  <a:pt x="62801" y="124167"/>
                </a:lnTo>
                <a:lnTo>
                  <a:pt x="90487" y="87909"/>
                </a:lnTo>
                <a:lnTo>
                  <a:pt x="126682" y="60261"/>
                </a:lnTo>
                <a:lnTo>
                  <a:pt x="169887" y="42633"/>
                </a:lnTo>
                <a:lnTo>
                  <a:pt x="218630" y="36436"/>
                </a:lnTo>
                <a:lnTo>
                  <a:pt x="267373" y="42633"/>
                </a:lnTo>
                <a:lnTo>
                  <a:pt x="310591" y="60261"/>
                </a:lnTo>
                <a:lnTo>
                  <a:pt x="346773" y="87909"/>
                </a:lnTo>
                <a:lnTo>
                  <a:pt x="374472" y="124167"/>
                </a:lnTo>
                <a:lnTo>
                  <a:pt x="392163" y="167601"/>
                </a:lnTo>
                <a:lnTo>
                  <a:pt x="398399" y="216814"/>
                </a:lnTo>
                <a:lnTo>
                  <a:pt x="398399" y="92684"/>
                </a:lnTo>
                <a:lnTo>
                  <a:pt x="356692" y="46520"/>
                </a:lnTo>
                <a:lnTo>
                  <a:pt x="316153" y="21424"/>
                </a:lnTo>
                <a:lnTo>
                  <a:pt x="269748" y="5537"/>
                </a:lnTo>
                <a:lnTo>
                  <a:pt x="218630" y="0"/>
                </a:lnTo>
                <a:lnTo>
                  <a:pt x="167322" y="5537"/>
                </a:lnTo>
                <a:lnTo>
                  <a:pt x="120840" y="21424"/>
                </a:lnTo>
                <a:lnTo>
                  <a:pt x="80314" y="46520"/>
                </a:lnTo>
                <a:lnTo>
                  <a:pt x="46850" y="79717"/>
                </a:lnTo>
                <a:lnTo>
                  <a:pt x="21564" y="119913"/>
                </a:lnTo>
                <a:lnTo>
                  <a:pt x="5575" y="165989"/>
                </a:lnTo>
                <a:lnTo>
                  <a:pt x="0" y="216814"/>
                </a:lnTo>
                <a:lnTo>
                  <a:pt x="5575" y="267639"/>
                </a:lnTo>
                <a:lnTo>
                  <a:pt x="21564" y="313702"/>
                </a:lnTo>
                <a:lnTo>
                  <a:pt x="46850" y="353898"/>
                </a:lnTo>
                <a:lnTo>
                  <a:pt x="80314" y="387108"/>
                </a:lnTo>
                <a:lnTo>
                  <a:pt x="120840" y="412203"/>
                </a:lnTo>
                <a:lnTo>
                  <a:pt x="167322" y="428078"/>
                </a:lnTo>
                <a:lnTo>
                  <a:pt x="218630" y="433616"/>
                </a:lnTo>
                <a:lnTo>
                  <a:pt x="269748" y="428078"/>
                </a:lnTo>
                <a:lnTo>
                  <a:pt x="316153" y="412203"/>
                </a:lnTo>
                <a:lnTo>
                  <a:pt x="340423" y="397179"/>
                </a:lnTo>
                <a:lnTo>
                  <a:pt x="356692" y="387108"/>
                </a:lnTo>
                <a:lnTo>
                  <a:pt x="390220" y="353898"/>
                </a:lnTo>
                <a:lnTo>
                  <a:pt x="415594" y="313702"/>
                </a:lnTo>
                <a:lnTo>
                  <a:pt x="431660" y="267639"/>
                </a:lnTo>
                <a:lnTo>
                  <a:pt x="437273" y="216814"/>
                </a:lnTo>
                <a:close/>
              </a:path>
              <a:path w="490854" h="433704">
                <a:moveTo>
                  <a:pt x="490588" y="400837"/>
                </a:moveTo>
                <a:lnTo>
                  <a:pt x="488340" y="389458"/>
                </a:lnTo>
                <a:lnTo>
                  <a:pt x="482168" y="380403"/>
                </a:lnTo>
                <a:lnTo>
                  <a:pt x="472909" y="374434"/>
                </a:lnTo>
                <a:lnTo>
                  <a:pt x="461441" y="372275"/>
                </a:lnTo>
                <a:lnTo>
                  <a:pt x="450062" y="374434"/>
                </a:lnTo>
                <a:lnTo>
                  <a:pt x="441020" y="380403"/>
                </a:lnTo>
                <a:lnTo>
                  <a:pt x="435051" y="389458"/>
                </a:lnTo>
                <a:lnTo>
                  <a:pt x="432904" y="400837"/>
                </a:lnTo>
                <a:lnTo>
                  <a:pt x="435051" y="412203"/>
                </a:lnTo>
                <a:lnTo>
                  <a:pt x="441020" y="421246"/>
                </a:lnTo>
                <a:lnTo>
                  <a:pt x="450062" y="427215"/>
                </a:lnTo>
                <a:lnTo>
                  <a:pt x="461441" y="429361"/>
                </a:lnTo>
                <a:lnTo>
                  <a:pt x="472909" y="427215"/>
                </a:lnTo>
                <a:lnTo>
                  <a:pt x="482168" y="421246"/>
                </a:lnTo>
                <a:lnTo>
                  <a:pt x="488340" y="412203"/>
                </a:lnTo>
                <a:lnTo>
                  <a:pt x="490588" y="400837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497369" y="5132816"/>
            <a:ext cx="2846705" cy="946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50" b="1" spc="70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6050" b="1" spc="24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6050" b="1" spc="57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6050" b="1" spc="-34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6050" b="1" spc="2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6050" b="1" spc="-305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6050" spc="-34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605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468" y="7239111"/>
            <a:ext cx="2090685" cy="209258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524375" y="7781738"/>
            <a:ext cx="265747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b="1" spc="42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4950" b="1" spc="-40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4950" b="1" spc="15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84906" y="7453242"/>
            <a:ext cx="273050" cy="419100"/>
          </a:xfrm>
          <a:custGeom>
            <a:avLst/>
            <a:gdLst/>
            <a:ahLst/>
            <a:cxnLst/>
            <a:rect l="l" t="t" r="r" b="b"/>
            <a:pathLst>
              <a:path w="273050" h="419100">
                <a:moveTo>
                  <a:pt x="272681" y="383540"/>
                </a:moveTo>
                <a:lnTo>
                  <a:pt x="37033" y="383540"/>
                </a:lnTo>
                <a:lnTo>
                  <a:pt x="37033" y="226060"/>
                </a:lnTo>
                <a:lnTo>
                  <a:pt x="249593" y="226060"/>
                </a:lnTo>
                <a:lnTo>
                  <a:pt x="249593" y="190500"/>
                </a:lnTo>
                <a:lnTo>
                  <a:pt x="37033" y="190500"/>
                </a:lnTo>
                <a:lnTo>
                  <a:pt x="37033" y="35560"/>
                </a:lnTo>
                <a:lnTo>
                  <a:pt x="269633" y="35560"/>
                </a:lnTo>
                <a:lnTo>
                  <a:pt x="269633" y="0"/>
                </a:lnTo>
                <a:lnTo>
                  <a:pt x="0" y="0"/>
                </a:lnTo>
                <a:lnTo>
                  <a:pt x="0" y="35560"/>
                </a:lnTo>
                <a:lnTo>
                  <a:pt x="0" y="190500"/>
                </a:lnTo>
                <a:lnTo>
                  <a:pt x="0" y="226060"/>
                </a:lnTo>
                <a:lnTo>
                  <a:pt x="0" y="383540"/>
                </a:lnTo>
                <a:lnTo>
                  <a:pt x="0" y="419100"/>
                </a:lnTo>
                <a:lnTo>
                  <a:pt x="272681" y="419100"/>
                </a:lnTo>
                <a:lnTo>
                  <a:pt x="272681" y="38354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45105" y="7453381"/>
            <a:ext cx="337185" cy="426720"/>
          </a:xfrm>
          <a:custGeom>
            <a:avLst/>
            <a:gdLst/>
            <a:ahLst/>
            <a:cxnLst/>
            <a:rect l="l" t="t" r="r" b="b"/>
            <a:pathLst>
              <a:path w="337184" h="426720">
                <a:moveTo>
                  <a:pt x="337057" y="0"/>
                </a:moveTo>
                <a:lnTo>
                  <a:pt x="299404" y="0"/>
                </a:lnTo>
                <a:lnTo>
                  <a:pt x="299404" y="259321"/>
                </a:lnTo>
                <a:lnTo>
                  <a:pt x="289507" y="310981"/>
                </a:lnTo>
                <a:lnTo>
                  <a:pt x="262130" y="352392"/>
                </a:lnTo>
                <a:lnTo>
                  <a:pt x="220748" y="379911"/>
                </a:lnTo>
                <a:lnTo>
                  <a:pt x="168832" y="389893"/>
                </a:lnTo>
                <a:lnTo>
                  <a:pt x="126272" y="383427"/>
                </a:lnTo>
                <a:lnTo>
                  <a:pt x="90125" y="365271"/>
                </a:lnTo>
                <a:lnTo>
                  <a:pt x="62140" y="337291"/>
                </a:lnTo>
                <a:lnTo>
                  <a:pt x="44066" y="301352"/>
                </a:lnTo>
                <a:lnTo>
                  <a:pt x="37653" y="259321"/>
                </a:lnTo>
                <a:lnTo>
                  <a:pt x="37653" y="0"/>
                </a:lnTo>
                <a:lnTo>
                  <a:pt x="0" y="0"/>
                </a:lnTo>
                <a:lnTo>
                  <a:pt x="0" y="259321"/>
                </a:lnTo>
                <a:lnTo>
                  <a:pt x="5842" y="304800"/>
                </a:lnTo>
                <a:lnTo>
                  <a:pt x="22448" y="344997"/>
                </a:lnTo>
                <a:lnTo>
                  <a:pt x="48433" y="378582"/>
                </a:lnTo>
                <a:lnTo>
                  <a:pt x="82414" y="404221"/>
                </a:lnTo>
                <a:lnTo>
                  <a:pt x="123008" y="420582"/>
                </a:lnTo>
                <a:lnTo>
                  <a:pt x="168832" y="426332"/>
                </a:lnTo>
                <a:lnTo>
                  <a:pt x="214400" y="420582"/>
                </a:lnTo>
                <a:lnTo>
                  <a:pt x="254823" y="404221"/>
                </a:lnTo>
                <a:lnTo>
                  <a:pt x="288700" y="378582"/>
                </a:lnTo>
                <a:lnTo>
                  <a:pt x="314632" y="344997"/>
                </a:lnTo>
                <a:lnTo>
                  <a:pt x="331218" y="304800"/>
                </a:lnTo>
                <a:lnTo>
                  <a:pt x="337057" y="259321"/>
                </a:lnTo>
                <a:lnTo>
                  <a:pt x="337057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61638" y="7446105"/>
            <a:ext cx="1104900" cy="488315"/>
          </a:xfrm>
          <a:custGeom>
            <a:avLst/>
            <a:gdLst/>
            <a:ahLst/>
            <a:cxnLst/>
            <a:rect l="l" t="t" r="r" b="b"/>
            <a:pathLst>
              <a:path w="1104900" h="488315">
                <a:moveTo>
                  <a:pt x="260515" y="7226"/>
                </a:moveTo>
                <a:lnTo>
                  <a:pt x="0" y="7226"/>
                </a:lnTo>
                <a:lnTo>
                  <a:pt x="0" y="42786"/>
                </a:lnTo>
                <a:lnTo>
                  <a:pt x="0" y="201536"/>
                </a:lnTo>
                <a:lnTo>
                  <a:pt x="0" y="237096"/>
                </a:lnTo>
                <a:lnTo>
                  <a:pt x="0" y="426326"/>
                </a:lnTo>
                <a:lnTo>
                  <a:pt x="37033" y="426326"/>
                </a:lnTo>
                <a:lnTo>
                  <a:pt x="37033" y="237096"/>
                </a:lnTo>
                <a:lnTo>
                  <a:pt x="234416" y="237096"/>
                </a:lnTo>
                <a:lnTo>
                  <a:pt x="234416" y="201536"/>
                </a:lnTo>
                <a:lnTo>
                  <a:pt x="37033" y="201536"/>
                </a:lnTo>
                <a:lnTo>
                  <a:pt x="37033" y="42786"/>
                </a:lnTo>
                <a:lnTo>
                  <a:pt x="260515" y="42786"/>
                </a:lnTo>
                <a:lnTo>
                  <a:pt x="260515" y="7226"/>
                </a:lnTo>
                <a:close/>
              </a:path>
              <a:path w="1104900" h="488315">
                <a:moveTo>
                  <a:pt x="669912" y="426326"/>
                </a:moveTo>
                <a:lnTo>
                  <a:pt x="621512" y="311543"/>
                </a:lnTo>
                <a:lnTo>
                  <a:pt x="606907" y="276923"/>
                </a:lnTo>
                <a:lnTo>
                  <a:pt x="566064" y="180073"/>
                </a:lnTo>
                <a:lnTo>
                  <a:pt x="566064" y="276923"/>
                </a:lnTo>
                <a:lnTo>
                  <a:pt x="374764" y="276923"/>
                </a:lnTo>
                <a:lnTo>
                  <a:pt x="470115" y="47371"/>
                </a:lnTo>
                <a:lnTo>
                  <a:pt x="566064" y="276923"/>
                </a:lnTo>
                <a:lnTo>
                  <a:pt x="566064" y="180073"/>
                </a:lnTo>
                <a:lnTo>
                  <a:pt x="510108" y="47371"/>
                </a:lnTo>
                <a:lnTo>
                  <a:pt x="493204" y="7277"/>
                </a:lnTo>
                <a:lnTo>
                  <a:pt x="448246" y="7277"/>
                </a:lnTo>
                <a:lnTo>
                  <a:pt x="271513" y="426326"/>
                </a:lnTo>
                <a:lnTo>
                  <a:pt x="312204" y="426326"/>
                </a:lnTo>
                <a:lnTo>
                  <a:pt x="360184" y="311543"/>
                </a:lnTo>
                <a:lnTo>
                  <a:pt x="580034" y="311543"/>
                </a:lnTo>
                <a:lnTo>
                  <a:pt x="628015" y="426326"/>
                </a:lnTo>
                <a:lnTo>
                  <a:pt x="669912" y="426326"/>
                </a:lnTo>
                <a:close/>
              </a:path>
              <a:path w="1104900" h="488315">
                <a:moveTo>
                  <a:pt x="1104823" y="94132"/>
                </a:moveTo>
                <a:lnTo>
                  <a:pt x="1070800" y="55333"/>
                </a:lnTo>
                <a:lnTo>
                  <a:pt x="1028077" y="25654"/>
                </a:lnTo>
                <a:lnTo>
                  <a:pt x="978179" y="6680"/>
                </a:lnTo>
                <a:lnTo>
                  <a:pt x="922642" y="0"/>
                </a:lnTo>
                <a:lnTo>
                  <a:pt x="871321" y="5537"/>
                </a:lnTo>
                <a:lnTo>
                  <a:pt x="824852" y="21412"/>
                </a:lnTo>
                <a:lnTo>
                  <a:pt x="784313" y="46507"/>
                </a:lnTo>
                <a:lnTo>
                  <a:pt x="750849" y="79717"/>
                </a:lnTo>
                <a:lnTo>
                  <a:pt x="725576" y="119900"/>
                </a:lnTo>
                <a:lnTo>
                  <a:pt x="709587" y="165976"/>
                </a:lnTo>
                <a:lnTo>
                  <a:pt x="704011" y="216801"/>
                </a:lnTo>
                <a:lnTo>
                  <a:pt x="709053" y="265214"/>
                </a:lnTo>
                <a:lnTo>
                  <a:pt x="723557" y="309372"/>
                </a:lnTo>
                <a:lnTo>
                  <a:pt x="746569" y="348310"/>
                </a:lnTo>
                <a:lnTo>
                  <a:pt x="777113" y="381063"/>
                </a:lnTo>
                <a:lnTo>
                  <a:pt x="814247" y="406679"/>
                </a:lnTo>
                <a:lnTo>
                  <a:pt x="856996" y="424192"/>
                </a:lnTo>
                <a:lnTo>
                  <a:pt x="904417" y="432625"/>
                </a:lnTo>
                <a:lnTo>
                  <a:pt x="904417" y="488213"/>
                </a:lnTo>
                <a:lnTo>
                  <a:pt x="940727" y="488213"/>
                </a:lnTo>
                <a:lnTo>
                  <a:pt x="940727" y="432904"/>
                </a:lnTo>
                <a:lnTo>
                  <a:pt x="990574" y="423367"/>
                </a:lnTo>
                <a:lnTo>
                  <a:pt x="1035316" y="403783"/>
                </a:lnTo>
                <a:lnTo>
                  <a:pt x="1073785" y="375412"/>
                </a:lnTo>
                <a:lnTo>
                  <a:pt x="1104823" y="339483"/>
                </a:lnTo>
                <a:lnTo>
                  <a:pt x="1072032" y="319443"/>
                </a:lnTo>
                <a:lnTo>
                  <a:pt x="1044333" y="351574"/>
                </a:lnTo>
                <a:lnTo>
                  <a:pt x="1009408" y="376072"/>
                </a:lnTo>
                <a:lnTo>
                  <a:pt x="968438" y="391693"/>
                </a:lnTo>
                <a:lnTo>
                  <a:pt x="922642" y="397179"/>
                </a:lnTo>
                <a:lnTo>
                  <a:pt x="873899" y="390982"/>
                </a:lnTo>
                <a:lnTo>
                  <a:pt x="830681" y="373354"/>
                </a:lnTo>
                <a:lnTo>
                  <a:pt x="794499" y="345706"/>
                </a:lnTo>
                <a:lnTo>
                  <a:pt x="766800" y="309448"/>
                </a:lnTo>
                <a:lnTo>
                  <a:pt x="749109" y="266014"/>
                </a:lnTo>
                <a:lnTo>
                  <a:pt x="742873" y="216801"/>
                </a:lnTo>
                <a:lnTo>
                  <a:pt x="749109" y="167589"/>
                </a:lnTo>
                <a:lnTo>
                  <a:pt x="766800" y="124155"/>
                </a:lnTo>
                <a:lnTo>
                  <a:pt x="794499" y="87896"/>
                </a:lnTo>
                <a:lnTo>
                  <a:pt x="830681" y="60248"/>
                </a:lnTo>
                <a:lnTo>
                  <a:pt x="873899" y="42621"/>
                </a:lnTo>
                <a:lnTo>
                  <a:pt x="922642" y="36436"/>
                </a:lnTo>
                <a:lnTo>
                  <a:pt x="968438" y="41922"/>
                </a:lnTo>
                <a:lnTo>
                  <a:pt x="1009408" y="57531"/>
                </a:lnTo>
                <a:lnTo>
                  <a:pt x="1044333" y="82042"/>
                </a:lnTo>
                <a:lnTo>
                  <a:pt x="1072032" y="114173"/>
                </a:lnTo>
                <a:lnTo>
                  <a:pt x="1104823" y="94132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31549" y="7446092"/>
            <a:ext cx="490855" cy="433705"/>
          </a:xfrm>
          <a:custGeom>
            <a:avLst/>
            <a:gdLst/>
            <a:ahLst/>
            <a:cxnLst/>
            <a:rect l="l" t="t" r="r" b="b"/>
            <a:pathLst>
              <a:path w="490854" h="433704">
                <a:moveTo>
                  <a:pt x="437273" y="216814"/>
                </a:moveTo>
                <a:lnTo>
                  <a:pt x="431660" y="165989"/>
                </a:lnTo>
                <a:lnTo>
                  <a:pt x="415594" y="119913"/>
                </a:lnTo>
                <a:lnTo>
                  <a:pt x="398399" y="92684"/>
                </a:lnTo>
                <a:lnTo>
                  <a:pt x="398399" y="216814"/>
                </a:lnTo>
                <a:lnTo>
                  <a:pt x="392163" y="266026"/>
                </a:lnTo>
                <a:lnTo>
                  <a:pt x="374472" y="309460"/>
                </a:lnTo>
                <a:lnTo>
                  <a:pt x="346773" y="345719"/>
                </a:lnTo>
                <a:lnTo>
                  <a:pt x="310591" y="373367"/>
                </a:lnTo>
                <a:lnTo>
                  <a:pt x="267373" y="390994"/>
                </a:lnTo>
                <a:lnTo>
                  <a:pt x="218630" y="397179"/>
                </a:lnTo>
                <a:lnTo>
                  <a:pt x="169887" y="390994"/>
                </a:lnTo>
                <a:lnTo>
                  <a:pt x="126682" y="373367"/>
                </a:lnTo>
                <a:lnTo>
                  <a:pt x="90487" y="345719"/>
                </a:lnTo>
                <a:lnTo>
                  <a:pt x="62801" y="309460"/>
                </a:lnTo>
                <a:lnTo>
                  <a:pt x="45097" y="266026"/>
                </a:lnTo>
                <a:lnTo>
                  <a:pt x="38874" y="216814"/>
                </a:lnTo>
                <a:lnTo>
                  <a:pt x="45097" y="167601"/>
                </a:lnTo>
                <a:lnTo>
                  <a:pt x="62801" y="124167"/>
                </a:lnTo>
                <a:lnTo>
                  <a:pt x="90487" y="87909"/>
                </a:lnTo>
                <a:lnTo>
                  <a:pt x="126682" y="60261"/>
                </a:lnTo>
                <a:lnTo>
                  <a:pt x="169887" y="42633"/>
                </a:lnTo>
                <a:lnTo>
                  <a:pt x="218630" y="36449"/>
                </a:lnTo>
                <a:lnTo>
                  <a:pt x="267373" y="42633"/>
                </a:lnTo>
                <a:lnTo>
                  <a:pt x="310591" y="60261"/>
                </a:lnTo>
                <a:lnTo>
                  <a:pt x="346773" y="87909"/>
                </a:lnTo>
                <a:lnTo>
                  <a:pt x="374472" y="124167"/>
                </a:lnTo>
                <a:lnTo>
                  <a:pt x="392163" y="167601"/>
                </a:lnTo>
                <a:lnTo>
                  <a:pt x="398399" y="216814"/>
                </a:lnTo>
                <a:lnTo>
                  <a:pt x="398399" y="92684"/>
                </a:lnTo>
                <a:lnTo>
                  <a:pt x="390220" y="79717"/>
                </a:lnTo>
                <a:lnTo>
                  <a:pt x="356692" y="46520"/>
                </a:lnTo>
                <a:lnTo>
                  <a:pt x="340423" y="36449"/>
                </a:lnTo>
                <a:lnTo>
                  <a:pt x="316153" y="21424"/>
                </a:lnTo>
                <a:lnTo>
                  <a:pt x="269748" y="5549"/>
                </a:lnTo>
                <a:lnTo>
                  <a:pt x="218630" y="0"/>
                </a:lnTo>
                <a:lnTo>
                  <a:pt x="167322" y="5549"/>
                </a:lnTo>
                <a:lnTo>
                  <a:pt x="120840" y="21424"/>
                </a:lnTo>
                <a:lnTo>
                  <a:pt x="80314" y="46520"/>
                </a:lnTo>
                <a:lnTo>
                  <a:pt x="46850" y="79717"/>
                </a:lnTo>
                <a:lnTo>
                  <a:pt x="21564" y="119913"/>
                </a:lnTo>
                <a:lnTo>
                  <a:pt x="5575" y="165989"/>
                </a:lnTo>
                <a:lnTo>
                  <a:pt x="0" y="216814"/>
                </a:lnTo>
                <a:lnTo>
                  <a:pt x="5575" y="267639"/>
                </a:lnTo>
                <a:lnTo>
                  <a:pt x="21564" y="313715"/>
                </a:lnTo>
                <a:lnTo>
                  <a:pt x="46850" y="353910"/>
                </a:lnTo>
                <a:lnTo>
                  <a:pt x="80314" y="387108"/>
                </a:lnTo>
                <a:lnTo>
                  <a:pt x="120840" y="412203"/>
                </a:lnTo>
                <a:lnTo>
                  <a:pt x="167322" y="428078"/>
                </a:lnTo>
                <a:lnTo>
                  <a:pt x="218630" y="433628"/>
                </a:lnTo>
                <a:lnTo>
                  <a:pt x="269748" y="428078"/>
                </a:lnTo>
                <a:lnTo>
                  <a:pt x="316153" y="412203"/>
                </a:lnTo>
                <a:lnTo>
                  <a:pt x="340423" y="397179"/>
                </a:lnTo>
                <a:lnTo>
                  <a:pt x="356692" y="387108"/>
                </a:lnTo>
                <a:lnTo>
                  <a:pt x="390220" y="353910"/>
                </a:lnTo>
                <a:lnTo>
                  <a:pt x="415594" y="313715"/>
                </a:lnTo>
                <a:lnTo>
                  <a:pt x="431660" y="267639"/>
                </a:lnTo>
                <a:lnTo>
                  <a:pt x="437273" y="216814"/>
                </a:lnTo>
                <a:close/>
              </a:path>
              <a:path w="490854" h="433704">
                <a:moveTo>
                  <a:pt x="490588" y="400837"/>
                </a:moveTo>
                <a:lnTo>
                  <a:pt x="488340" y="389458"/>
                </a:lnTo>
                <a:lnTo>
                  <a:pt x="482168" y="380415"/>
                </a:lnTo>
                <a:lnTo>
                  <a:pt x="472909" y="374434"/>
                </a:lnTo>
                <a:lnTo>
                  <a:pt x="461441" y="372287"/>
                </a:lnTo>
                <a:lnTo>
                  <a:pt x="450062" y="374434"/>
                </a:lnTo>
                <a:lnTo>
                  <a:pt x="441020" y="380415"/>
                </a:lnTo>
                <a:lnTo>
                  <a:pt x="435051" y="389458"/>
                </a:lnTo>
                <a:lnTo>
                  <a:pt x="432904" y="400837"/>
                </a:lnTo>
                <a:lnTo>
                  <a:pt x="435051" y="412203"/>
                </a:lnTo>
                <a:lnTo>
                  <a:pt x="441020" y="421246"/>
                </a:lnTo>
                <a:lnTo>
                  <a:pt x="450062" y="427215"/>
                </a:lnTo>
                <a:lnTo>
                  <a:pt x="461441" y="429374"/>
                </a:lnTo>
                <a:lnTo>
                  <a:pt x="472909" y="427215"/>
                </a:lnTo>
                <a:lnTo>
                  <a:pt x="482168" y="421246"/>
                </a:lnTo>
                <a:lnTo>
                  <a:pt x="488340" y="412203"/>
                </a:lnTo>
                <a:lnTo>
                  <a:pt x="490588" y="400837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497369" y="8290686"/>
            <a:ext cx="2846705" cy="946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50" b="1" spc="70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6050" b="1" spc="24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6050" b="1" spc="57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6050" b="1" spc="-34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6050" b="1" spc="2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6050" b="1" spc="-305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6050" spc="-34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6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495" y="1658949"/>
            <a:ext cx="12335253" cy="83577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91961" y="7719750"/>
            <a:ext cx="2505075" cy="16744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65"/>
              </a:spcBef>
            </a:pPr>
            <a:r>
              <a:rPr sz="2800" b="1" spc="225" dirty="0">
                <a:solidFill>
                  <a:srgbClr val="005080"/>
                </a:solidFill>
                <a:latin typeface="Trebuchet MS"/>
                <a:cs typeface="Trebuchet MS"/>
              </a:rPr>
              <a:t>HUMANI</a:t>
            </a:r>
            <a:r>
              <a:rPr sz="2800" b="1" spc="165" dirty="0">
                <a:solidFill>
                  <a:srgbClr val="005080"/>
                </a:solidFill>
                <a:latin typeface="Trebuchet MS"/>
                <a:cs typeface="Trebuchet MS"/>
              </a:rPr>
              <a:t>D</a:t>
            </a: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ADE  </a:t>
            </a: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2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005080"/>
                </a:solidFill>
                <a:latin typeface="Trebuchet MS"/>
                <a:cs typeface="Trebuchet MS"/>
              </a:rPr>
              <a:t>SER.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030"/>
              </a:lnSpc>
            </a:pP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EXCELÊNCIA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79"/>
              </a:lnSpc>
            </a:pP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5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005080"/>
                </a:solidFill>
                <a:latin typeface="Trebuchet MS"/>
                <a:cs typeface="Trebuchet MS"/>
              </a:rPr>
              <a:t>FAZER.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7665" y="10177640"/>
            <a:ext cx="2249170" cy="5943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345"/>
              </a:spcBef>
            </a:pPr>
            <a:r>
              <a:rPr sz="1950" spc="-114" dirty="0">
                <a:solidFill>
                  <a:srgbClr val="61737B"/>
                </a:solidFill>
                <a:latin typeface="Arial MT"/>
                <a:cs typeface="Arial MT"/>
              </a:rPr>
              <a:t>T</a:t>
            </a:r>
            <a:r>
              <a:rPr sz="1950" spc="-150" dirty="0">
                <a:solidFill>
                  <a:srgbClr val="61737B"/>
                </a:solidFill>
                <a:latin typeface="Arial MT"/>
                <a:cs typeface="Arial MT"/>
              </a:rPr>
              <a:t>R</a:t>
            </a:r>
            <a:r>
              <a:rPr sz="1950" spc="-10" dirty="0">
                <a:solidFill>
                  <a:srgbClr val="61737B"/>
                </a:solidFill>
                <a:latin typeface="Arial MT"/>
                <a:cs typeface="Arial MT"/>
              </a:rPr>
              <a:t>AN</a:t>
            </a:r>
            <a:r>
              <a:rPr sz="1950" spc="-5" dirty="0">
                <a:solidFill>
                  <a:srgbClr val="61737B"/>
                </a:solidFill>
                <a:latin typeface="Arial MT"/>
                <a:cs typeface="Arial MT"/>
              </a:rPr>
              <a:t>S</a:t>
            </a:r>
            <a:r>
              <a:rPr sz="1950" spc="-125" dirty="0">
                <a:solidFill>
                  <a:srgbClr val="61737B"/>
                </a:solidFill>
                <a:latin typeface="Arial MT"/>
                <a:cs typeface="Arial MT"/>
              </a:rPr>
              <a:t>F</a:t>
            </a:r>
            <a:r>
              <a:rPr sz="1950" dirty="0">
                <a:solidFill>
                  <a:srgbClr val="61737B"/>
                </a:solidFill>
                <a:latin typeface="Arial MT"/>
                <a:cs typeface="Arial MT"/>
              </a:rPr>
              <a:t>ORM</a:t>
            </a:r>
            <a:r>
              <a:rPr sz="1950" spc="-80" dirty="0">
                <a:solidFill>
                  <a:srgbClr val="61737B"/>
                </a:solidFill>
                <a:latin typeface="Arial MT"/>
                <a:cs typeface="Arial MT"/>
              </a:rPr>
              <a:t>A</a:t>
            </a:r>
            <a:r>
              <a:rPr sz="1950" spc="15" dirty="0">
                <a:solidFill>
                  <a:srgbClr val="61737B"/>
                </a:solidFill>
                <a:latin typeface="Arial MT"/>
                <a:cs typeface="Arial MT"/>
              </a:rPr>
              <a:t>Ç</a:t>
            </a:r>
            <a:r>
              <a:rPr sz="1950" spc="5" dirty="0">
                <a:solidFill>
                  <a:srgbClr val="61737B"/>
                </a:solidFill>
                <a:latin typeface="Arial MT"/>
                <a:cs typeface="Arial MT"/>
              </a:rPr>
              <a:t>Ã</a:t>
            </a:r>
            <a:r>
              <a:rPr sz="1950" spc="45" dirty="0">
                <a:solidFill>
                  <a:srgbClr val="61737B"/>
                </a:solidFill>
                <a:latin typeface="Arial MT"/>
                <a:cs typeface="Arial MT"/>
              </a:rPr>
              <a:t>O  </a:t>
            </a:r>
            <a:r>
              <a:rPr sz="1950" spc="-35" dirty="0">
                <a:solidFill>
                  <a:srgbClr val="61737B"/>
                </a:solidFill>
                <a:latin typeface="Arial MT"/>
                <a:cs typeface="Arial MT"/>
              </a:rPr>
              <a:t>DIGITAL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79643" y="5658024"/>
            <a:ext cx="132715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5" dirty="0">
                <a:solidFill>
                  <a:srgbClr val="61737B"/>
                </a:solidFill>
                <a:latin typeface="Arial MT"/>
                <a:cs typeface="Arial MT"/>
              </a:rPr>
              <a:t>A</a:t>
            </a:r>
            <a:r>
              <a:rPr sz="1950" spc="-15" dirty="0">
                <a:solidFill>
                  <a:srgbClr val="61737B"/>
                </a:solidFill>
                <a:latin typeface="Arial MT"/>
                <a:cs typeface="Arial MT"/>
              </a:rPr>
              <a:t>GILI</a:t>
            </a:r>
            <a:r>
              <a:rPr sz="1950" spc="-105" dirty="0">
                <a:solidFill>
                  <a:srgbClr val="61737B"/>
                </a:solidFill>
                <a:latin typeface="Arial MT"/>
                <a:cs typeface="Arial MT"/>
              </a:rPr>
              <a:t>D</a:t>
            </a:r>
            <a:r>
              <a:rPr sz="1950" spc="-5" dirty="0">
                <a:solidFill>
                  <a:srgbClr val="61737B"/>
                </a:solidFill>
                <a:latin typeface="Arial MT"/>
                <a:cs typeface="Arial MT"/>
              </a:rPr>
              <a:t>ADE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3036" y="1504851"/>
            <a:ext cx="1894205" cy="5943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345"/>
              </a:spcBef>
            </a:pPr>
            <a:r>
              <a:rPr sz="1950" spc="-60" dirty="0">
                <a:solidFill>
                  <a:srgbClr val="61737B"/>
                </a:solidFill>
                <a:latin typeface="Arial MT"/>
                <a:cs typeface="Arial MT"/>
              </a:rPr>
              <a:t>CENT</a:t>
            </a:r>
            <a:r>
              <a:rPr sz="1950" spc="-80" dirty="0">
                <a:solidFill>
                  <a:srgbClr val="61737B"/>
                </a:solidFill>
                <a:latin typeface="Arial MT"/>
                <a:cs typeface="Arial MT"/>
              </a:rPr>
              <a:t>R</a:t>
            </a:r>
            <a:r>
              <a:rPr sz="1950" spc="5" dirty="0">
                <a:solidFill>
                  <a:srgbClr val="61737B"/>
                </a:solidFill>
                <a:latin typeface="Arial MT"/>
                <a:cs typeface="Arial MT"/>
              </a:rPr>
              <a:t>ALI</a:t>
            </a:r>
            <a:r>
              <a:rPr sz="1950" spc="-70" dirty="0">
                <a:solidFill>
                  <a:srgbClr val="61737B"/>
                </a:solidFill>
                <a:latin typeface="Arial MT"/>
                <a:cs typeface="Arial MT"/>
              </a:rPr>
              <a:t>D</a:t>
            </a:r>
            <a:r>
              <a:rPr sz="1950" spc="-5" dirty="0">
                <a:solidFill>
                  <a:srgbClr val="61737B"/>
                </a:solidFill>
                <a:latin typeface="Arial MT"/>
                <a:cs typeface="Arial MT"/>
              </a:rPr>
              <a:t>ADE  </a:t>
            </a:r>
            <a:r>
              <a:rPr sz="1950" spc="60" dirty="0">
                <a:solidFill>
                  <a:srgbClr val="61737B"/>
                </a:solidFill>
                <a:latin typeface="Arial MT"/>
                <a:cs typeface="Arial MT"/>
              </a:rPr>
              <a:t>NO</a:t>
            </a:r>
            <a:r>
              <a:rPr sz="1950" spc="-45" dirty="0">
                <a:solidFill>
                  <a:srgbClr val="61737B"/>
                </a:solidFill>
                <a:latin typeface="Arial MT"/>
                <a:cs typeface="Arial MT"/>
              </a:rPr>
              <a:t> </a:t>
            </a:r>
            <a:r>
              <a:rPr sz="1950" spc="-50" dirty="0">
                <a:solidFill>
                  <a:srgbClr val="61737B"/>
                </a:solidFill>
                <a:latin typeface="Arial MT"/>
                <a:cs typeface="Arial MT"/>
              </a:rPr>
              <a:t>CLIENTE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436" y="3682849"/>
            <a:ext cx="1347581" cy="134881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36725" y="4028089"/>
            <a:ext cx="17221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265" dirty="0"/>
              <a:t>A</a:t>
            </a:r>
            <a:r>
              <a:rPr sz="3200" spc="-265" dirty="0"/>
              <a:t> </a:t>
            </a:r>
            <a:r>
              <a:rPr sz="3200" spc="95" dirty="0"/>
              <a:t>GENTE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2380246" y="3820534"/>
            <a:ext cx="175895" cy="270510"/>
          </a:xfrm>
          <a:custGeom>
            <a:avLst/>
            <a:gdLst/>
            <a:ahLst/>
            <a:cxnLst/>
            <a:rect l="l" t="t" r="r" b="b"/>
            <a:pathLst>
              <a:path w="175894" h="270510">
                <a:moveTo>
                  <a:pt x="175768" y="247650"/>
                </a:moveTo>
                <a:lnTo>
                  <a:pt x="23876" y="247650"/>
                </a:lnTo>
                <a:lnTo>
                  <a:pt x="23876" y="146050"/>
                </a:lnTo>
                <a:lnTo>
                  <a:pt x="160883" y="146050"/>
                </a:lnTo>
                <a:lnTo>
                  <a:pt x="160883" y="123190"/>
                </a:lnTo>
                <a:lnTo>
                  <a:pt x="23876" y="123190"/>
                </a:lnTo>
                <a:lnTo>
                  <a:pt x="23876" y="22860"/>
                </a:lnTo>
                <a:lnTo>
                  <a:pt x="173812" y="22860"/>
                </a:lnTo>
                <a:lnTo>
                  <a:pt x="173812" y="0"/>
                </a:lnTo>
                <a:lnTo>
                  <a:pt x="0" y="0"/>
                </a:lnTo>
                <a:lnTo>
                  <a:pt x="0" y="22860"/>
                </a:lnTo>
                <a:lnTo>
                  <a:pt x="0" y="123190"/>
                </a:lnTo>
                <a:lnTo>
                  <a:pt x="0" y="146050"/>
                </a:lnTo>
                <a:lnTo>
                  <a:pt x="0" y="247650"/>
                </a:lnTo>
                <a:lnTo>
                  <a:pt x="0" y="270510"/>
                </a:lnTo>
                <a:lnTo>
                  <a:pt x="175768" y="270510"/>
                </a:lnTo>
                <a:lnTo>
                  <a:pt x="175768" y="24765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12424" y="3820948"/>
            <a:ext cx="217804" cy="274955"/>
          </a:xfrm>
          <a:custGeom>
            <a:avLst/>
            <a:gdLst/>
            <a:ahLst/>
            <a:cxnLst/>
            <a:rect l="l" t="t" r="r" b="b"/>
            <a:pathLst>
              <a:path w="217805" h="274954">
                <a:moveTo>
                  <a:pt x="217260" y="0"/>
                </a:moveTo>
                <a:lnTo>
                  <a:pt x="192988" y="0"/>
                </a:lnTo>
                <a:lnTo>
                  <a:pt x="192988" y="167157"/>
                </a:lnTo>
                <a:lnTo>
                  <a:pt x="186608" y="200455"/>
                </a:lnTo>
                <a:lnTo>
                  <a:pt x="168960" y="227148"/>
                </a:lnTo>
                <a:lnTo>
                  <a:pt x="142285" y="244887"/>
                </a:lnTo>
                <a:lnTo>
                  <a:pt x="108823" y="251322"/>
                </a:lnTo>
                <a:lnTo>
                  <a:pt x="75137" y="244887"/>
                </a:lnTo>
                <a:lnTo>
                  <a:pt x="48348" y="227148"/>
                </a:lnTo>
                <a:lnTo>
                  <a:pt x="30657" y="200455"/>
                </a:lnTo>
                <a:lnTo>
                  <a:pt x="24271" y="167157"/>
                </a:lnTo>
                <a:lnTo>
                  <a:pt x="24271" y="0"/>
                </a:lnTo>
                <a:lnTo>
                  <a:pt x="0" y="0"/>
                </a:lnTo>
                <a:lnTo>
                  <a:pt x="0" y="167157"/>
                </a:lnTo>
                <a:lnTo>
                  <a:pt x="8305" y="209907"/>
                </a:lnTo>
                <a:lnTo>
                  <a:pt x="31217" y="244031"/>
                </a:lnTo>
                <a:lnTo>
                  <a:pt x="65726" y="266631"/>
                </a:lnTo>
                <a:lnTo>
                  <a:pt x="108823" y="274808"/>
                </a:lnTo>
                <a:lnTo>
                  <a:pt x="151697" y="266631"/>
                </a:lnTo>
                <a:lnTo>
                  <a:pt x="186091" y="244031"/>
                </a:lnTo>
                <a:lnTo>
                  <a:pt x="208960" y="209907"/>
                </a:lnTo>
                <a:lnTo>
                  <a:pt x="217260" y="167157"/>
                </a:lnTo>
                <a:lnTo>
                  <a:pt x="217260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9824" y="3816254"/>
            <a:ext cx="1070610" cy="314960"/>
          </a:xfrm>
          <a:custGeom>
            <a:avLst/>
            <a:gdLst/>
            <a:ahLst/>
            <a:cxnLst/>
            <a:rect l="l" t="t" r="r" b="b"/>
            <a:pathLst>
              <a:path w="1070610" h="314960">
                <a:moveTo>
                  <a:pt x="167932" y="4292"/>
                </a:moveTo>
                <a:lnTo>
                  <a:pt x="0" y="4292"/>
                </a:lnTo>
                <a:lnTo>
                  <a:pt x="0" y="27152"/>
                </a:lnTo>
                <a:lnTo>
                  <a:pt x="0" y="130022"/>
                </a:lnTo>
                <a:lnTo>
                  <a:pt x="0" y="152882"/>
                </a:lnTo>
                <a:lnTo>
                  <a:pt x="0" y="274802"/>
                </a:lnTo>
                <a:lnTo>
                  <a:pt x="23863" y="274802"/>
                </a:lnTo>
                <a:lnTo>
                  <a:pt x="23863" y="152882"/>
                </a:lnTo>
                <a:lnTo>
                  <a:pt x="151104" y="152882"/>
                </a:lnTo>
                <a:lnTo>
                  <a:pt x="151104" y="130022"/>
                </a:lnTo>
                <a:lnTo>
                  <a:pt x="23863" y="130022"/>
                </a:lnTo>
                <a:lnTo>
                  <a:pt x="23863" y="27152"/>
                </a:lnTo>
                <a:lnTo>
                  <a:pt x="167932" y="27152"/>
                </a:lnTo>
                <a:lnTo>
                  <a:pt x="167932" y="4292"/>
                </a:lnTo>
                <a:close/>
              </a:path>
              <a:path w="1070610" h="314960">
                <a:moveTo>
                  <a:pt x="431800" y="274815"/>
                </a:moveTo>
                <a:lnTo>
                  <a:pt x="400608" y="200825"/>
                </a:lnTo>
                <a:lnTo>
                  <a:pt x="391198" y="178511"/>
                </a:lnTo>
                <a:lnTo>
                  <a:pt x="364871" y="116090"/>
                </a:lnTo>
                <a:lnTo>
                  <a:pt x="364871" y="178511"/>
                </a:lnTo>
                <a:lnTo>
                  <a:pt x="241554" y="178511"/>
                </a:lnTo>
                <a:lnTo>
                  <a:pt x="303022" y="30530"/>
                </a:lnTo>
                <a:lnTo>
                  <a:pt x="364871" y="178511"/>
                </a:lnTo>
                <a:lnTo>
                  <a:pt x="364871" y="116090"/>
                </a:lnTo>
                <a:lnTo>
                  <a:pt x="328790" y="30530"/>
                </a:lnTo>
                <a:lnTo>
                  <a:pt x="317893" y="4711"/>
                </a:lnTo>
                <a:lnTo>
                  <a:pt x="288925" y="4711"/>
                </a:lnTo>
                <a:lnTo>
                  <a:pt x="175018" y="274815"/>
                </a:lnTo>
                <a:lnTo>
                  <a:pt x="201244" y="274815"/>
                </a:lnTo>
                <a:lnTo>
                  <a:pt x="232168" y="200825"/>
                </a:lnTo>
                <a:lnTo>
                  <a:pt x="373875" y="200825"/>
                </a:lnTo>
                <a:lnTo>
                  <a:pt x="404799" y="274815"/>
                </a:lnTo>
                <a:lnTo>
                  <a:pt x="431800" y="274815"/>
                </a:lnTo>
                <a:close/>
              </a:path>
              <a:path w="1070610" h="314960">
                <a:moveTo>
                  <a:pt x="712139" y="60693"/>
                </a:moveTo>
                <a:lnTo>
                  <a:pt x="690219" y="35674"/>
                </a:lnTo>
                <a:lnTo>
                  <a:pt x="662673" y="16548"/>
                </a:lnTo>
                <a:lnTo>
                  <a:pt x="630504" y="4318"/>
                </a:lnTo>
                <a:lnTo>
                  <a:pt x="594702" y="12"/>
                </a:lnTo>
                <a:lnTo>
                  <a:pt x="549236" y="6908"/>
                </a:lnTo>
                <a:lnTo>
                  <a:pt x="510438" y="26314"/>
                </a:lnTo>
                <a:lnTo>
                  <a:pt x="480275" y="56235"/>
                </a:lnTo>
                <a:lnTo>
                  <a:pt x="460730" y="94703"/>
                </a:lnTo>
                <a:lnTo>
                  <a:pt x="453783" y="139750"/>
                </a:lnTo>
                <a:lnTo>
                  <a:pt x="460070" y="182714"/>
                </a:lnTo>
                <a:lnTo>
                  <a:pt x="477837" y="219798"/>
                </a:lnTo>
                <a:lnTo>
                  <a:pt x="505371" y="249326"/>
                </a:lnTo>
                <a:lnTo>
                  <a:pt x="540969" y="269582"/>
                </a:lnTo>
                <a:lnTo>
                  <a:pt x="582955" y="278879"/>
                </a:lnTo>
                <a:lnTo>
                  <a:pt x="582955" y="314706"/>
                </a:lnTo>
                <a:lnTo>
                  <a:pt x="606361" y="314706"/>
                </a:lnTo>
                <a:lnTo>
                  <a:pt x="606361" y="279044"/>
                </a:lnTo>
                <a:lnTo>
                  <a:pt x="638505" y="272897"/>
                </a:lnTo>
                <a:lnTo>
                  <a:pt x="667346" y="260273"/>
                </a:lnTo>
                <a:lnTo>
                  <a:pt x="692137" y="241985"/>
                </a:lnTo>
                <a:lnTo>
                  <a:pt x="712139" y="218833"/>
                </a:lnTo>
                <a:lnTo>
                  <a:pt x="691007" y="205905"/>
                </a:lnTo>
                <a:lnTo>
                  <a:pt x="673150" y="226618"/>
                </a:lnTo>
                <a:lnTo>
                  <a:pt x="650633" y="242417"/>
                </a:lnTo>
                <a:lnTo>
                  <a:pt x="624230" y="252488"/>
                </a:lnTo>
                <a:lnTo>
                  <a:pt x="594702" y="256019"/>
                </a:lnTo>
                <a:lnTo>
                  <a:pt x="548855" y="247218"/>
                </a:lnTo>
                <a:lnTo>
                  <a:pt x="512102" y="222846"/>
                </a:lnTo>
                <a:lnTo>
                  <a:pt x="487692" y="185991"/>
                </a:lnTo>
                <a:lnTo>
                  <a:pt x="478840" y="139750"/>
                </a:lnTo>
                <a:lnTo>
                  <a:pt x="487692" y="93510"/>
                </a:lnTo>
                <a:lnTo>
                  <a:pt x="512102" y="56667"/>
                </a:lnTo>
                <a:lnTo>
                  <a:pt x="548855" y="32296"/>
                </a:lnTo>
                <a:lnTo>
                  <a:pt x="594702" y="23495"/>
                </a:lnTo>
                <a:lnTo>
                  <a:pt x="624230" y="27025"/>
                </a:lnTo>
                <a:lnTo>
                  <a:pt x="650633" y="37096"/>
                </a:lnTo>
                <a:lnTo>
                  <a:pt x="673150" y="52882"/>
                </a:lnTo>
                <a:lnTo>
                  <a:pt x="691007" y="73596"/>
                </a:lnTo>
                <a:lnTo>
                  <a:pt x="712139" y="60693"/>
                </a:lnTo>
                <a:close/>
              </a:path>
              <a:path w="1070610" h="314960">
                <a:moveTo>
                  <a:pt x="1035939" y="139750"/>
                </a:moveTo>
                <a:lnTo>
                  <a:pt x="1028941" y="94703"/>
                </a:lnTo>
                <a:lnTo>
                  <a:pt x="1010894" y="59309"/>
                </a:lnTo>
                <a:lnTo>
                  <a:pt x="1010894" y="139750"/>
                </a:lnTo>
                <a:lnTo>
                  <a:pt x="1002030" y="185991"/>
                </a:lnTo>
                <a:lnTo>
                  <a:pt x="977607" y="222846"/>
                </a:lnTo>
                <a:lnTo>
                  <a:pt x="940866" y="247205"/>
                </a:lnTo>
                <a:lnTo>
                  <a:pt x="895019" y="256019"/>
                </a:lnTo>
                <a:lnTo>
                  <a:pt x="849172" y="247205"/>
                </a:lnTo>
                <a:lnTo>
                  <a:pt x="812419" y="222846"/>
                </a:lnTo>
                <a:lnTo>
                  <a:pt x="788009" y="185991"/>
                </a:lnTo>
                <a:lnTo>
                  <a:pt x="779145" y="139750"/>
                </a:lnTo>
                <a:lnTo>
                  <a:pt x="788009" y="93510"/>
                </a:lnTo>
                <a:lnTo>
                  <a:pt x="812419" y="56667"/>
                </a:lnTo>
                <a:lnTo>
                  <a:pt x="849172" y="32296"/>
                </a:lnTo>
                <a:lnTo>
                  <a:pt x="895019" y="23495"/>
                </a:lnTo>
                <a:lnTo>
                  <a:pt x="940866" y="32296"/>
                </a:lnTo>
                <a:lnTo>
                  <a:pt x="977607" y="56667"/>
                </a:lnTo>
                <a:lnTo>
                  <a:pt x="1002030" y="93510"/>
                </a:lnTo>
                <a:lnTo>
                  <a:pt x="1010894" y="139750"/>
                </a:lnTo>
                <a:lnTo>
                  <a:pt x="1010894" y="59309"/>
                </a:lnTo>
                <a:lnTo>
                  <a:pt x="1009332" y="56235"/>
                </a:lnTo>
                <a:lnTo>
                  <a:pt x="979119" y="26314"/>
                </a:lnTo>
                <a:lnTo>
                  <a:pt x="973480" y="23495"/>
                </a:lnTo>
                <a:lnTo>
                  <a:pt x="940333" y="6908"/>
                </a:lnTo>
                <a:lnTo>
                  <a:pt x="895019" y="0"/>
                </a:lnTo>
                <a:lnTo>
                  <a:pt x="849541" y="6908"/>
                </a:lnTo>
                <a:lnTo>
                  <a:pt x="810742" y="26314"/>
                </a:lnTo>
                <a:lnTo>
                  <a:pt x="780580" y="56235"/>
                </a:lnTo>
                <a:lnTo>
                  <a:pt x="761047" y="94703"/>
                </a:lnTo>
                <a:lnTo>
                  <a:pt x="754087" y="139750"/>
                </a:lnTo>
                <a:lnTo>
                  <a:pt x="761047" y="184797"/>
                </a:lnTo>
                <a:lnTo>
                  <a:pt x="780580" y="223278"/>
                </a:lnTo>
                <a:lnTo>
                  <a:pt x="810742" y="253199"/>
                </a:lnTo>
                <a:lnTo>
                  <a:pt x="849541" y="272605"/>
                </a:lnTo>
                <a:lnTo>
                  <a:pt x="895019" y="279501"/>
                </a:lnTo>
                <a:lnTo>
                  <a:pt x="940333" y="272605"/>
                </a:lnTo>
                <a:lnTo>
                  <a:pt x="973480" y="256019"/>
                </a:lnTo>
                <a:lnTo>
                  <a:pt x="979119" y="253199"/>
                </a:lnTo>
                <a:lnTo>
                  <a:pt x="1009332" y="223278"/>
                </a:lnTo>
                <a:lnTo>
                  <a:pt x="1028941" y="184797"/>
                </a:lnTo>
                <a:lnTo>
                  <a:pt x="1035939" y="139750"/>
                </a:lnTo>
                <a:close/>
              </a:path>
              <a:path w="1070610" h="314960">
                <a:moveTo>
                  <a:pt x="1070305" y="258368"/>
                </a:moveTo>
                <a:lnTo>
                  <a:pt x="1068857" y="251040"/>
                </a:lnTo>
                <a:lnTo>
                  <a:pt x="1064882" y="245198"/>
                </a:lnTo>
                <a:lnTo>
                  <a:pt x="1058926" y="241350"/>
                </a:lnTo>
                <a:lnTo>
                  <a:pt x="1051521" y="239966"/>
                </a:lnTo>
                <a:lnTo>
                  <a:pt x="1044194" y="241350"/>
                </a:lnTo>
                <a:lnTo>
                  <a:pt x="1038364" y="245198"/>
                </a:lnTo>
                <a:lnTo>
                  <a:pt x="1034516" y="251040"/>
                </a:lnTo>
                <a:lnTo>
                  <a:pt x="1033132" y="258368"/>
                </a:lnTo>
                <a:lnTo>
                  <a:pt x="1034516" y="265709"/>
                </a:lnTo>
                <a:lnTo>
                  <a:pt x="1038364" y="271526"/>
                </a:lnTo>
                <a:lnTo>
                  <a:pt x="1044194" y="275374"/>
                </a:lnTo>
                <a:lnTo>
                  <a:pt x="1051521" y="276758"/>
                </a:lnTo>
                <a:lnTo>
                  <a:pt x="1058926" y="275374"/>
                </a:lnTo>
                <a:lnTo>
                  <a:pt x="1064882" y="271526"/>
                </a:lnTo>
                <a:lnTo>
                  <a:pt x="1068857" y="265709"/>
                </a:lnTo>
                <a:lnTo>
                  <a:pt x="1070305" y="258368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19321" y="4356143"/>
            <a:ext cx="4460240" cy="401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b="1" spc="-10" dirty="0">
                <a:solidFill>
                  <a:srgbClr val="005080"/>
                </a:solidFill>
                <a:latin typeface="Trebuchet MS"/>
                <a:cs typeface="Trebuchet MS"/>
              </a:rPr>
              <a:t>EVOLUI</a:t>
            </a:r>
            <a:r>
              <a:rPr sz="3900" spc="-1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3900">
              <a:latin typeface="Arial MT"/>
              <a:cs typeface="Arial MT"/>
            </a:endParaRPr>
          </a:p>
          <a:p>
            <a:pPr marL="43815">
              <a:lnSpc>
                <a:spcPct val="100000"/>
              </a:lnSpc>
              <a:spcBef>
                <a:spcPts val="3250"/>
              </a:spcBef>
            </a:pPr>
            <a:r>
              <a:rPr sz="1400" spc="140" dirty="0">
                <a:solidFill>
                  <a:srgbClr val="5F5F5F"/>
                </a:solidFill>
                <a:latin typeface="Trebuchet MS"/>
                <a:cs typeface="Trebuchet MS"/>
              </a:rPr>
              <a:t>Nosso</a:t>
            </a:r>
            <a:r>
              <a:rPr sz="14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novo</a:t>
            </a:r>
            <a:r>
              <a:rPr sz="1400" spc="-4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posicionamento</a:t>
            </a:r>
            <a:r>
              <a:rPr sz="1400" spc="-3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F5F"/>
                </a:solidFill>
                <a:latin typeface="Trebuchet MS"/>
                <a:cs typeface="Trebuchet MS"/>
              </a:rPr>
              <a:t>institucional,</a:t>
            </a:r>
            <a:endParaRPr sz="1400">
              <a:latin typeface="Trebuchet MS"/>
              <a:cs typeface="Trebuchet MS"/>
            </a:endParaRPr>
          </a:p>
          <a:p>
            <a:pPr marL="43815" marR="5080">
              <a:lnSpc>
                <a:spcPct val="117800"/>
              </a:lnSpc>
            </a:pP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“Humanidade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no </a:t>
            </a:r>
            <a:r>
              <a:rPr sz="1400" spc="20" dirty="0">
                <a:solidFill>
                  <a:srgbClr val="5F5F5F"/>
                </a:solidFill>
                <a:latin typeface="Trebuchet MS"/>
                <a:cs typeface="Trebuchet MS"/>
              </a:rPr>
              <a:t>ser''.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Excelência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no </a:t>
            </a:r>
            <a:r>
              <a:rPr sz="1400" spc="-10" dirty="0">
                <a:solidFill>
                  <a:srgbClr val="5F5F5F"/>
                </a:solidFill>
                <a:latin typeface="Trebuchet MS"/>
                <a:cs typeface="Trebuchet MS"/>
              </a:rPr>
              <a:t>fazer.” 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coloca</a:t>
            </a:r>
            <a:r>
              <a:rPr sz="1400" spc="-10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5F5F5F"/>
                </a:solidFill>
                <a:latin typeface="Trebuchet MS"/>
                <a:cs typeface="Trebuchet MS"/>
              </a:rPr>
              <a:t>em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destaque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F5F"/>
                </a:solidFill>
                <a:latin typeface="Trebuchet MS"/>
                <a:cs typeface="Trebuchet MS"/>
              </a:rPr>
              <a:t>dois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F5F"/>
                </a:solidFill>
                <a:latin typeface="Trebuchet MS"/>
                <a:cs typeface="Trebuchet MS"/>
              </a:rPr>
              <a:t>verbos</a:t>
            </a:r>
            <a:r>
              <a:rPr sz="1400" spc="-10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que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5F5F5F"/>
                </a:solidFill>
                <a:latin typeface="Trebuchet MS"/>
                <a:cs typeface="Trebuchet MS"/>
              </a:rPr>
              <a:t>são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F5F"/>
                </a:solidFill>
                <a:latin typeface="Trebuchet MS"/>
                <a:cs typeface="Trebuchet MS"/>
              </a:rPr>
              <a:t>essenciais </a:t>
            </a:r>
            <a:r>
              <a:rPr sz="1400" spc="-409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dia</a:t>
            </a:r>
            <a:r>
              <a:rPr sz="1400" spc="-1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dia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5F5F5F"/>
                </a:solidFill>
                <a:latin typeface="Trebuchet MS"/>
                <a:cs typeface="Trebuchet MS"/>
              </a:rPr>
              <a:t>de</a:t>
            </a:r>
            <a:r>
              <a:rPr sz="1400" spc="-1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todos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5F5F5F"/>
                </a:solidFill>
                <a:latin typeface="Trebuchet MS"/>
                <a:cs typeface="Trebuchet MS"/>
              </a:rPr>
              <a:t>os</a:t>
            </a:r>
            <a:r>
              <a:rPr sz="1400" spc="-1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colaboradores.</a:t>
            </a:r>
            <a:endParaRPr sz="1400">
              <a:latin typeface="Trebuchet MS"/>
              <a:cs typeface="Trebuchet MS"/>
            </a:endParaRPr>
          </a:p>
          <a:p>
            <a:pPr marL="43815" marR="711200">
              <a:lnSpc>
                <a:spcPct val="117800"/>
              </a:lnSpc>
            </a:pP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Dentre </a:t>
            </a:r>
            <a:r>
              <a:rPr sz="1400" spc="25" dirty="0">
                <a:solidFill>
                  <a:srgbClr val="5F5F5F"/>
                </a:solidFill>
                <a:latin typeface="Trebuchet MS"/>
                <a:cs typeface="Trebuchet MS"/>
              </a:rPr>
              <a:t>eles, </a:t>
            </a:r>
            <a:r>
              <a:rPr sz="1400" spc="135" dirty="0">
                <a:solidFill>
                  <a:srgbClr val="5F5F5F"/>
                </a:solidFill>
                <a:latin typeface="Trebuchet MS"/>
                <a:cs typeface="Trebuchet MS"/>
              </a:rPr>
              <a:t>destacamos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 </a:t>
            </a:r>
            <a:r>
              <a:rPr sz="1400" spc="30" dirty="0">
                <a:solidFill>
                  <a:srgbClr val="5F5F5F"/>
                </a:solidFill>
                <a:latin typeface="Trebuchet MS"/>
                <a:cs typeface="Trebuchet MS"/>
              </a:rPr>
              <a:t>“Fazer” </a:t>
            </a:r>
            <a:r>
              <a:rPr sz="1400" spc="150" dirty="0">
                <a:solidFill>
                  <a:srgbClr val="5F5F5F"/>
                </a:solidFill>
                <a:latin typeface="Trebuchet MS"/>
                <a:cs typeface="Trebuchet MS"/>
              </a:rPr>
              <a:t>como </a:t>
            </a:r>
            <a:r>
              <a:rPr sz="1400" spc="-409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ponto</a:t>
            </a:r>
            <a:r>
              <a:rPr sz="1400" spc="-3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5F5F5F"/>
                </a:solidFill>
                <a:latin typeface="Trebuchet MS"/>
                <a:cs typeface="Trebuchet MS"/>
              </a:rPr>
              <a:t>central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70" dirty="0">
                <a:solidFill>
                  <a:srgbClr val="5F5F5F"/>
                </a:solidFill>
                <a:latin typeface="Trebuchet MS"/>
                <a:cs typeface="Trebuchet MS"/>
              </a:rPr>
              <a:t>da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40" dirty="0">
                <a:solidFill>
                  <a:srgbClr val="5F5F5F"/>
                </a:solidFill>
                <a:latin typeface="Trebuchet MS"/>
                <a:cs typeface="Trebuchet MS"/>
              </a:rPr>
              <a:t>nossa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evolução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F5F5F"/>
                </a:solidFill>
                <a:latin typeface="Trebuchet MS"/>
                <a:cs typeface="Trebuchet MS"/>
              </a:rPr>
              <a:t>cultural. </a:t>
            </a:r>
            <a:r>
              <a:rPr sz="1400" spc="-40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5F5F5F"/>
                </a:solidFill>
                <a:latin typeface="Trebuchet MS"/>
                <a:cs typeface="Trebuchet MS"/>
              </a:rPr>
              <a:t>“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60" dirty="0">
                <a:solidFill>
                  <a:srgbClr val="5F5F5F"/>
                </a:solidFill>
                <a:latin typeface="Trebuchet MS"/>
                <a:cs typeface="Trebuchet MS"/>
              </a:rPr>
              <a:t>u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f</a:t>
            </a:r>
            <a:r>
              <a:rPr sz="1400" spc="175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160" dirty="0">
                <a:solidFill>
                  <a:srgbClr val="5F5F5F"/>
                </a:solidFill>
                <a:latin typeface="Trebuchet MS"/>
                <a:cs typeface="Trebuchet MS"/>
              </a:rPr>
              <a:t>ç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185" dirty="0">
                <a:solidFill>
                  <a:srgbClr val="5F5F5F"/>
                </a:solidFill>
                <a:latin typeface="Trebuchet MS"/>
                <a:cs typeface="Trebuchet MS"/>
              </a:rPr>
              <a:t>.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7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g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n</a:t>
            </a:r>
            <a:r>
              <a:rPr sz="1400" spc="1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v</a:t>
            </a:r>
            <a:r>
              <a:rPr sz="1400" spc="-10" dirty="0">
                <a:solidFill>
                  <a:srgbClr val="5F5F5F"/>
                </a:solidFill>
                <a:latin typeface="Trebuchet MS"/>
                <a:cs typeface="Trebuchet MS"/>
              </a:rPr>
              <a:t>olui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.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”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ep</a:t>
            </a:r>
            <a:r>
              <a:rPr sz="1400" spc="4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ese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n</a:t>
            </a:r>
            <a:r>
              <a:rPr sz="1400" spc="1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43815" marR="821055">
              <a:lnSpc>
                <a:spcPct val="117800"/>
              </a:lnSpc>
            </a:pPr>
            <a:r>
              <a:rPr sz="1400" spc="140" dirty="0">
                <a:solidFill>
                  <a:srgbClr val="5F5F5F"/>
                </a:solidFill>
                <a:latin typeface="Trebuchet MS"/>
                <a:cs typeface="Trebuchet MS"/>
              </a:rPr>
              <a:t>as</a:t>
            </a:r>
            <a:r>
              <a:rPr sz="1400" spc="-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consequências</a:t>
            </a:r>
            <a:r>
              <a:rPr sz="1400" spc="-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F5F"/>
                </a:solidFill>
                <a:latin typeface="Trebuchet MS"/>
                <a:cs typeface="Trebuchet MS"/>
              </a:rPr>
              <a:t>coletivas</a:t>
            </a:r>
            <a:r>
              <a:rPr sz="1400" spc="-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de</a:t>
            </a:r>
            <a:r>
              <a:rPr sz="1400" spc="-8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um</a:t>
            </a:r>
            <a:r>
              <a:rPr sz="1400" spc="-8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“fazer” </a:t>
            </a:r>
            <a:r>
              <a:rPr sz="1400" spc="-40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F5F"/>
                </a:solidFill>
                <a:latin typeface="Trebuchet MS"/>
                <a:cs typeface="Trebuchet MS"/>
              </a:rPr>
              <a:t>consciente. </a:t>
            </a:r>
            <a:r>
              <a:rPr sz="1400" spc="70" dirty="0">
                <a:solidFill>
                  <a:srgbClr val="5F5F5F"/>
                </a:solidFill>
                <a:latin typeface="Trebuchet MS"/>
                <a:cs typeface="Trebuchet MS"/>
              </a:rPr>
              <a:t>É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um </a:t>
            </a:r>
            <a:r>
              <a:rPr sz="1400" spc="160" dirty="0">
                <a:solidFill>
                  <a:srgbClr val="5F5F5F"/>
                </a:solidFill>
                <a:latin typeface="Trebuchet MS"/>
                <a:cs typeface="Trebuchet MS"/>
              </a:rPr>
              <a:t>chamado </a:t>
            </a:r>
            <a:r>
              <a:rPr sz="1400" spc="125" dirty="0">
                <a:solidFill>
                  <a:srgbClr val="5F5F5F"/>
                </a:solidFill>
                <a:latin typeface="Trebuchet MS"/>
                <a:cs typeface="Trebuchet MS"/>
              </a:rPr>
              <a:t>para </a:t>
            </a:r>
            <a:r>
              <a:rPr sz="1400" spc="175" dirty="0">
                <a:solidFill>
                  <a:srgbClr val="5F5F5F"/>
                </a:solidFill>
                <a:latin typeface="Trebuchet MS"/>
                <a:cs typeface="Trebuchet MS"/>
              </a:rPr>
              <a:t>cada </a:t>
            </a: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colaborador</a:t>
            </a:r>
            <a:r>
              <a:rPr sz="1400" spc="-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F5F"/>
                </a:solidFill>
                <a:latin typeface="Trebuchet MS"/>
                <a:cs typeface="Trebuchet MS"/>
              </a:rPr>
              <a:t>contribuir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45" dirty="0">
                <a:solidFill>
                  <a:srgbClr val="5F5F5F"/>
                </a:solidFill>
                <a:latin typeface="Trebuchet MS"/>
                <a:cs typeface="Trebuchet MS"/>
              </a:rPr>
              <a:t>com</a:t>
            </a:r>
            <a:r>
              <a:rPr sz="1400" spc="-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5F5F5F"/>
                </a:solidFill>
                <a:latin typeface="Trebuchet MS"/>
                <a:cs typeface="Trebuchet MS"/>
              </a:rPr>
              <a:t>sua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parte</a:t>
            </a:r>
            <a:endParaRPr sz="1400">
              <a:latin typeface="Trebuchet MS"/>
              <a:cs typeface="Trebuchet MS"/>
            </a:endParaRPr>
          </a:p>
          <a:p>
            <a:pPr marL="43815" marR="1506220">
              <a:lnSpc>
                <a:spcPct val="117800"/>
              </a:lnSpc>
            </a:pPr>
            <a:r>
              <a:rPr sz="1400" spc="125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crescimento</a:t>
            </a:r>
            <a:r>
              <a:rPr sz="1400" spc="-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mútuo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neste </a:t>
            </a:r>
            <a:r>
              <a:rPr sz="1400" spc="-40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novo</a:t>
            </a:r>
            <a:r>
              <a:rPr sz="1400" spc="-3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momento</a:t>
            </a:r>
            <a:r>
              <a:rPr sz="1400" spc="-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40" dirty="0">
                <a:solidFill>
                  <a:srgbClr val="5F5F5F"/>
                </a:solidFill>
                <a:latin typeface="Trebuchet MS"/>
                <a:cs typeface="Trebuchet MS"/>
              </a:rPr>
              <a:t>do</a:t>
            </a:r>
            <a:r>
              <a:rPr sz="1400" spc="-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F5F"/>
                </a:solidFill>
                <a:latin typeface="Trebuchet MS"/>
                <a:cs typeface="Trebuchet MS"/>
              </a:rPr>
              <a:t>grupo.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495" y="1329354"/>
            <a:ext cx="12335253" cy="88069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91930" y="8451767"/>
            <a:ext cx="2505075" cy="16744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65"/>
              </a:spcBef>
            </a:pPr>
            <a:r>
              <a:rPr sz="2800" b="1" spc="225" dirty="0">
                <a:solidFill>
                  <a:srgbClr val="005080"/>
                </a:solidFill>
                <a:latin typeface="Trebuchet MS"/>
                <a:cs typeface="Trebuchet MS"/>
              </a:rPr>
              <a:t>HUMANI</a:t>
            </a:r>
            <a:r>
              <a:rPr sz="2800" b="1" spc="165" dirty="0">
                <a:solidFill>
                  <a:srgbClr val="005080"/>
                </a:solidFill>
                <a:latin typeface="Trebuchet MS"/>
                <a:cs typeface="Trebuchet MS"/>
              </a:rPr>
              <a:t>D</a:t>
            </a: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ADE  </a:t>
            </a: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2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005080"/>
                </a:solidFill>
                <a:latin typeface="Trebuchet MS"/>
                <a:cs typeface="Trebuchet MS"/>
              </a:rPr>
              <a:t>SER.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030"/>
              </a:lnSpc>
            </a:pP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EXCELÊNCIA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79"/>
              </a:lnSpc>
            </a:pP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5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005080"/>
                </a:solidFill>
                <a:latin typeface="Trebuchet MS"/>
                <a:cs typeface="Trebuchet MS"/>
              </a:rPr>
              <a:t>FAZER.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7214" y="3285827"/>
            <a:ext cx="4591050" cy="32181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34925" algn="just">
              <a:lnSpc>
                <a:spcPts val="3490"/>
              </a:lnSpc>
              <a:spcBef>
                <a:spcPts val="390"/>
              </a:spcBef>
            </a:pPr>
            <a:r>
              <a:rPr sz="3050" b="1" spc="70" dirty="0">
                <a:solidFill>
                  <a:srgbClr val="005080"/>
                </a:solidFill>
                <a:latin typeface="Trebuchet MS"/>
                <a:cs typeface="Trebuchet MS"/>
              </a:rPr>
              <a:t>EU</a:t>
            </a:r>
            <a:r>
              <a:rPr sz="3050" b="1" spc="-1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50" dirty="0">
                <a:solidFill>
                  <a:srgbClr val="005080"/>
                </a:solidFill>
                <a:latin typeface="Trebuchet MS"/>
                <a:cs typeface="Trebuchet MS"/>
              </a:rPr>
              <a:t>USO</a:t>
            </a:r>
            <a:r>
              <a:rPr sz="3050" b="1" spc="-13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8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050" b="1" spc="-13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20" dirty="0">
                <a:solidFill>
                  <a:srgbClr val="005080"/>
                </a:solidFill>
                <a:latin typeface="Trebuchet MS"/>
                <a:cs typeface="Trebuchet MS"/>
              </a:rPr>
              <a:t>TECNOLOGIA </a:t>
            </a:r>
            <a:r>
              <a:rPr sz="3050" b="1" spc="-90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8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050" b="1" spc="-14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15" dirty="0">
                <a:solidFill>
                  <a:srgbClr val="005080"/>
                </a:solidFill>
                <a:latin typeface="Trebuchet MS"/>
                <a:cs typeface="Trebuchet MS"/>
              </a:rPr>
              <a:t>MEU</a:t>
            </a:r>
            <a:r>
              <a:rPr sz="3050" b="1" spc="-1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45" dirty="0">
                <a:solidFill>
                  <a:srgbClr val="005080"/>
                </a:solidFill>
                <a:latin typeface="Trebuchet MS"/>
                <a:cs typeface="Trebuchet MS"/>
              </a:rPr>
              <a:t>FAVOR.</a:t>
            </a:r>
            <a:r>
              <a:rPr sz="3050" b="1" spc="-1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8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050" b="1" spc="-1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75" dirty="0">
                <a:solidFill>
                  <a:srgbClr val="005080"/>
                </a:solidFill>
                <a:latin typeface="Trebuchet MS"/>
                <a:cs typeface="Trebuchet MS"/>
              </a:rPr>
              <a:t>GENTE </a:t>
            </a:r>
            <a:r>
              <a:rPr sz="3050" b="1" spc="-91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00" dirty="0">
                <a:solidFill>
                  <a:srgbClr val="005080"/>
                </a:solidFill>
                <a:latin typeface="Trebuchet MS"/>
                <a:cs typeface="Trebuchet MS"/>
              </a:rPr>
              <a:t>SE</a:t>
            </a:r>
            <a:r>
              <a:rPr sz="3050" b="1" spc="-12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45" dirty="0">
                <a:solidFill>
                  <a:srgbClr val="005080"/>
                </a:solidFill>
                <a:latin typeface="Trebuchet MS"/>
                <a:cs typeface="Trebuchet MS"/>
              </a:rPr>
              <a:t>DESENVOLVE.</a:t>
            </a:r>
            <a:endParaRPr sz="3050">
              <a:latin typeface="Trebuchet MS"/>
              <a:cs typeface="Trebuchet MS"/>
            </a:endParaRPr>
          </a:p>
          <a:p>
            <a:pPr marL="12700" marR="5080">
              <a:lnSpc>
                <a:spcPct val="117800"/>
              </a:lnSpc>
              <a:spcBef>
                <a:spcPts val="2505"/>
              </a:spcBef>
            </a:pPr>
            <a:r>
              <a:rPr sz="1400" spc="19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pila</a:t>
            </a:r>
            <a:r>
              <a:rPr sz="1400" spc="20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5F5F5F"/>
                </a:solidFill>
                <a:latin typeface="Trebuchet MS"/>
                <a:cs typeface="Trebuchet MS"/>
              </a:rPr>
              <a:t>d</a:t>
            </a:r>
            <a:r>
              <a:rPr sz="1400" spc="15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-8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an</a:t>
            </a:r>
            <a:r>
              <a:rPr sz="1400" spc="70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50" dirty="0">
                <a:solidFill>
                  <a:srgbClr val="5F5F5F"/>
                </a:solidFill>
                <a:latin typeface="Trebuchet MS"/>
                <a:cs typeface="Trebuchet MS"/>
              </a:rPr>
              <a:t>f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orma</a:t>
            </a:r>
            <a:r>
              <a:rPr sz="1400" spc="65" dirty="0">
                <a:solidFill>
                  <a:srgbClr val="5F5F5F"/>
                </a:solidFill>
                <a:latin typeface="Trebuchet MS"/>
                <a:cs typeface="Trebuchet MS"/>
              </a:rPr>
              <a:t>ç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ã</a:t>
            </a:r>
            <a:r>
              <a:rPr sz="1400" spc="15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Digi</a:t>
            </a:r>
            <a:r>
              <a:rPr sz="1400" spc="-3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30" dirty="0">
                <a:solidFill>
                  <a:srgbClr val="5F5F5F"/>
                </a:solidFill>
                <a:latin typeface="Trebuchet MS"/>
                <a:cs typeface="Trebuchet MS"/>
              </a:rPr>
              <a:t>al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di</a:t>
            </a:r>
            <a:r>
              <a:rPr sz="1400" spc="35" dirty="0">
                <a:solidFill>
                  <a:srgbClr val="5F5F5F"/>
                </a:solidFill>
                <a:latin typeface="Trebuchet MS"/>
                <a:cs typeface="Trebuchet MS"/>
              </a:rPr>
              <a:t>z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35" dirty="0">
                <a:solidFill>
                  <a:srgbClr val="5F5F5F"/>
                </a:solidFill>
                <a:latin typeface="Trebuchet MS"/>
                <a:cs typeface="Trebuchet MS"/>
              </a:rPr>
              <a:t>espei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F5F"/>
                </a:solidFill>
                <a:latin typeface="Trebuchet MS"/>
                <a:cs typeface="Trebuchet MS"/>
              </a:rPr>
              <a:t>u</a:t>
            </a:r>
            <a:r>
              <a:rPr sz="1400" spc="130" dirty="0">
                <a:solidFill>
                  <a:srgbClr val="5F5F5F"/>
                </a:solidFill>
                <a:latin typeface="Trebuchet MS"/>
                <a:cs typeface="Trebuchet MS"/>
              </a:rPr>
              <a:t>m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5F5F5F"/>
                </a:solidFill>
                <a:latin typeface="Trebuchet MS"/>
                <a:cs typeface="Trebuchet MS"/>
              </a:rPr>
              <a:t>jei</a:t>
            </a:r>
            <a:r>
              <a:rPr sz="1400" spc="-9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o  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de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F5F"/>
                </a:solidFill>
                <a:latin typeface="Trebuchet MS"/>
                <a:cs typeface="Trebuchet MS"/>
              </a:rPr>
              <a:t>trabalhar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5F5F5F"/>
                </a:solidFill>
                <a:latin typeface="Trebuchet MS"/>
                <a:cs typeface="Trebuchet MS"/>
              </a:rPr>
              <a:t>cada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5F5F5F"/>
                </a:solidFill>
                <a:latin typeface="Trebuchet MS"/>
                <a:cs typeface="Trebuchet MS"/>
              </a:rPr>
              <a:t>vez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5F5F5F"/>
                </a:solidFill>
                <a:latin typeface="Trebuchet MS"/>
                <a:cs typeface="Trebuchet MS"/>
              </a:rPr>
              <a:t>familiarizado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com</a:t>
            </a:r>
            <a:endParaRPr sz="1400">
              <a:latin typeface="Trebuchet MS"/>
              <a:cs typeface="Trebuchet MS"/>
            </a:endParaRPr>
          </a:p>
          <a:p>
            <a:pPr marL="12700" marR="1056005">
              <a:lnSpc>
                <a:spcPct val="117800"/>
              </a:lnSpc>
            </a:pP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a </a:t>
            </a:r>
            <a:r>
              <a:rPr sz="1400" spc="15" dirty="0">
                <a:solidFill>
                  <a:srgbClr val="5F5F5F"/>
                </a:solidFill>
                <a:latin typeface="Trebuchet MS"/>
                <a:cs typeface="Trebuchet MS"/>
              </a:rPr>
              <a:t>tecnologia, 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sabendo </a:t>
            </a: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que </a:t>
            </a:r>
            <a:r>
              <a:rPr sz="1400" spc="40" dirty="0">
                <a:solidFill>
                  <a:srgbClr val="5F5F5F"/>
                </a:solidFill>
                <a:latin typeface="Trebuchet MS"/>
                <a:cs typeface="Trebuchet MS"/>
              </a:rPr>
              <a:t>ela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é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apenas </a:t>
            </a:r>
            <a:r>
              <a:rPr sz="1400" spc="-409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5F5F5F"/>
                </a:solidFill>
                <a:latin typeface="Trebuchet MS"/>
                <a:cs typeface="Trebuchet MS"/>
              </a:rPr>
              <a:t>uma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5F5F5F"/>
                </a:solidFill>
                <a:latin typeface="Trebuchet MS"/>
                <a:cs typeface="Trebuchet MS"/>
              </a:rPr>
              <a:t>ferramenta.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5F5F5F"/>
                </a:solidFill>
                <a:latin typeface="Trebuchet MS"/>
                <a:cs typeface="Trebuchet MS"/>
              </a:rPr>
              <a:t>Uma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F5F"/>
                </a:solidFill>
                <a:latin typeface="Trebuchet MS"/>
                <a:cs typeface="Trebuchet MS"/>
              </a:rPr>
              <a:t>mentalidade</a:t>
            </a:r>
            <a:r>
              <a:rPr sz="1400" spc="-12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digital</a:t>
            </a:r>
            <a:endParaRPr sz="1400">
              <a:latin typeface="Trebuchet MS"/>
              <a:cs typeface="Trebuchet MS"/>
            </a:endParaRPr>
          </a:p>
          <a:p>
            <a:pPr marL="12700" marR="586740">
              <a:lnSpc>
                <a:spcPct val="117800"/>
              </a:lnSpc>
            </a:pPr>
            <a:r>
              <a:rPr sz="1400" spc="-3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-6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an</a:t>
            </a:r>
            <a:r>
              <a:rPr sz="1400" spc="70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50" dirty="0">
                <a:solidFill>
                  <a:srgbClr val="5F5F5F"/>
                </a:solidFill>
                <a:latin typeface="Trebuchet MS"/>
                <a:cs typeface="Trebuchet MS"/>
              </a:rPr>
              <a:t>f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orm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5F5F5F"/>
                </a:solidFill>
                <a:latin typeface="Trebuchet MS"/>
                <a:cs typeface="Trebuchet MS"/>
              </a:rPr>
              <a:t>p</a:t>
            </a:r>
            <a:r>
              <a:rPr sz="1400" spc="-10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c</a:t>
            </a:r>
            <a:r>
              <a:rPr sz="1400" spc="75" dirty="0">
                <a:solidFill>
                  <a:srgbClr val="5F5F5F"/>
                </a:solidFill>
                <a:latin typeface="Trebuchet MS"/>
                <a:cs typeface="Trebuchet MS"/>
              </a:rPr>
              <a:t>es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so</a:t>
            </a: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180" dirty="0">
                <a:solidFill>
                  <a:srgbClr val="5F5F5F"/>
                </a:solidFill>
                <a:latin typeface="Trebuchet MS"/>
                <a:cs typeface="Trebuchet MS"/>
              </a:rPr>
              <a:t>,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cone</a:t>
            </a:r>
            <a:r>
              <a:rPr sz="1400" spc="60" dirty="0">
                <a:solidFill>
                  <a:srgbClr val="5F5F5F"/>
                </a:solidFill>
                <a:latin typeface="Trebuchet MS"/>
                <a:cs typeface="Trebuchet MS"/>
              </a:rPr>
              <a:t>c</a:t>
            </a:r>
            <a:r>
              <a:rPr sz="1400" spc="-4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pes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soas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35" dirty="0">
                <a:solidFill>
                  <a:srgbClr val="5F5F5F"/>
                </a:solidFill>
                <a:latin typeface="Trebuchet MS"/>
                <a:cs typeface="Trebuchet MS"/>
              </a:rPr>
              <a:t>dei</a:t>
            </a:r>
            <a:r>
              <a:rPr sz="1400" spc="-20" dirty="0">
                <a:solidFill>
                  <a:srgbClr val="5F5F5F"/>
                </a:solidFill>
                <a:latin typeface="Trebuchet MS"/>
                <a:cs typeface="Trebuchet MS"/>
              </a:rPr>
              <a:t>x</a:t>
            </a:r>
            <a:r>
              <a:rPr sz="1400" spc="125" dirty="0">
                <a:solidFill>
                  <a:srgbClr val="5F5F5F"/>
                </a:solidFill>
                <a:latin typeface="Trebuchet MS"/>
                <a:cs typeface="Trebuchet MS"/>
              </a:rPr>
              <a:t>a  </a:t>
            </a:r>
            <a:r>
              <a:rPr sz="1400" spc="55" dirty="0">
                <a:solidFill>
                  <a:srgbClr val="5F5F5F"/>
                </a:solidFill>
                <a:latin typeface="Trebuchet MS"/>
                <a:cs typeface="Trebuchet MS"/>
              </a:rPr>
              <a:t>tud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r>
              <a:rPr sz="1400" spc="-12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-40" dirty="0">
                <a:solidFill>
                  <a:srgbClr val="5F5F5F"/>
                </a:solidFill>
                <a:latin typeface="Trebuchet MS"/>
                <a:cs typeface="Trebuchet MS"/>
              </a:rPr>
              <a:t>fi</a:t>
            </a:r>
            <a:r>
              <a:rPr sz="1400" spc="25" dirty="0">
                <a:solidFill>
                  <a:srgbClr val="5F5F5F"/>
                </a:solidFill>
                <a:latin typeface="Trebuchet MS"/>
                <a:cs typeface="Trebuchet MS"/>
              </a:rPr>
              <a:t>cie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n</a:t>
            </a:r>
            <a:r>
              <a:rPr sz="1400" spc="-45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4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-185" dirty="0">
                <a:solidFill>
                  <a:srgbClr val="5F5F5F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745" y="6758179"/>
            <a:ext cx="1347580" cy="13488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030" y="7103420"/>
            <a:ext cx="17221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26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200" b="1" spc="-26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11552" y="6895865"/>
            <a:ext cx="175895" cy="270510"/>
          </a:xfrm>
          <a:custGeom>
            <a:avLst/>
            <a:gdLst/>
            <a:ahLst/>
            <a:cxnLst/>
            <a:rect l="l" t="t" r="r" b="b"/>
            <a:pathLst>
              <a:path w="175894" h="270509">
                <a:moveTo>
                  <a:pt x="175768" y="247650"/>
                </a:moveTo>
                <a:lnTo>
                  <a:pt x="23876" y="247650"/>
                </a:lnTo>
                <a:lnTo>
                  <a:pt x="23876" y="146050"/>
                </a:lnTo>
                <a:lnTo>
                  <a:pt x="160883" y="146050"/>
                </a:lnTo>
                <a:lnTo>
                  <a:pt x="160883" y="123190"/>
                </a:lnTo>
                <a:lnTo>
                  <a:pt x="23876" y="123190"/>
                </a:lnTo>
                <a:lnTo>
                  <a:pt x="23876" y="22860"/>
                </a:lnTo>
                <a:lnTo>
                  <a:pt x="173812" y="22860"/>
                </a:lnTo>
                <a:lnTo>
                  <a:pt x="173812" y="0"/>
                </a:lnTo>
                <a:lnTo>
                  <a:pt x="0" y="0"/>
                </a:lnTo>
                <a:lnTo>
                  <a:pt x="0" y="22860"/>
                </a:lnTo>
                <a:lnTo>
                  <a:pt x="0" y="123190"/>
                </a:lnTo>
                <a:lnTo>
                  <a:pt x="0" y="146050"/>
                </a:lnTo>
                <a:lnTo>
                  <a:pt x="0" y="247650"/>
                </a:lnTo>
                <a:lnTo>
                  <a:pt x="0" y="270510"/>
                </a:lnTo>
                <a:lnTo>
                  <a:pt x="175768" y="270510"/>
                </a:lnTo>
                <a:lnTo>
                  <a:pt x="175768" y="24765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3733" y="6896279"/>
            <a:ext cx="217804" cy="274955"/>
          </a:xfrm>
          <a:custGeom>
            <a:avLst/>
            <a:gdLst/>
            <a:ahLst/>
            <a:cxnLst/>
            <a:rect l="l" t="t" r="r" b="b"/>
            <a:pathLst>
              <a:path w="217805" h="274954">
                <a:moveTo>
                  <a:pt x="217260" y="0"/>
                </a:moveTo>
                <a:lnTo>
                  <a:pt x="192988" y="0"/>
                </a:lnTo>
                <a:lnTo>
                  <a:pt x="192988" y="167157"/>
                </a:lnTo>
                <a:lnTo>
                  <a:pt x="186608" y="200455"/>
                </a:lnTo>
                <a:lnTo>
                  <a:pt x="168960" y="227148"/>
                </a:lnTo>
                <a:lnTo>
                  <a:pt x="142285" y="244887"/>
                </a:lnTo>
                <a:lnTo>
                  <a:pt x="108823" y="251322"/>
                </a:lnTo>
                <a:lnTo>
                  <a:pt x="75137" y="244887"/>
                </a:lnTo>
                <a:lnTo>
                  <a:pt x="48348" y="227148"/>
                </a:lnTo>
                <a:lnTo>
                  <a:pt x="30657" y="200455"/>
                </a:lnTo>
                <a:lnTo>
                  <a:pt x="24271" y="167157"/>
                </a:lnTo>
                <a:lnTo>
                  <a:pt x="24271" y="0"/>
                </a:lnTo>
                <a:lnTo>
                  <a:pt x="0" y="0"/>
                </a:lnTo>
                <a:lnTo>
                  <a:pt x="0" y="167157"/>
                </a:lnTo>
                <a:lnTo>
                  <a:pt x="8305" y="209907"/>
                </a:lnTo>
                <a:lnTo>
                  <a:pt x="31217" y="244031"/>
                </a:lnTo>
                <a:lnTo>
                  <a:pt x="65726" y="266631"/>
                </a:lnTo>
                <a:lnTo>
                  <a:pt x="108823" y="274808"/>
                </a:lnTo>
                <a:lnTo>
                  <a:pt x="151697" y="266631"/>
                </a:lnTo>
                <a:lnTo>
                  <a:pt x="186091" y="244031"/>
                </a:lnTo>
                <a:lnTo>
                  <a:pt x="208960" y="209907"/>
                </a:lnTo>
                <a:lnTo>
                  <a:pt x="217260" y="167157"/>
                </a:lnTo>
                <a:lnTo>
                  <a:pt x="217260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1129" y="6891584"/>
            <a:ext cx="1070610" cy="314960"/>
          </a:xfrm>
          <a:custGeom>
            <a:avLst/>
            <a:gdLst/>
            <a:ahLst/>
            <a:cxnLst/>
            <a:rect l="l" t="t" r="r" b="b"/>
            <a:pathLst>
              <a:path w="1070610" h="314959">
                <a:moveTo>
                  <a:pt x="167932" y="4292"/>
                </a:moveTo>
                <a:lnTo>
                  <a:pt x="0" y="4292"/>
                </a:lnTo>
                <a:lnTo>
                  <a:pt x="0" y="27152"/>
                </a:lnTo>
                <a:lnTo>
                  <a:pt x="0" y="130022"/>
                </a:lnTo>
                <a:lnTo>
                  <a:pt x="0" y="152882"/>
                </a:lnTo>
                <a:lnTo>
                  <a:pt x="0" y="274802"/>
                </a:lnTo>
                <a:lnTo>
                  <a:pt x="23876" y="274802"/>
                </a:lnTo>
                <a:lnTo>
                  <a:pt x="23876" y="152882"/>
                </a:lnTo>
                <a:lnTo>
                  <a:pt x="151104" y="152882"/>
                </a:lnTo>
                <a:lnTo>
                  <a:pt x="151104" y="130022"/>
                </a:lnTo>
                <a:lnTo>
                  <a:pt x="23876" y="130022"/>
                </a:lnTo>
                <a:lnTo>
                  <a:pt x="23876" y="27152"/>
                </a:lnTo>
                <a:lnTo>
                  <a:pt x="167932" y="27152"/>
                </a:lnTo>
                <a:lnTo>
                  <a:pt x="167932" y="4292"/>
                </a:lnTo>
                <a:close/>
              </a:path>
              <a:path w="1070610" h="314959">
                <a:moveTo>
                  <a:pt x="431812" y="274815"/>
                </a:moveTo>
                <a:lnTo>
                  <a:pt x="400608" y="200825"/>
                </a:lnTo>
                <a:lnTo>
                  <a:pt x="391198" y="178511"/>
                </a:lnTo>
                <a:lnTo>
                  <a:pt x="364871" y="116090"/>
                </a:lnTo>
                <a:lnTo>
                  <a:pt x="364871" y="178511"/>
                </a:lnTo>
                <a:lnTo>
                  <a:pt x="241566" y="178511"/>
                </a:lnTo>
                <a:lnTo>
                  <a:pt x="303022" y="30543"/>
                </a:lnTo>
                <a:lnTo>
                  <a:pt x="364871" y="178511"/>
                </a:lnTo>
                <a:lnTo>
                  <a:pt x="364871" y="116090"/>
                </a:lnTo>
                <a:lnTo>
                  <a:pt x="328790" y="30543"/>
                </a:lnTo>
                <a:lnTo>
                  <a:pt x="317893" y="4711"/>
                </a:lnTo>
                <a:lnTo>
                  <a:pt x="288937" y="4711"/>
                </a:lnTo>
                <a:lnTo>
                  <a:pt x="175018" y="274815"/>
                </a:lnTo>
                <a:lnTo>
                  <a:pt x="201244" y="274815"/>
                </a:lnTo>
                <a:lnTo>
                  <a:pt x="232168" y="200825"/>
                </a:lnTo>
                <a:lnTo>
                  <a:pt x="373875" y="200825"/>
                </a:lnTo>
                <a:lnTo>
                  <a:pt x="404799" y="274815"/>
                </a:lnTo>
                <a:lnTo>
                  <a:pt x="431812" y="274815"/>
                </a:lnTo>
                <a:close/>
              </a:path>
              <a:path w="1070610" h="314959">
                <a:moveTo>
                  <a:pt x="712139" y="60693"/>
                </a:moveTo>
                <a:lnTo>
                  <a:pt x="690219" y="35674"/>
                </a:lnTo>
                <a:lnTo>
                  <a:pt x="662673" y="16548"/>
                </a:lnTo>
                <a:lnTo>
                  <a:pt x="630504" y="4318"/>
                </a:lnTo>
                <a:lnTo>
                  <a:pt x="594715" y="12"/>
                </a:lnTo>
                <a:lnTo>
                  <a:pt x="549236" y="6908"/>
                </a:lnTo>
                <a:lnTo>
                  <a:pt x="510438" y="26314"/>
                </a:lnTo>
                <a:lnTo>
                  <a:pt x="480275" y="56235"/>
                </a:lnTo>
                <a:lnTo>
                  <a:pt x="460730" y="94703"/>
                </a:lnTo>
                <a:lnTo>
                  <a:pt x="453783" y="139750"/>
                </a:lnTo>
                <a:lnTo>
                  <a:pt x="460082" y="182714"/>
                </a:lnTo>
                <a:lnTo>
                  <a:pt x="477837" y="219798"/>
                </a:lnTo>
                <a:lnTo>
                  <a:pt x="505371" y="249326"/>
                </a:lnTo>
                <a:lnTo>
                  <a:pt x="540981" y="269582"/>
                </a:lnTo>
                <a:lnTo>
                  <a:pt x="582955" y="278879"/>
                </a:lnTo>
                <a:lnTo>
                  <a:pt x="582955" y="314706"/>
                </a:lnTo>
                <a:lnTo>
                  <a:pt x="606361" y="314706"/>
                </a:lnTo>
                <a:lnTo>
                  <a:pt x="606361" y="279044"/>
                </a:lnTo>
                <a:lnTo>
                  <a:pt x="638505" y="272897"/>
                </a:lnTo>
                <a:lnTo>
                  <a:pt x="667346" y="260273"/>
                </a:lnTo>
                <a:lnTo>
                  <a:pt x="692137" y="241985"/>
                </a:lnTo>
                <a:lnTo>
                  <a:pt x="712139" y="218833"/>
                </a:lnTo>
                <a:lnTo>
                  <a:pt x="691007" y="205905"/>
                </a:lnTo>
                <a:lnTo>
                  <a:pt x="673150" y="226618"/>
                </a:lnTo>
                <a:lnTo>
                  <a:pt x="650633" y="242417"/>
                </a:lnTo>
                <a:lnTo>
                  <a:pt x="624230" y="252488"/>
                </a:lnTo>
                <a:lnTo>
                  <a:pt x="594715" y="256019"/>
                </a:lnTo>
                <a:lnTo>
                  <a:pt x="548855" y="247218"/>
                </a:lnTo>
                <a:lnTo>
                  <a:pt x="512114" y="222846"/>
                </a:lnTo>
                <a:lnTo>
                  <a:pt x="487692" y="185991"/>
                </a:lnTo>
                <a:lnTo>
                  <a:pt x="478840" y="139750"/>
                </a:lnTo>
                <a:lnTo>
                  <a:pt x="487692" y="93510"/>
                </a:lnTo>
                <a:lnTo>
                  <a:pt x="512114" y="56667"/>
                </a:lnTo>
                <a:lnTo>
                  <a:pt x="548855" y="32296"/>
                </a:lnTo>
                <a:lnTo>
                  <a:pt x="594715" y="23495"/>
                </a:lnTo>
                <a:lnTo>
                  <a:pt x="624230" y="27025"/>
                </a:lnTo>
                <a:lnTo>
                  <a:pt x="650633" y="37096"/>
                </a:lnTo>
                <a:lnTo>
                  <a:pt x="673150" y="52882"/>
                </a:lnTo>
                <a:lnTo>
                  <a:pt x="691007" y="73596"/>
                </a:lnTo>
                <a:lnTo>
                  <a:pt x="712139" y="60693"/>
                </a:lnTo>
                <a:close/>
              </a:path>
              <a:path w="1070610" h="314959">
                <a:moveTo>
                  <a:pt x="1035939" y="139750"/>
                </a:moveTo>
                <a:lnTo>
                  <a:pt x="1028954" y="94703"/>
                </a:lnTo>
                <a:lnTo>
                  <a:pt x="1010894" y="59309"/>
                </a:lnTo>
                <a:lnTo>
                  <a:pt x="1010894" y="139750"/>
                </a:lnTo>
                <a:lnTo>
                  <a:pt x="1002030" y="185991"/>
                </a:lnTo>
                <a:lnTo>
                  <a:pt x="977620" y="222846"/>
                </a:lnTo>
                <a:lnTo>
                  <a:pt x="940866" y="247205"/>
                </a:lnTo>
                <a:lnTo>
                  <a:pt x="895019" y="256019"/>
                </a:lnTo>
                <a:lnTo>
                  <a:pt x="849172" y="247205"/>
                </a:lnTo>
                <a:lnTo>
                  <a:pt x="812419" y="222846"/>
                </a:lnTo>
                <a:lnTo>
                  <a:pt x="788009" y="185991"/>
                </a:lnTo>
                <a:lnTo>
                  <a:pt x="779145" y="139750"/>
                </a:lnTo>
                <a:lnTo>
                  <a:pt x="788009" y="93510"/>
                </a:lnTo>
                <a:lnTo>
                  <a:pt x="812419" y="56667"/>
                </a:lnTo>
                <a:lnTo>
                  <a:pt x="849172" y="32296"/>
                </a:lnTo>
                <a:lnTo>
                  <a:pt x="895019" y="23495"/>
                </a:lnTo>
                <a:lnTo>
                  <a:pt x="940866" y="32296"/>
                </a:lnTo>
                <a:lnTo>
                  <a:pt x="977620" y="56667"/>
                </a:lnTo>
                <a:lnTo>
                  <a:pt x="1002030" y="93510"/>
                </a:lnTo>
                <a:lnTo>
                  <a:pt x="1010894" y="139750"/>
                </a:lnTo>
                <a:lnTo>
                  <a:pt x="1010894" y="59309"/>
                </a:lnTo>
                <a:lnTo>
                  <a:pt x="1009332" y="56235"/>
                </a:lnTo>
                <a:lnTo>
                  <a:pt x="979119" y="26314"/>
                </a:lnTo>
                <a:lnTo>
                  <a:pt x="973480" y="23495"/>
                </a:lnTo>
                <a:lnTo>
                  <a:pt x="940346" y="6908"/>
                </a:lnTo>
                <a:lnTo>
                  <a:pt x="895019" y="0"/>
                </a:lnTo>
                <a:lnTo>
                  <a:pt x="849553" y="6908"/>
                </a:lnTo>
                <a:lnTo>
                  <a:pt x="810742" y="26314"/>
                </a:lnTo>
                <a:lnTo>
                  <a:pt x="780592" y="56235"/>
                </a:lnTo>
                <a:lnTo>
                  <a:pt x="761047" y="94703"/>
                </a:lnTo>
                <a:lnTo>
                  <a:pt x="754087" y="139750"/>
                </a:lnTo>
                <a:lnTo>
                  <a:pt x="761047" y="184797"/>
                </a:lnTo>
                <a:lnTo>
                  <a:pt x="780592" y="223278"/>
                </a:lnTo>
                <a:lnTo>
                  <a:pt x="810742" y="253199"/>
                </a:lnTo>
                <a:lnTo>
                  <a:pt x="849553" y="272605"/>
                </a:lnTo>
                <a:lnTo>
                  <a:pt x="895019" y="279501"/>
                </a:lnTo>
                <a:lnTo>
                  <a:pt x="940346" y="272605"/>
                </a:lnTo>
                <a:lnTo>
                  <a:pt x="973480" y="256019"/>
                </a:lnTo>
                <a:lnTo>
                  <a:pt x="979119" y="253199"/>
                </a:lnTo>
                <a:lnTo>
                  <a:pt x="1009332" y="223278"/>
                </a:lnTo>
                <a:lnTo>
                  <a:pt x="1028954" y="184797"/>
                </a:lnTo>
                <a:lnTo>
                  <a:pt x="1035939" y="139750"/>
                </a:lnTo>
                <a:close/>
              </a:path>
              <a:path w="1070610" h="314959">
                <a:moveTo>
                  <a:pt x="1070317" y="258368"/>
                </a:moveTo>
                <a:lnTo>
                  <a:pt x="1068870" y="251040"/>
                </a:lnTo>
                <a:lnTo>
                  <a:pt x="1064882" y="245198"/>
                </a:lnTo>
                <a:lnTo>
                  <a:pt x="1058926" y="241350"/>
                </a:lnTo>
                <a:lnTo>
                  <a:pt x="1051521" y="239966"/>
                </a:lnTo>
                <a:lnTo>
                  <a:pt x="1044194" y="241350"/>
                </a:lnTo>
                <a:lnTo>
                  <a:pt x="1038364" y="245198"/>
                </a:lnTo>
                <a:lnTo>
                  <a:pt x="1034516" y="251040"/>
                </a:lnTo>
                <a:lnTo>
                  <a:pt x="1033132" y="258368"/>
                </a:lnTo>
                <a:lnTo>
                  <a:pt x="1034516" y="265709"/>
                </a:lnTo>
                <a:lnTo>
                  <a:pt x="1038364" y="271526"/>
                </a:lnTo>
                <a:lnTo>
                  <a:pt x="1044194" y="275374"/>
                </a:lnTo>
                <a:lnTo>
                  <a:pt x="1051521" y="276758"/>
                </a:lnTo>
                <a:lnTo>
                  <a:pt x="1058926" y="275374"/>
                </a:lnTo>
                <a:lnTo>
                  <a:pt x="1064882" y="271526"/>
                </a:lnTo>
                <a:lnTo>
                  <a:pt x="1068870" y="265709"/>
                </a:lnTo>
                <a:lnTo>
                  <a:pt x="1070317" y="258368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0626" y="7431474"/>
            <a:ext cx="1844039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b="1" spc="45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3900" b="1" spc="15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3900" b="1" spc="36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3900" b="1" spc="-22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3900" b="1" spc="1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3900" b="1" spc="-200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3900" spc="-22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3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2659" y="1189756"/>
            <a:ext cx="12335253" cy="88069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81704" y="7719750"/>
            <a:ext cx="2505075" cy="16744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65"/>
              </a:spcBef>
            </a:pPr>
            <a:r>
              <a:rPr sz="2800" b="1" spc="225" dirty="0">
                <a:solidFill>
                  <a:srgbClr val="005080"/>
                </a:solidFill>
                <a:latin typeface="Trebuchet MS"/>
                <a:cs typeface="Trebuchet MS"/>
              </a:rPr>
              <a:t>HUMANI</a:t>
            </a:r>
            <a:r>
              <a:rPr sz="2800" b="1" spc="165" dirty="0">
                <a:solidFill>
                  <a:srgbClr val="005080"/>
                </a:solidFill>
                <a:latin typeface="Trebuchet MS"/>
                <a:cs typeface="Trebuchet MS"/>
              </a:rPr>
              <a:t>D</a:t>
            </a: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ADE  </a:t>
            </a: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2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005080"/>
                </a:solidFill>
                <a:latin typeface="Trebuchet MS"/>
                <a:cs typeface="Trebuchet MS"/>
              </a:rPr>
              <a:t>SER.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030"/>
              </a:lnSpc>
            </a:pP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EXCELÊNCIA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79"/>
              </a:lnSpc>
            </a:pP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5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005080"/>
                </a:solidFill>
                <a:latin typeface="Trebuchet MS"/>
                <a:cs typeface="Trebuchet MS"/>
              </a:rPr>
              <a:t>FAZER.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8868" y="3138391"/>
            <a:ext cx="3988435" cy="29616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646430">
              <a:lnSpc>
                <a:spcPts val="3490"/>
              </a:lnSpc>
              <a:spcBef>
                <a:spcPts val="390"/>
              </a:spcBef>
            </a:pPr>
            <a:r>
              <a:rPr sz="3050" b="1" spc="70" dirty="0">
                <a:solidFill>
                  <a:srgbClr val="005080"/>
                </a:solidFill>
                <a:latin typeface="Trebuchet MS"/>
                <a:cs typeface="Trebuchet MS"/>
              </a:rPr>
              <a:t>EU </a:t>
            </a:r>
            <a:r>
              <a:rPr sz="3050" b="1" spc="200" dirty="0">
                <a:solidFill>
                  <a:srgbClr val="005080"/>
                </a:solidFill>
                <a:latin typeface="Trebuchet MS"/>
                <a:cs typeface="Trebuchet MS"/>
              </a:rPr>
              <a:t>TRABALHO </a:t>
            </a:r>
            <a:r>
              <a:rPr sz="3050" b="1" spc="204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390" dirty="0">
                <a:solidFill>
                  <a:srgbClr val="005080"/>
                </a:solidFill>
                <a:latin typeface="Trebuchet MS"/>
                <a:cs typeface="Trebuchet MS"/>
              </a:rPr>
              <a:t>COM</a:t>
            </a:r>
            <a:r>
              <a:rPr sz="3050" b="1" spc="-17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45" dirty="0">
                <a:solidFill>
                  <a:srgbClr val="005080"/>
                </a:solidFill>
                <a:latin typeface="Trebuchet MS"/>
                <a:cs typeface="Trebuchet MS"/>
              </a:rPr>
              <a:t>AGILIDADE. </a:t>
            </a:r>
            <a:r>
              <a:rPr sz="3050" b="1" spc="-90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8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050" b="1" spc="-15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6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r>
              <a:rPr sz="3050" b="1" spc="-15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75" dirty="0">
                <a:solidFill>
                  <a:srgbClr val="005080"/>
                </a:solidFill>
                <a:latin typeface="Trebuchet MS"/>
                <a:cs typeface="Trebuchet MS"/>
              </a:rPr>
              <a:t>EVOLUI.</a:t>
            </a:r>
            <a:endParaRPr sz="3050">
              <a:latin typeface="Trebuchet MS"/>
              <a:cs typeface="Trebuchet MS"/>
            </a:endParaRPr>
          </a:p>
          <a:p>
            <a:pPr marL="12700" marR="134620">
              <a:lnSpc>
                <a:spcPct val="117800"/>
              </a:lnSpc>
              <a:spcBef>
                <a:spcPts val="2460"/>
              </a:spcBef>
            </a:pPr>
            <a:r>
              <a:rPr sz="1400" spc="19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F5F"/>
                </a:solidFill>
                <a:latin typeface="Trebuchet MS"/>
                <a:cs typeface="Trebuchet MS"/>
              </a:rPr>
              <a:t>pilar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75" dirty="0">
                <a:solidFill>
                  <a:srgbClr val="5F5F5F"/>
                </a:solidFill>
                <a:latin typeface="Trebuchet MS"/>
                <a:cs typeface="Trebuchet MS"/>
              </a:rPr>
              <a:t>da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Agilidade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envolve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otimização </a:t>
            </a:r>
            <a:r>
              <a:rPr sz="1400" spc="-409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65" dirty="0">
                <a:solidFill>
                  <a:srgbClr val="5F5F5F"/>
                </a:solidFill>
                <a:latin typeface="Trebuchet MS"/>
                <a:cs typeface="Trebuchet MS"/>
              </a:rPr>
              <a:t>das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metodologias,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deixa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5F5F5F"/>
                </a:solidFill>
                <a:latin typeface="Trebuchet MS"/>
                <a:cs typeface="Trebuchet MS"/>
              </a:rPr>
              <a:t>os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F5F"/>
                </a:solidFill>
                <a:latin typeface="Trebuchet MS"/>
                <a:cs typeface="Trebuchet MS"/>
              </a:rPr>
              <a:t>objetivos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17800"/>
              </a:lnSpc>
              <a:spcBef>
                <a:spcPts val="5"/>
              </a:spcBef>
            </a:pP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claros</a:t>
            </a:r>
            <a:r>
              <a:rPr sz="1400" spc="-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5F5F5F"/>
                </a:solidFill>
                <a:latin typeface="Trebuchet MS"/>
                <a:cs typeface="Trebuchet MS"/>
              </a:rPr>
              <a:t>convida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5F5F5F"/>
                </a:solidFill>
                <a:latin typeface="Trebuchet MS"/>
                <a:cs typeface="Trebuchet MS"/>
              </a:rPr>
              <a:t>as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55" dirty="0">
                <a:solidFill>
                  <a:srgbClr val="5F5F5F"/>
                </a:solidFill>
                <a:latin typeface="Trebuchet MS"/>
                <a:cs typeface="Trebuchet MS"/>
              </a:rPr>
              <a:t>pessoas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80" dirty="0">
                <a:solidFill>
                  <a:srgbClr val="5F5F5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participarem </a:t>
            </a:r>
            <a:r>
              <a:rPr sz="1400" spc="-40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65" dirty="0">
                <a:solidFill>
                  <a:srgbClr val="5F5F5F"/>
                </a:solidFill>
                <a:latin typeface="Trebuchet MS"/>
                <a:cs typeface="Trebuchet MS"/>
              </a:rPr>
              <a:t>das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soluções,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tornando</a:t>
            </a:r>
            <a:r>
              <a:rPr sz="1400" spc="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5F5F5F"/>
                </a:solidFill>
                <a:latin typeface="Trebuchet MS"/>
                <a:cs typeface="Trebuchet MS"/>
              </a:rPr>
              <a:t>muito</a:t>
            </a:r>
            <a:r>
              <a:rPr sz="14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5F5F5F"/>
                </a:solidFill>
                <a:latin typeface="Trebuchet MS"/>
                <a:cs typeface="Trebuchet MS"/>
              </a:rPr>
              <a:t>mais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400" spc="105" dirty="0">
                <a:solidFill>
                  <a:srgbClr val="5F5F5F"/>
                </a:solidFill>
                <a:latin typeface="Trebuchet MS"/>
                <a:cs typeface="Trebuchet MS"/>
              </a:rPr>
              <a:t>rápido</a:t>
            </a:r>
            <a:r>
              <a:rPr sz="1400" spc="-1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F5F"/>
                </a:solidFill>
                <a:latin typeface="Trebuchet MS"/>
                <a:cs typeface="Trebuchet MS"/>
              </a:rPr>
              <a:t>retorno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5F5F5F"/>
                </a:solidFill>
                <a:latin typeface="Trebuchet MS"/>
                <a:cs typeface="Trebuchet MS"/>
              </a:rPr>
              <a:t>cliente.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144" y="6429278"/>
            <a:ext cx="1347581" cy="13488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7435" y="6774520"/>
            <a:ext cx="17221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26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200" b="1" spc="-26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0957" y="6566960"/>
            <a:ext cx="175895" cy="270510"/>
          </a:xfrm>
          <a:custGeom>
            <a:avLst/>
            <a:gdLst/>
            <a:ahLst/>
            <a:cxnLst/>
            <a:rect l="l" t="t" r="r" b="b"/>
            <a:pathLst>
              <a:path w="175894" h="270509">
                <a:moveTo>
                  <a:pt x="175755" y="247650"/>
                </a:moveTo>
                <a:lnTo>
                  <a:pt x="23876" y="247650"/>
                </a:lnTo>
                <a:lnTo>
                  <a:pt x="23876" y="146050"/>
                </a:lnTo>
                <a:lnTo>
                  <a:pt x="160883" y="146050"/>
                </a:lnTo>
                <a:lnTo>
                  <a:pt x="160883" y="123190"/>
                </a:lnTo>
                <a:lnTo>
                  <a:pt x="23876" y="123190"/>
                </a:lnTo>
                <a:lnTo>
                  <a:pt x="23876" y="22860"/>
                </a:lnTo>
                <a:lnTo>
                  <a:pt x="173799" y="22860"/>
                </a:lnTo>
                <a:lnTo>
                  <a:pt x="173799" y="0"/>
                </a:lnTo>
                <a:lnTo>
                  <a:pt x="0" y="0"/>
                </a:lnTo>
                <a:lnTo>
                  <a:pt x="0" y="22860"/>
                </a:lnTo>
                <a:lnTo>
                  <a:pt x="0" y="123190"/>
                </a:lnTo>
                <a:lnTo>
                  <a:pt x="0" y="146050"/>
                </a:lnTo>
                <a:lnTo>
                  <a:pt x="0" y="247650"/>
                </a:lnTo>
                <a:lnTo>
                  <a:pt x="0" y="270510"/>
                </a:lnTo>
                <a:lnTo>
                  <a:pt x="175755" y="270510"/>
                </a:lnTo>
                <a:lnTo>
                  <a:pt x="175755" y="24765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3132" y="6567378"/>
            <a:ext cx="217804" cy="274955"/>
          </a:xfrm>
          <a:custGeom>
            <a:avLst/>
            <a:gdLst/>
            <a:ahLst/>
            <a:cxnLst/>
            <a:rect l="l" t="t" r="r" b="b"/>
            <a:pathLst>
              <a:path w="217805" h="274954">
                <a:moveTo>
                  <a:pt x="217260" y="0"/>
                </a:moveTo>
                <a:lnTo>
                  <a:pt x="192988" y="0"/>
                </a:lnTo>
                <a:lnTo>
                  <a:pt x="192988" y="167157"/>
                </a:lnTo>
                <a:lnTo>
                  <a:pt x="186608" y="200455"/>
                </a:lnTo>
                <a:lnTo>
                  <a:pt x="168960" y="227148"/>
                </a:lnTo>
                <a:lnTo>
                  <a:pt x="142285" y="244887"/>
                </a:lnTo>
                <a:lnTo>
                  <a:pt x="108823" y="251322"/>
                </a:lnTo>
                <a:lnTo>
                  <a:pt x="75137" y="244887"/>
                </a:lnTo>
                <a:lnTo>
                  <a:pt x="48348" y="227148"/>
                </a:lnTo>
                <a:lnTo>
                  <a:pt x="30657" y="200455"/>
                </a:lnTo>
                <a:lnTo>
                  <a:pt x="24271" y="167157"/>
                </a:lnTo>
                <a:lnTo>
                  <a:pt x="24271" y="0"/>
                </a:lnTo>
                <a:lnTo>
                  <a:pt x="0" y="0"/>
                </a:lnTo>
                <a:lnTo>
                  <a:pt x="0" y="167157"/>
                </a:lnTo>
                <a:lnTo>
                  <a:pt x="8305" y="209907"/>
                </a:lnTo>
                <a:lnTo>
                  <a:pt x="31217" y="244031"/>
                </a:lnTo>
                <a:lnTo>
                  <a:pt x="65726" y="266631"/>
                </a:lnTo>
                <a:lnTo>
                  <a:pt x="108823" y="274808"/>
                </a:lnTo>
                <a:lnTo>
                  <a:pt x="151697" y="266631"/>
                </a:lnTo>
                <a:lnTo>
                  <a:pt x="186091" y="244031"/>
                </a:lnTo>
                <a:lnTo>
                  <a:pt x="208960" y="209907"/>
                </a:lnTo>
                <a:lnTo>
                  <a:pt x="217260" y="167157"/>
                </a:lnTo>
                <a:lnTo>
                  <a:pt x="217260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10522" y="6562693"/>
            <a:ext cx="1070610" cy="314960"/>
          </a:xfrm>
          <a:custGeom>
            <a:avLst/>
            <a:gdLst/>
            <a:ahLst/>
            <a:cxnLst/>
            <a:rect l="l" t="t" r="r" b="b"/>
            <a:pathLst>
              <a:path w="1070610" h="314959">
                <a:moveTo>
                  <a:pt x="167932" y="4292"/>
                </a:moveTo>
                <a:lnTo>
                  <a:pt x="0" y="4292"/>
                </a:lnTo>
                <a:lnTo>
                  <a:pt x="0" y="27152"/>
                </a:lnTo>
                <a:lnTo>
                  <a:pt x="0" y="130022"/>
                </a:lnTo>
                <a:lnTo>
                  <a:pt x="0" y="152882"/>
                </a:lnTo>
                <a:lnTo>
                  <a:pt x="0" y="274802"/>
                </a:lnTo>
                <a:lnTo>
                  <a:pt x="23876" y="274802"/>
                </a:lnTo>
                <a:lnTo>
                  <a:pt x="23876" y="152882"/>
                </a:lnTo>
                <a:lnTo>
                  <a:pt x="151104" y="152882"/>
                </a:lnTo>
                <a:lnTo>
                  <a:pt x="151104" y="130022"/>
                </a:lnTo>
                <a:lnTo>
                  <a:pt x="23876" y="130022"/>
                </a:lnTo>
                <a:lnTo>
                  <a:pt x="23876" y="27152"/>
                </a:lnTo>
                <a:lnTo>
                  <a:pt x="167932" y="27152"/>
                </a:lnTo>
                <a:lnTo>
                  <a:pt x="167932" y="4292"/>
                </a:lnTo>
                <a:close/>
              </a:path>
              <a:path w="1070610" h="314959">
                <a:moveTo>
                  <a:pt x="431812" y="274802"/>
                </a:moveTo>
                <a:lnTo>
                  <a:pt x="400608" y="200812"/>
                </a:lnTo>
                <a:lnTo>
                  <a:pt x="391198" y="178498"/>
                </a:lnTo>
                <a:lnTo>
                  <a:pt x="364871" y="116065"/>
                </a:lnTo>
                <a:lnTo>
                  <a:pt x="364871" y="178498"/>
                </a:lnTo>
                <a:lnTo>
                  <a:pt x="241566" y="178498"/>
                </a:lnTo>
                <a:lnTo>
                  <a:pt x="303034" y="30530"/>
                </a:lnTo>
                <a:lnTo>
                  <a:pt x="364871" y="178498"/>
                </a:lnTo>
                <a:lnTo>
                  <a:pt x="364871" y="116065"/>
                </a:lnTo>
                <a:lnTo>
                  <a:pt x="328803" y="30530"/>
                </a:lnTo>
                <a:lnTo>
                  <a:pt x="317906" y="4699"/>
                </a:lnTo>
                <a:lnTo>
                  <a:pt x="288937" y="4699"/>
                </a:lnTo>
                <a:lnTo>
                  <a:pt x="175031" y="274802"/>
                </a:lnTo>
                <a:lnTo>
                  <a:pt x="201256" y="274802"/>
                </a:lnTo>
                <a:lnTo>
                  <a:pt x="232181" y="200812"/>
                </a:lnTo>
                <a:lnTo>
                  <a:pt x="373875" y="200812"/>
                </a:lnTo>
                <a:lnTo>
                  <a:pt x="404812" y="274802"/>
                </a:lnTo>
                <a:lnTo>
                  <a:pt x="431812" y="274802"/>
                </a:lnTo>
                <a:close/>
              </a:path>
              <a:path w="1070610" h="314959">
                <a:moveTo>
                  <a:pt x="712152" y="60680"/>
                </a:moveTo>
                <a:lnTo>
                  <a:pt x="690219" y="35674"/>
                </a:lnTo>
                <a:lnTo>
                  <a:pt x="662686" y="16535"/>
                </a:lnTo>
                <a:lnTo>
                  <a:pt x="630516" y="4305"/>
                </a:lnTo>
                <a:lnTo>
                  <a:pt x="594715" y="0"/>
                </a:lnTo>
                <a:lnTo>
                  <a:pt x="549249" y="6908"/>
                </a:lnTo>
                <a:lnTo>
                  <a:pt x="510438" y="26301"/>
                </a:lnTo>
                <a:lnTo>
                  <a:pt x="480288" y="56222"/>
                </a:lnTo>
                <a:lnTo>
                  <a:pt x="460743" y="94691"/>
                </a:lnTo>
                <a:lnTo>
                  <a:pt x="453783" y="139738"/>
                </a:lnTo>
                <a:lnTo>
                  <a:pt x="460082" y="182702"/>
                </a:lnTo>
                <a:lnTo>
                  <a:pt x="477850" y="219786"/>
                </a:lnTo>
                <a:lnTo>
                  <a:pt x="505383" y="249313"/>
                </a:lnTo>
                <a:lnTo>
                  <a:pt x="540981" y="269582"/>
                </a:lnTo>
                <a:lnTo>
                  <a:pt x="582968" y="278866"/>
                </a:lnTo>
                <a:lnTo>
                  <a:pt x="582968" y="314693"/>
                </a:lnTo>
                <a:lnTo>
                  <a:pt x="606374" y="314693"/>
                </a:lnTo>
                <a:lnTo>
                  <a:pt x="606374" y="279031"/>
                </a:lnTo>
                <a:lnTo>
                  <a:pt x="638505" y="272884"/>
                </a:lnTo>
                <a:lnTo>
                  <a:pt x="667346" y="260273"/>
                </a:lnTo>
                <a:lnTo>
                  <a:pt x="692150" y="241973"/>
                </a:lnTo>
                <a:lnTo>
                  <a:pt x="712152" y="218821"/>
                </a:lnTo>
                <a:lnTo>
                  <a:pt x="691019" y="205892"/>
                </a:lnTo>
                <a:lnTo>
                  <a:pt x="673163" y="226618"/>
                </a:lnTo>
                <a:lnTo>
                  <a:pt x="650646" y="242404"/>
                </a:lnTo>
                <a:lnTo>
                  <a:pt x="624243" y="252476"/>
                </a:lnTo>
                <a:lnTo>
                  <a:pt x="594715" y="256006"/>
                </a:lnTo>
                <a:lnTo>
                  <a:pt x="548868" y="247205"/>
                </a:lnTo>
                <a:lnTo>
                  <a:pt x="512114" y="222834"/>
                </a:lnTo>
                <a:lnTo>
                  <a:pt x="487705" y="185991"/>
                </a:lnTo>
                <a:lnTo>
                  <a:pt x="478840" y="139738"/>
                </a:lnTo>
                <a:lnTo>
                  <a:pt x="487705" y="93510"/>
                </a:lnTo>
                <a:lnTo>
                  <a:pt x="512114" y="56654"/>
                </a:lnTo>
                <a:lnTo>
                  <a:pt x="548868" y="32296"/>
                </a:lnTo>
                <a:lnTo>
                  <a:pt x="594715" y="23482"/>
                </a:lnTo>
                <a:lnTo>
                  <a:pt x="624243" y="27012"/>
                </a:lnTo>
                <a:lnTo>
                  <a:pt x="650646" y="37084"/>
                </a:lnTo>
                <a:lnTo>
                  <a:pt x="673163" y="52882"/>
                </a:lnTo>
                <a:lnTo>
                  <a:pt x="691019" y="73583"/>
                </a:lnTo>
                <a:lnTo>
                  <a:pt x="712152" y="60680"/>
                </a:lnTo>
                <a:close/>
              </a:path>
              <a:path w="1070610" h="314959">
                <a:moveTo>
                  <a:pt x="1035939" y="139738"/>
                </a:moveTo>
                <a:lnTo>
                  <a:pt x="1028954" y="94691"/>
                </a:lnTo>
                <a:lnTo>
                  <a:pt x="1010894" y="59270"/>
                </a:lnTo>
                <a:lnTo>
                  <a:pt x="1010894" y="139738"/>
                </a:lnTo>
                <a:lnTo>
                  <a:pt x="1002042" y="185978"/>
                </a:lnTo>
                <a:lnTo>
                  <a:pt x="977620" y="222834"/>
                </a:lnTo>
                <a:lnTo>
                  <a:pt x="940879" y="247205"/>
                </a:lnTo>
                <a:lnTo>
                  <a:pt x="895032" y="256006"/>
                </a:lnTo>
                <a:lnTo>
                  <a:pt x="849172" y="247205"/>
                </a:lnTo>
                <a:lnTo>
                  <a:pt x="812431" y="222834"/>
                </a:lnTo>
                <a:lnTo>
                  <a:pt x="788009" y="185978"/>
                </a:lnTo>
                <a:lnTo>
                  <a:pt x="779157" y="139738"/>
                </a:lnTo>
                <a:lnTo>
                  <a:pt x="788009" y="93497"/>
                </a:lnTo>
                <a:lnTo>
                  <a:pt x="812431" y="56654"/>
                </a:lnTo>
                <a:lnTo>
                  <a:pt x="849172" y="32296"/>
                </a:lnTo>
                <a:lnTo>
                  <a:pt x="895032" y="23482"/>
                </a:lnTo>
                <a:lnTo>
                  <a:pt x="940879" y="32296"/>
                </a:lnTo>
                <a:lnTo>
                  <a:pt x="977620" y="56654"/>
                </a:lnTo>
                <a:lnTo>
                  <a:pt x="1002042" y="93497"/>
                </a:lnTo>
                <a:lnTo>
                  <a:pt x="1010894" y="139738"/>
                </a:lnTo>
                <a:lnTo>
                  <a:pt x="1010894" y="59270"/>
                </a:lnTo>
                <a:lnTo>
                  <a:pt x="1009345" y="56222"/>
                </a:lnTo>
                <a:lnTo>
                  <a:pt x="979131" y="26301"/>
                </a:lnTo>
                <a:lnTo>
                  <a:pt x="973493" y="23482"/>
                </a:lnTo>
                <a:lnTo>
                  <a:pt x="940346" y="6896"/>
                </a:lnTo>
                <a:lnTo>
                  <a:pt x="895032" y="0"/>
                </a:lnTo>
                <a:lnTo>
                  <a:pt x="849553" y="6896"/>
                </a:lnTo>
                <a:lnTo>
                  <a:pt x="810755" y="26301"/>
                </a:lnTo>
                <a:lnTo>
                  <a:pt x="780592" y="56222"/>
                </a:lnTo>
                <a:lnTo>
                  <a:pt x="761047" y="94691"/>
                </a:lnTo>
                <a:lnTo>
                  <a:pt x="754100" y="139738"/>
                </a:lnTo>
                <a:lnTo>
                  <a:pt x="761047" y="184797"/>
                </a:lnTo>
                <a:lnTo>
                  <a:pt x="780592" y="223266"/>
                </a:lnTo>
                <a:lnTo>
                  <a:pt x="810755" y="253187"/>
                </a:lnTo>
                <a:lnTo>
                  <a:pt x="849553" y="272592"/>
                </a:lnTo>
                <a:lnTo>
                  <a:pt x="895032" y="279501"/>
                </a:lnTo>
                <a:lnTo>
                  <a:pt x="940346" y="272592"/>
                </a:lnTo>
                <a:lnTo>
                  <a:pt x="973493" y="256006"/>
                </a:lnTo>
                <a:lnTo>
                  <a:pt x="979131" y="253187"/>
                </a:lnTo>
                <a:lnTo>
                  <a:pt x="1009345" y="223266"/>
                </a:lnTo>
                <a:lnTo>
                  <a:pt x="1028954" y="184797"/>
                </a:lnTo>
                <a:lnTo>
                  <a:pt x="1035939" y="139738"/>
                </a:lnTo>
                <a:close/>
              </a:path>
              <a:path w="1070610" h="314959">
                <a:moveTo>
                  <a:pt x="1070317" y="258368"/>
                </a:moveTo>
                <a:lnTo>
                  <a:pt x="1068870" y="251028"/>
                </a:lnTo>
                <a:lnTo>
                  <a:pt x="1064895" y="245198"/>
                </a:lnTo>
                <a:lnTo>
                  <a:pt x="1058926" y="241350"/>
                </a:lnTo>
                <a:lnTo>
                  <a:pt x="1051534" y="239953"/>
                </a:lnTo>
                <a:lnTo>
                  <a:pt x="1044194" y="241350"/>
                </a:lnTo>
                <a:lnTo>
                  <a:pt x="1038364" y="245198"/>
                </a:lnTo>
                <a:lnTo>
                  <a:pt x="1034529" y="251028"/>
                </a:lnTo>
                <a:lnTo>
                  <a:pt x="1033132" y="258368"/>
                </a:lnTo>
                <a:lnTo>
                  <a:pt x="1034529" y="265696"/>
                </a:lnTo>
                <a:lnTo>
                  <a:pt x="1038364" y="271526"/>
                </a:lnTo>
                <a:lnTo>
                  <a:pt x="1044194" y="275361"/>
                </a:lnTo>
                <a:lnTo>
                  <a:pt x="1051534" y="276745"/>
                </a:lnTo>
                <a:lnTo>
                  <a:pt x="1058926" y="275361"/>
                </a:lnTo>
                <a:lnTo>
                  <a:pt x="1064895" y="271526"/>
                </a:lnTo>
                <a:lnTo>
                  <a:pt x="1068870" y="265696"/>
                </a:lnTo>
                <a:lnTo>
                  <a:pt x="1070317" y="258368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0032" y="7102574"/>
            <a:ext cx="1844039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b="1" spc="45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3900" b="1" spc="15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3900" b="1" spc="36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3900" b="1" spc="-22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3900" b="1" spc="1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3900" b="1" spc="-200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3900" spc="-22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3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495" y="1063977"/>
            <a:ext cx="12335253" cy="89327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91951" y="7675720"/>
            <a:ext cx="2505075" cy="16744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365"/>
              </a:spcBef>
            </a:pPr>
            <a:r>
              <a:rPr sz="2800" b="1" spc="225" dirty="0">
                <a:solidFill>
                  <a:srgbClr val="005080"/>
                </a:solidFill>
                <a:latin typeface="Trebuchet MS"/>
                <a:cs typeface="Trebuchet MS"/>
              </a:rPr>
              <a:t>HUMANI</a:t>
            </a:r>
            <a:r>
              <a:rPr sz="2800" b="1" spc="165" dirty="0">
                <a:solidFill>
                  <a:srgbClr val="005080"/>
                </a:solidFill>
                <a:latin typeface="Trebuchet MS"/>
                <a:cs typeface="Trebuchet MS"/>
              </a:rPr>
              <a:t>D</a:t>
            </a: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ADE  </a:t>
            </a: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2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70" dirty="0">
                <a:solidFill>
                  <a:srgbClr val="005080"/>
                </a:solidFill>
                <a:latin typeface="Trebuchet MS"/>
                <a:cs typeface="Trebuchet MS"/>
              </a:rPr>
              <a:t>SER.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030"/>
              </a:lnSpc>
            </a:pPr>
            <a:r>
              <a:rPr sz="2800" b="1" spc="195" dirty="0">
                <a:solidFill>
                  <a:srgbClr val="005080"/>
                </a:solidFill>
                <a:latin typeface="Trebuchet MS"/>
                <a:cs typeface="Trebuchet MS"/>
              </a:rPr>
              <a:t>EXCELÊNCIA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79"/>
              </a:lnSpc>
            </a:pPr>
            <a:r>
              <a:rPr sz="2800" b="1" spc="254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2800" b="1" spc="-15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2800" b="1" spc="45" dirty="0">
                <a:solidFill>
                  <a:srgbClr val="005080"/>
                </a:solidFill>
                <a:latin typeface="Trebuchet MS"/>
                <a:cs typeface="Trebuchet MS"/>
              </a:rPr>
              <a:t>FAZER.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6227" y="3369109"/>
            <a:ext cx="4586605" cy="1382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3575"/>
              </a:lnSpc>
              <a:spcBef>
                <a:spcPts val="135"/>
              </a:spcBef>
            </a:pPr>
            <a:r>
              <a:rPr sz="3050" b="1" spc="70" dirty="0">
                <a:solidFill>
                  <a:srgbClr val="005080"/>
                </a:solidFill>
                <a:latin typeface="Trebuchet MS"/>
                <a:cs typeface="Trebuchet MS"/>
              </a:rPr>
              <a:t>EU</a:t>
            </a:r>
            <a:r>
              <a:rPr sz="3050" b="1" spc="-16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75" dirty="0">
                <a:solidFill>
                  <a:srgbClr val="005080"/>
                </a:solidFill>
                <a:latin typeface="Trebuchet MS"/>
                <a:cs typeface="Trebuchet MS"/>
              </a:rPr>
              <a:t>COLOCO</a:t>
            </a:r>
            <a:endParaRPr sz="3050">
              <a:latin typeface="Trebuchet MS"/>
              <a:cs typeface="Trebuchet MS"/>
            </a:endParaRPr>
          </a:p>
          <a:p>
            <a:pPr marL="12700" marR="5080">
              <a:lnSpc>
                <a:spcPts val="3490"/>
              </a:lnSpc>
              <a:spcBef>
                <a:spcPts val="170"/>
              </a:spcBef>
            </a:pPr>
            <a:r>
              <a:rPr sz="3050" b="1" spc="300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3050" b="1" spc="-1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35" dirty="0">
                <a:solidFill>
                  <a:srgbClr val="005080"/>
                </a:solidFill>
                <a:latin typeface="Trebuchet MS"/>
                <a:cs typeface="Trebuchet MS"/>
              </a:rPr>
              <a:t>CLIENTE</a:t>
            </a:r>
            <a:r>
              <a:rPr sz="3050" b="1" spc="-13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85" dirty="0">
                <a:solidFill>
                  <a:srgbClr val="005080"/>
                </a:solidFill>
                <a:latin typeface="Trebuchet MS"/>
                <a:cs typeface="Trebuchet MS"/>
              </a:rPr>
              <a:t>NO</a:t>
            </a:r>
            <a:r>
              <a:rPr sz="3050" b="1" spc="-13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25" dirty="0">
                <a:solidFill>
                  <a:srgbClr val="005080"/>
                </a:solidFill>
                <a:latin typeface="Trebuchet MS"/>
                <a:cs typeface="Trebuchet MS"/>
              </a:rPr>
              <a:t>CENTRO. </a:t>
            </a:r>
            <a:r>
              <a:rPr sz="3050" b="1" spc="-90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280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050" b="1" spc="-130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6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r>
              <a:rPr sz="3050" b="1" spc="-12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050" b="1" spc="155" dirty="0">
                <a:solidFill>
                  <a:srgbClr val="005080"/>
                </a:solidFill>
                <a:latin typeface="Trebuchet MS"/>
                <a:cs typeface="Trebuchet MS"/>
              </a:rPr>
              <a:t>APRENDE.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0046" y="5088068"/>
            <a:ext cx="45542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sz="1400" spc="19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5F5F5F"/>
                </a:solidFill>
                <a:latin typeface="Trebuchet MS"/>
                <a:cs typeface="Trebuchet MS"/>
              </a:rPr>
              <a:t>pilar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5F5F5F"/>
                </a:solidFill>
                <a:latin typeface="Trebuchet MS"/>
                <a:cs typeface="Trebuchet MS"/>
              </a:rPr>
              <a:t>da</a:t>
            </a:r>
            <a:r>
              <a:rPr sz="1400" spc="-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5F5F5F"/>
                </a:solidFill>
                <a:latin typeface="Trebuchet MS"/>
                <a:cs typeface="Trebuchet MS"/>
              </a:rPr>
              <a:t>Centralidade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no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5F5F5F"/>
                </a:solidFill>
                <a:latin typeface="Trebuchet MS"/>
                <a:cs typeface="Trebuchet MS"/>
              </a:rPr>
              <a:t>Cliente</a:t>
            </a:r>
            <a:r>
              <a:rPr sz="1400" spc="-9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5F5F5F"/>
                </a:solidFill>
                <a:latin typeface="Trebuchet MS"/>
                <a:cs typeface="Trebuchet MS"/>
              </a:rPr>
              <a:t>traduz</a:t>
            </a:r>
            <a:r>
              <a:rPr sz="1400" spc="-10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5F5F5F"/>
                </a:solidFill>
                <a:latin typeface="Trebuchet MS"/>
                <a:cs typeface="Trebuchet MS"/>
              </a:rPr>
              <a:t>literalmente </a:t>
            </a:r>
            <a:r>
              <a:rPr sz="1400" spc="-40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 </a:t>
            </a:r>
            <a:r>
              <a:rPr sz="1400" spc="70" dirty="0">
                <a:solidFill>
                  <a:srgbClr val="5F5F5F"/>
                </a:solidFill>
                <a:latin typeface="Trebuchet MS"/>
                <a:cs typeface="Trebuchet MS"/>
              </a:rPr>
              <a:t>direcionamento </a:t>
            </a:r>
            <a:r>
              <a:rPr sz="1400" spc="160" dirty="0">
                <a:solidFill>
                  <a:srgbClr val="5F5F5F"/>
                </a:solidFill>
                <a:latin typeface="Trebuchet MS"/>
                <a:cs typeface="Trebuchet MS"/>
              </a:rPr>
              <a:t>da </a:t>
            </a:r>
            <a:r>
              <a:rPr sz="1400" spc="15" dirty="0">
                <a:solidFill>
                  <a:srgbClr val="5F5F5F"/>
                </a:solidFill>
                <a:latin typeface="Trebuchet MS"/>
                <a:cs typeface="Trebuchet MS"/>
              </a:rPr>
              <a:t>cultura. 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Esse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foco promove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5F5F5F"/>
                </a:solidFill>
                <a:latin typeface="Trebuchet MS"/>
                <a:cs typeface="Trebuchet MS"/>
              </a:rPr>
              <a:t>r</a:t>
            </a:r>
            <a:r>
              <a:rPr sz="1400" spc="40" dirty="0">
                <a:solidFill>
                  <a:srgbClr val="5F5F5F"/>
                </a:solidFill>
                <a:latin typeface="Trebuchet MS"/>
                <a:cs typeface="Trebuchet MS"/>
              </a:rPr>
              <a:t>elacioname</a:t>
            </a:r>
            <a:r>
              <a:rPr sz="1400" spc="10" dirty="0">
                <a:solidFill>
                  <a:srgbClr val="5F5F5F"/>
                </a:solidFill>
                <a:latin typeface="Trebuchet MS"/>
                <a:cs typeface="Trebuchet MS"/>
              </a:rPr>
              <a:t>n</a:t>
            </a:r>
            <a:r>
              <a:rPr sz="1400" spc="-6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95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5F5F5F"/>
                </a:solidFill>
                <a:latin typeface="Trebuchet MS"/>
                <a:cs typeface="Trebuchet MS"/>
              </a:rPr>
              <a:t>mai</a:t>
            </a:r>
            <a:r>
              <a:rPr sz="1400" spc="70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5F5F5F"/>
                </a:solidFill>
                <a:latin typeface="Trebuchet MS"/>
                <a:cs typeface="Trebuchet MS"/>
              </a:rPr>
              <a:t>humano</a:t>
            </a:r>
            <a:r>
              <a:rPr sz="1400" spc="45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180" dirty="0">
                <a:solidFill>
                  <a:srgbClr val="5F5F5F"/>
                </a:solidFill>
                <a:latin typeface="Trebuchet MS"/>
                <a:cs typeface="Trebuchet MS"/>
              </a:rPr>
              <a:t>,</a:t>
            </a:r>
            <a:r>
              <a:rPr sz="1400" spc="-1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5F5F5F"/>
                </a:solidFill>
                <a:latin typeface="Trebuchet MS"/>
                <a:cs typeface="Trebuchet MS"/>
              </a:rPr>
              <a:t>simple</a:t>
            </a:r>
            <a:r>
              <a:rPr sz="1400" spc="50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5F5F5F"/>
                </a:solidFill>
                <a:latin typeface="Trebuchet MS"/>
                <a:cs typeface="Trebuchet MS"/>
              </a:rPr>
              <a:t>e</a:t>
            </a:r>
            <a:r>
              <a:rPr sz="1400" spc="-16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F5F"/>
                </a:solidFill>
                <a:latin typeface="Trebuchet MS"/>
                <a:cs typeface="Trebuchet MS"/>
              </a:rPr>
              <a:t>cone</a:t>
            </a:r>
            <a:r>
              <a:rPr sz="1400" spc="45" dirty="0">
                <a:solidFill>
                  <a:srgbClr val="5F5F5F"/>
                </a:solidFill>
                <a:latin typeface="Trebuchet MS"/>
                <a:cs typeface="Trebuchet MS"/>
              </a:rPr>
              <a:t>c</a:t>
            </a:r>
            <a:r>
              <a:rPr sz="1400" spc="-60" dirty="0">
                <a:solidFill>
                  <a:srgbClr val="5F5F5F"/>
                </a:solidFill>
                <a:latin typeface="Trebuchet MS"/>
                <a:cs typeface="Trebuchet MS"/>
              </a:rPr>
              <a:t>t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ado</a:t>
            </a:r>
            <a:r>
              <a:rPr sz="1400" spc="65" dirty="0">
                <a:solidFill>
                  <a:srgbClr val="5F5F5F"/>
                </a:solidFill>
                <a:latin typeface="Trebuchet MS"/>
                <a:cs typeface="Trebuchet MS"/>
              </a:rPr>
              <a:t>s</a:t>
            </a:r>
            <a:r>
              <a:rPr sz="1400" spc="-160" dirty="0">
                <a:solidFill>
                  <a:srgbClr val="5F5F5F"/>
                </a:solidFill>
                <a:latin typeface="Trebuchet MS"/>
                <a:cs typeface="Trebuchet MS"/>
              </a:rPr>
              <a:t>,  </a:t>
            </a:r>
            <a:r>
              <a:rPr sz="1400" spc="75" dirty="0">
                <a:solidFill>
                  <a:srgbClr val="5F5F5F"/>
                </a:solidFill>
                <a:latin typeface="Trebuchet MS"/>
                <a:cs typeface="Trebuchet MS"/>
              </a:rPr>
              <a:t>trazendo</a:t>
            </a:r>
            <a:r>
              <a:rPr sz="1400" spc="-70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F5F"/>
                </a:solidFill>
                <a:latin typeface="Trebuchet MS"/>
                <a:cs typeface="Trebuchet MS"/>
              </a:rPr>
              <a:t>excelência</a:t>
            </a:r>
            <a:r>
              <a:rPr sz="1400" spc="-6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5F5F5F"/>
                </a:solidFill>
                <a:latin typeface="Trebuchet MS"/>
                <a:cs typeface="Trebuchet MS"/>
              </a:rPr>
              <a:t>para</a:t>
            </a:r>
            <a:r>
              <a:rPr sz="1400" spc="-6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5F5F5F"/>
                </a:solidFill>
                <a:latin typeface="Trebuchet MS"/>
                <a:cs typeface="Trebuchet MS"/>
              </a:rPr>
              <a:t>tudo</a:t>
            </a:r>
            <a:r>
              <a:rPr sz="1400" spc="-6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5F5F5F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5F5F5F"/>
                </a:solidFill>
                <a:latin typeface="Trebuchet MS"/>
                <a:cs typeface="Trebuchet MS"/>
              </a:rPr>
              <a:t>que</a:t>
            </a:r>
            <a:r>
              <a:rPr sz="1400" spc="-6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5F5F5F"/>
                </a:solidFill>
                <a:latin typeface="Trebuchet MS"/>
                <a:cs typeface="Trebuchet MS"/>
              </a:rPr>
              <a:t>fazemos.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082" y="6490743"/>
            <a:ext cx="1347581" cy="13488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87372" y="6835985"/>
            <a:ext cx="17221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265" dirty="0">
                <a:solidFill>
                  <a:srgbClr val="005080"/>
                </a:solidFill>
                <a:latin typeface="Trebuchet MS"/>
                <a:cs typeface="Trebuchet MS"/>
              </a:rPr>
              <a:t>A</a:t>
            </a:r>
            <a:r>
              <a:rPr sz="3200" b="1" spc="-265" dirty="0">
                <a:solidFill>
                  <a:srgbClr val="005080"/>
                </a:solidFill>
                <a:latin typeface="Trebuchet MS"/>
                <a:cs typeface="Trebuchet MS"/>
              </a:rPr>
              <a:t> </a:t>
            </a:r>
            <a:r>
              <a:rPr sz="3200" b="1" spc="95" dirty="0">
                <a:solidFill>
                  <a:srgbClr val="005080"/>
                </a:solidFill>
                <a:latin typeface="Trebuchet MS"/>
                <a:cs typeface="Trebuchet MS"/>
              </a:rPr>
              <a:t>GENTE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0894" y="6628427"/>
            <a:ext cx="175895" cy="270510"/>
          </a:xfrm>
          <a:custGeom>
            <a:avLst/>
            <a:gdLst/>
            <a:ahLst/>
            <a:cxnLst/>
            <a:rect l="l" t="t" r="r" b="b"/>
            <a:pathLst>
              <a:path w="175894" h="270509">
                <a:moveTo>
                  <a:pt x="175768" y="247650"/>
                </a:moveTo>
                <a:lnTo>
                  <a:pt x="23876" y="247650"/>
                </a:lnTo>
                <a:lnTo>
                  <a:pt x="23876" y="146050"/>
                </a:lnTo>
                <a:lnTo>
                  <a:pt x="160883" y="146050"/>
                </a:lnTo>
                <a:lnTo>
                  <a:pt x="160883" y="123190"/>
                </a:lnTo>
                <a:lnTo>
                  <a:pt x="23876" y="123190"/>
                </a:lnTo>
                <a:lnTo>
                  <a:pt x="23876" y="22860"/>
                </a:lnTo>
                <a:lnTo>
                  <a:pt x="173799" y="22860"/>
                </a:lnTo>
                <a:lnTo>
                  <a:pt x="173799" y="0"/>
                </a:lnTo>
                <a:lnTo>
                  <a:pt x="0" y="0"/>
                </a:lnTo>
                <a:lnTo>
                  <a:pt x="0" y="22860"/>
                </a:lnTo>
                <a:lnTo>
                  <a:pt x="0" y="123190"/>
                </a:lnTo>
                <a:lnTo>
                  <a:pt x="0" y="146050"/>
                </a:lnTo>
                <a:lnTo>
                  <a:pt x="0" y="247650"/>
                </a:lnTo>
                <a:lnTo>
                  <a:pt x="0" y="270510"/>
                </a:lnTo>
                <a:lnTo>
                  <a:pt x="175768" y="270510"/>
                </a:lnTo>
                <a:lnTo>
                  <a:pt x="175768" y="24765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3071" y="6628843"/>
            <a:ext cx="217804" cy="274955"/>
          </a:xfrm>
          <a:custGeom>
            <a:avLst/>
            <a:gdLst/>
            <a:ahLst/>
            <a:cxnLst/>
            <a:rect l="l" t="t" r="r" b="b"/>
            <a:pathLst>
              <a:path w="217805" h="274954">
                <a:moveTo>
                  <a:pt x="217260" y="0"/>
                </a:moveTo>
                <a:lnTo>
                  <a:pt x="192988" y="0"/>
                </a:lnTo>
                <a:lnTo>
                  <a:pt x="192988" y="167157"/>
                </a:lnTo>
                <a:lnTo>
                  <a:pt x="186608" y="200455"/>
                </a:lnTo>
                <a:lnTo>
                  <a:pt x="168960" y="227148"/>
                </a:lnTo>
                <a:lnTo>
                  <a:pt x="142285" y="244887"/>
                </a:lnTo>
                <a:lnTo>
                  <a:pt x="108823" y="251322"/>
                </a:lnTo>
                <a:lnTo>
                  <a:pt x="75137" y="244887"/>
                </a:lnTo>
                <a:lnTo>
                  <a:pt x="48348" y="227148"/>
                </a:lnTo>
                <a:lnTo>
                  <a:pt x="30657" y="200455"/>
                </a:lnTo>
                <a:lnTo>
                  <a:pt x="24271" y="167157"/>
                </a:lnTo>
                <a:lnTo>
                  <a:pt x="24271" y="0"/>
                </a:lnTo>
                <a:lnTo>
                  <a:pt x="0" y="0"/>
                </a:lnTo>
                <a:lnTo>
                  <a:pt x="0" y="167157"/>
                </a:lnTo>
                <a:lnTo>
                  <a:pt x="8305" y="209907"/>
                </a:lnTo>
                <a:lnTo>
                  <a:pt x="31217" y="244031"/>
                </a:lnTo>
                <a:lnTo>
                  <a:pt x="65726" y="266631"/>
                </a:lnTo>
                <a:lnTo>
                  <a:pt x="108823" y="274808"/>
                </a:lnTo>
                <a:lnTo>
                  <a:pt x="151697" y="266631"/>
                </a:lnTo>
                <a:lnTo>
                  <a:pt x="186091" y="244031"/>
                </a:lnTo>
                <a:lnTo>
                  <a:pt x="208960" y="209907"/>
                </a:lnTo>
                <a:lnTo>
                  <a:pt x="217260" y="167157"/>
                </a:lnTo>
                <a:lnTo>
                  <a:pt x="217260" y="0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0471" y="6624148"/>
            <a:ext cx="1070610" cy="314960"/>
          </a:xfrm>
          <a:custGeom>
            <a:avLst/>
            <a:gdLst/>
            <a:ahLst/>
            <a:cxnLst/>
            <a:rect l="l" t="t" r="r" b="b"/>
            <a:pathLst>
              <a:path w="1070610" h="314959">
                <a:moveTo>
                  <a:pt x="167932" y="4305"/>
                </a:moveTo>
                <a:lnTo>
                  <a:pt x="0" y="4305"/>
                </a:lnTo>
                <a:lnTo>
                  <a:pt x="0" y="27165"/>
                </a:lnTo>
                <a:lnTo>
                  <a:pt x="0" y="130035"/>
                </a:lnTo>
                <a:lnTo>
                  <a:pt x="0" y="152895"/>
                </a:lnTo>
                <a:lnTo>
                  <a:pt x="0" y="274815"/>
                </a:lnTo>
                <a:lnTo>
                  <a:pt x="23863" y="274815"/>
                </a:lnTo>
                <a:lnTo>
                  <a:pt x="23863" y="152895"/>
                </a:lnTo>
                <a:lnTo>
                  <a:pt x="151104" y="152895"/>
                </a:lnTo>
                <a:lnTo>
                  <a:pt x="151104" y="130035"/>
                </a:lnTo>
                <a:lnTo>
                  <a:pt x="23863" y="130035"/>
                </a:lnTo>
                <a:lnTo>
                  <a:pt x="23863" y="27165"/>
                </a:lnTo>
                <a:lnTo>
                  <a:pt x="167932" y="27165"/>
                </a:lnTo>
                <a:lnTo>
                  <a:pt x="167932" y="4305"/>
                </a:lnTo>
                <a:close/>
              </a:path>
              <a:path w="1070610" h="314959">
                <a:moveTo>
                  <a:pt x="431800" y="274815"/>
                </a:moveTo>
                <a:lnTo>
                  <a:pt x="400608" y="200825"/>
                </a:lnTo>
                <a:lnTo>
                  <a:pt x="391198" y="178511"/>
                </a:lnTo>
                <a:lnTo>
                  <a:pt x="364871" y="116090"/>
                </a:lnTo>
                <a:lnTo>
                  <a:pt x="364871" y="178511"/>
                </a:lnTo>
                <a:lnTo>
                  <a:pt x="241554" y="178511"/>
                </a:lnTo>
                <a:lnTo>
                  <a:pt x="303022" y="30543"/>
                </a:lnTo>
                <a:lnTo>
                  <a:pt x="364871" y="178511"/>
                </a:lnTo>
                <a:lnTo>
                  <a:pt x="364871" y="116090"/>
                </a:lnTo>
                <a:lnTo>
                  <a:pt x="328790" y="30543"/>
                </a:lnTo>
                <a:lnTo>
                  <a:pt x="317893" y="4711"/>
                </a:lnTo>
                <a:lnTo>
                  <a:pt x="288925" y="4711"/>
                </a:lnTo>
                <a:lnTo>
                  <a:pt x="175018" y="274815"/>
                </a:lnTo>
                <a:lnTo>
                  <a:pt x="201244" y="274815"/>
                </a:lnTo>
                <a:lnTo>
                  <a:pt x="232168" y="200825"/>
                </a:lnTo>
                <a:lnTo>
                  <a:pt x="373875" y="200825"/>
                </a:lnTo>
                <a:lnTo>
                  <a:pt x="404799" y="274815"/>
                </a:lnTo>
                <a:lnTo>
                  <a:pt x="431800" y="274815"/>
                </a:lnTo>
                <a:close/>
              </a:path>
              <a:path w="1070610" h="314959">
                <a:moveTo>
                  <a:pt x="712139" y="60693"/>
                </a:moveTo>
                <a:lnTo>
                  <a:pt x="690219" y="35674"/>
                </a:lnTo>
                <a:lnTo>
                  <a:pt x="662673" y="16548"/>
                </a:lnTo>
                <a:lnTo>
                  <a:pt x="630504" y="4318"/>
                </a:lnTo>
                <a:lnTo>
                  <a:pt x="594702" y="12"/>
                </a:lnTo>
                <a:lnTo>
                  <a:pt x="549236" y="6908"/>
                </a:lnTo>
                <a:lnTo>
                  <a:pt x="510438" y="26314"/>
                </a:lnTo>
                <a:lnTo>
                  <a:pt x="480275" y="56235"/>
                </a:lnTo>
                <a:lnTo>
                  <a:pt x="460730" y="94703"/>
                </a:lnTo>
                <a:lnTo>
                  <a:pt x="453783" y="139750"/>
                </a:lnTo>
                <a:lnTo>
                  <a:pt x="460070" y="182714"/>
                </a:lnTo>
                <a:lnTo>
                  <a:pt x="477837" y="219798"/>
                </a:lnTo>
                <a:lnTo>
                  <a:pt x="505371" y="249326"/>
                </a:lnTo>
                <a:lnTo>
                  <a:pt x="540969" y="269582"/>
                </a:lnTo>
                <a:lnTo>
                  <a:pt x="582955" y="278879"/>
                </a:lnTo>
                <a:lnTo>
                  <a:pt x="582955" y="314706"/>
                </a:lnTo>
                <a:lnTo>
                  <a:pt x="606361" y="314706"/>
                </a:lnTo>
                <a:lnTo>
                  <a:pt x="606361" y="279044"/>
                </a:lnTo>
                <a:lnTo>
                  <a:pt x="638505" y="272897"/>
                </a:lnTo>
                <a:lnTo>
                  <a:pt x="667346" y="260273"/>
                </a:lnTo>
                <a:lnTo>
                  <a:pt x="692137" y="241985"/>
                </a:lnTo>
                <a:lnTo>
                  <a:pt x="712139" y="218833"/>
                </a:lnTo>
                <a:lnTo>
                  <a:pt x="691007" y="205905"/>
                </a:lnTo>
                <a:lnTo>
                  <a:pt x="673150" y="226618"/>
                </a:lnTo>
                <a:lnTo>
                  <a:pt x="650633" y="242417"/>
                </a:lnTo>
                <a:lnTo>
                  <a:pt x="624230" y="252488"/>
                </a:lnTo>
                <a:lnTo>
                  <a:pt x="594702" y="256019"/>
                </a:lnTo>
                <a:lnTo>
                  <a:pt x="548855" y="247218"/>
                </a:lnTo>
                <a:lnTo>
                  <a:pt x="512102" y="222846"/>
                </a:lnTo>
                <a:lnTo>
                  <a:pt x="487692" y="185991"/>
                </a:lnTo>
                <a:lnTo>
                  <a:pt x="478840" y="139750"/>
                </a:lnTo>
                <a:lnTo>
                  <a:pt x="487692" y="93510"/>
                </a:lnTo>
                <a:lnTo>
                  <a:pt x="512102" y="56667"/>
                </a:lnTo>
                <a:lnTo>
                  <a:pt x="548855" y="32308"/>
                </a:lnTo>
                <a:lnTo>
                  <a:pt x="594702" y="23495"/>
                </a:lnTo>
                <a:lnTo>
                  <a:pt x="624230" y="27025"/>
                </a:lnTo>
                <a:lnTo>
                  <a:pt x="650633" y="37096"/>
                </a:lnTo>
                <a:lnTo>
                  <a:pt x="673150" y="52882"/>
                </a:lnTo>
                <a:lnTo>
                  <a:pt x="691007" y="73596"/>
                </a:lnTo>
                <a:lnTo>
                  <a:pt x="712139" y="60693"/>
                </a:lnTo>
                <a:close/>
              </a:path>
              <a:path w="1070610" h="314959">
                <a:moveTo>
                  <a:pt x="1035939" y="139750"/>
                </a:moveTo>
                <a:lnTo>
                  <a:pt x="1028941" y="94703"/>
                </a:lnTo>
                <a:lnTo>
                  <a:pt x="1010894" y="59309"/>
                </a:lnTo>
                <a:lnTo>
                  <a:pt x="1010894" y="139750"/>
                </a:lnTo>
                <a:lnTo>
                  <a:pt x="1002030" y="185991"/>
                </a:lnTo>
                <a:lnTo>
                  <a:pt x="977607" y="222846"/>
                </a:lnTo>
                <a:lnTo>
                  <a:pt x="940866" y="247205"/>
                </a:lnTo>
                <a:lnTo>
                  <a:pt x="895019" y="256019"/>
                </a:lnTo>
                <a:lnTo>
                  <a:pt x="849172" y="247205"/>
                </a:lnTo>
                <a:lnTo>
                  <a:pt x="812419" y="222846"/>
                </a:lnTo>
                <a:lnTo>
                  <a:pt x="788009" y="185991"/>
                </a:lnTo>
                <a:lnTo>
                  <a:pt x="779145" y="139750"/>
                </a:lnTo>
                <a:lnTo>
                  <a:pt x="788009" y="93510"/>
                </a:lnTo>
                <a:lnTo>
                  <a:pt x="812419" y="56667"/>
                </a:lnTo>
                <a:lnTo>
                  <a:pt x="849172" y="32296"/>
                </a:lnTo>
                <a:lnTo>
                  <a:pt x="895019" y="23495"/>
                </a:lnTo>
                <a:lnTo>
                  <a:pt x="940866" y="32296"/>
                </a:lnTo>
                <a:lnTo>
                  <a:pt x="977607" y="56667"/>
                </a:lnTo>
                <a:lnTo>
                  <a:pt x="1002030" y="93510"/>
                </a:lnTo>
                <a:lnTo>
                  <a:pt x="1010894" y="139750"/>
                </a:lnTo>
                <a:lnTo>
                  <a:pt x="1010894" y="59309"/>
                </a:lnTo>
                <a:lnTo>
                  <a:pt x="1009332" y="56235"/>
                </a:lnTo>
                <a:lnTo>
                  <a:pt x="979119" y="26314"/>
                </a:lnTo>
                <a:lnTo>
                  <a:pt x="973480" y="23495"/>
                </a:lnTo>
                <a:lnTo>
                  <a:pt x="940333" y="6908"/>
                </a:lnTo>
                <a:lnTo>
                  <a:pt x="895019" y="0"/>
                </a:lnTo>
                <a:lnTo>
                  <a:pt x="849541" y="6908"/>
                </a:lnTo>
                <a:lnTo>
                  <a:pt x="810742" y="26314"/>
                </a:lnTo>
                <a:lnTo>
                  <a:pt x="780580" y="56235"/>
                </a:lnTo>
                <a:lnTo>
                  <a:pt x="761047" y="94703"/>
                </a:lnTo>
                <a:lnTo>
                  <a:pt x="754087" y="139750"/>
                </a:lnTo>
                <a:lnTo>
                  <a:pt x="761047" y="184797"/>
                </a:lnTo>
                <a:lnTo>
                  <a:pt x="780580" y="223278"/>
                </a:lnTo>
                <a:lnTo>
                  <a:pt x="810742" y="253199"/>
                </a:lnTo>
                <a:lnTo>
                  <a:pt x="849541" y="272605"/>
                </a:lnTo>
                <a:lnTo>
                  <a:pt x="895019" y="279501"/>
                </a:lnTo>
                <a:lnTo>
                  <a:pt x="940333" y="272605"/>
                </a:lnTo>
                <a:lnTo>
                  <a:pt x="973480" y="256019"/>
                </a:lnTo>
                <a:lnTo>
                  <a:pt x="979119" y="253199"/>
                </a:lnTo>
                <a:lnTo>
                  <a:pt x="1009332" y="223278"/>
                </a:lnTo>
                <a:lnTo>
                  <a:pt x="1028941" y="184797"/>
                </a:lnTo>
                <a:lnTo>
                  <a:pt x="1035939" y="139750"/>
                </a:lnTo>
                <a:close/>
              </a:path>
              <a:path w="1070610" h="314959">
                <a:moveTo>
                  <a:pt x="1070305" y="258368"/>
                </a:moveTo>
                <a:lnTo>
                  <a:pt x="1068857" y="251040"/>
                </a:lnTo>
                <a:lnTo>
                  <a:pt x="1064882" y="245198"/>
                </a:lnTo>
                <a:lnTo>
                  <a:pt x="1058926" y="241350"/>
                </a:lnTo>
                <a:lnTo>
                  <a:pt x="1051521" y="239966"/>
                </a:lnTo>
                <a:lnTo>
                  <a:pt x="1044194" y="241350"/>
                </a:lnTo>
                <a:lnTo>
                  <a:pt x="1038364" y="245198"/>
                </a:lnTo>
                <a:lnTo>
                  <a:pt x="1034516" y="251040"/>
                </a:lnTo>
                <a:lnTo>
                  <a:pt x="1033132" y="258368"/>
                </a:lnTo>
                <a:lnTo>
                  <a:pt x="1034516" y="265709"/>
                </a:lnTo>
                <a:lnTo>
                  <a:pt x="1038364" y="271526"/>
                </a:lnTo>
                <a:lnTo>
                  <a:pt x="1044194" y="275374"/>
                </a:lnTo>
                <a:lnTo>
                  <a:pt x="1051521" y="276758"/>
                </a:lnTo>
                <a:lnTo>
                  <a:pt x="1058926" y="275374"/>
                </a:lnTo>
                <a:lnTo>
                  <a:pt x="1064882" y="271526"/>
                </a:lnTo>
                <a:lnTo>
                  <a:pt x="1068857" y="265709"/>
                </a:lnTo>
                <a:lnTo>
                  <a:pt x="1070305" y="258368"/>
                </a:lnTo>
                <a:close/>
              </a:path>
            </a:pathLst>
          </a:custGeom>
          <a:solidFill>
            <a:srgbClr val="005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9968" y="7164039"/>
            <a:ext cx="1844039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b="1" spc="45" dirty="0">
                <a:solidFill>
                  <a:srgbClr val="005080"/>
                </a:solidFill>
                <a:latin typeface="Trebuchet MS"/>
                <a:cs typeface="Trebuchet MS"/>
              </a:rPr>
              <a:t>E</a:t>
            </a:r>
            <a:r>
              <a:rPr sz="3900" b="1" spc="155" dirty="0">
                <a:solidFill>
                  <a:srgbClr val="005080"/>
                </a:solidFill>
                <a:latin typeface="Trebuchet MS"/>
                <a:cs typeface="Trebuchet MS"/>
              </a:rPr>
              <a:t>V</a:t>
            </a:r>
            <a:r>
              <a:rPr sz="3900" b="1" spc="365" dirty="0">
                <a:solidFill>
                  <a:srgbClr val="005080"/>
                </a:solidFill>
                <a:latin typeface="Trebuchet MS"/>
                <a:cs typeface="Trebuchet MS"/>
              </a:rPr>
              <a:t>O</a:t>
            </a:r>
            <a:r>
              <a:rPr sz="3900" b="1" spc="-220" dirty="0">
                <a:solidFill>
                  <a:srgbClr val="005080"/>
                </a:solidFill>
                <a:latin typeface="Trebuchet MS"/>
                <a:cs typeface="Trebuchet MS"/>
              </a:rPr>
              <a:t>L</a:t>
            </a:r>
            <a:r>
              <a:rPr sz="3900" b="1" spc="15" dirty="0">
                <a:solidFill>
                  <a:srgbClr val="005080"/>
                </a:solidFill>
                <a:latin typeface="Trebuchet MS"/>
                <a:cs typeface="Trebuchet MS"/>
              </a:rPr>
              <a:t>U</a:t>
            </a:r>
            <a:r>
              <a:rPr sz="3900" b="1" spc="-200" dirty="0">
                <a:solidFill>
                  <a:srgbClr val="005080"/>
                </a:solidFill>
                <a:latin typeface="Trebuchet MS"/>
                <a:cs typeface="Trebuchet MS"/>
              </a:rPr>
              <a:t>I</a:t>
            </a:r>
            <a:r>
              <a:rPr sz="3900" spc="-220" dirty="0">
                <a:solidFill>
                  <a:srgbClr val="005080"/>
                </a:solidFill>
                <a:latin typeface="Arial MT"/>
                <a:cs typeface="Arial MT"/>
              </a:rPr>
              <a:t>.</a:t>
            </a:r>
            <a:endParaRPr sz="3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Personalizar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Office Theme</vt:lpstr>
      <vt:lpstr>CAMPANHA INTERNA GRUPO MARISTA</vt:lpstr>
      <vt:lpstr>Apresentação do PowerPoint</vt:lpstr>
      <vt:lpstr>A GENTE</vt:lpstr>
      <vt:lpstr>A GENTE</vt:lpstr>
      <vt:lpstr>A GENTE</vt:lpstr>
      <vt:lpstr>A GENTE</vt:lpstr>
      <vt:lpstr>Apresentação do PowerPoint</vt:lpstr>
      <vt:lpstr>Apresentação do PowerPoint</vt:lpstr>
      <vt:lpstr>Apresentação do PowerPoint</vt:lpstr>
      <vt:lpstr>APLICAÇÕES</vt:lpstr>
      <vt:lpstr>HUMANIDADE  NO SER.</vt:lpstr>
      <vt:lpstr>COMO USAR O DESIGN SYSTEM</vt:lpstr>
      <vt:lpstr>Apresentação do PowerPoint</vt:lpstr>
      <vt:lpstr>Apresentação do PowerPoint</vt:lpstr>
      <vt:lpstr>A GENTE</vt:lpstr>
      <vt:lpstr>Apresentação do PowerPoint</vt:lpstr>
      <vt:lpstr>OS TRÊS PILARES  NO DIA A DIA.</vt:lpstr>
      <vt:lpstr>BEM.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EuFacoAGntEvolui</dc:title>
  <cp:revision>1</cp:revision>
  <dcterms:created xsi:type="dcterms:W3CDTF">2023-05-12T13:58:28Z</dcterms:created>
  <dcterms:modified xsi:type="dcterms:W3CDTF">2023-09-30T17:22:49Z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2023-05-12T00:00:00Z</vt:filetime>
  </property>
  <property fmtid="{D5CDD505-2E9C-101B-9397-08002B2CF9AE}" pid="3" name="Creator">
    <vt:lpwstr>Adobe Illustrator 26.5 (Windows)</vt:lpwstr>
  </property>
  <property fmtid="{D5CDD505-2E9C-101B-9397-08002B2CF9AE}" pid="4" name="LastSaved">
    <vt:filetime>2023-05-12T00:00:00Z</vt:filetime>
  </property>
</Properties>
</file>