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4"/>
  </p:notesMasterIdLst>
  <p:sldIdLst>
    <p:sldId id="256" r:id="rId2"/>
    <p:sldId id="291" r:id="rId3"/>
    <p:sldId id="293" r:id="rId4"/>
    <p:sldId id="299" r:id="rId5"/>
    <p:sldId id="300" r:id="rId6"/>
    <p:sldId id="294" r:id="rId7"/>
    <p:sldId id="295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96" r:id="rId19"/>
    <p:sldId id="301" r:id="rId20"/>
    <p:sldId id="297" r:id="rId21"/>
    <p:sldId id="298" r:id="rId22"/>
    <p:sldId id="292" r:id="rId23"/>
  </p:sldIdLst>
  <p:sldSz cx="12192000" cy="6858000"/>
  <p:notesSz cx="7104063" cy="10234613"/>
  <p:custDataLst>
    <p:tags r:id="rId25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 Augusto" initials="FPA" lastIdx="1" clrIdx="0">
    <p:extLst>
      <p:ext uri="{19B8F6BF-5375-455C-9EA6-DF929625EA0E}">
        <p15:presenceInfo xmlns:p15="http://schemas.microsoft.com/office/powerpoint/2012/main" userId="7f11a0f0ca2acc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566"/>
    <a:srgbClr val="004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22:34:13.722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5BECDCE-FB37-4BE8-AC87-6D19C222C26D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8568F6-5D13-43A5-A7AE-BAB9511210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7B1C-A1E9-4D9F-B750-C1C9472B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EB5E2-AAC1-4D5C-8FE9-AD058D010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E3FB5-A302-4D3B-9F16-A32C347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59447-AAD7-42F2-B532-2605ABAD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A445-79E4-45B3-AB31-E19BEFC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886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6F66-79D7-40DE-82DE-E6AB31D3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1D0B9-F382-4B01-BE5E-6884BCDB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251A3-FC47-456D-9CCD-D98BA8C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CDCFB-450E-46A4-8087-98CD266B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8F533-2E1D-48F9-9E48-3093BF2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85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59343-85D8-4FDA-B86B-441DF7885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0CA2A-4B69-4422-A9F8-8C54A64B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32979-9FA9-411F-BF04-13AA2B7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5D2FC-AC4C-4F31-B1D1-CA1CD725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53414-198A-4074-8D96-B9AC1F4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49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FDB71-74F2-42A6-AB83-36BCFFCF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A90A-B29C-4AC8-9CF5-58056A4E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F6841-4518-4ACA-A514-E933FDC7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410B0-F4ED-474B-B90E-56421C8A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2572C-2895-4929-8E82-55908F84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4568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C8F-3D77-4321-8419-6E201CC0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C1DB07-58ED-4739-81AC-9A98CB3D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6EEB-FFC9-4D2C-8F2C-DD25C866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1A1-EEE3-4743-8BCA-DE45088FCD18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C0435-F372-4F7E-9AF2-3822723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16548-56C9-4442-A857-AE9C373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D3DE-2D7F-479F-ACDE-6DB61B4F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A8251-C9BE-44AF-881B-F93063EF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38D88-F304-4618-BC3F-5BD503C3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8366F-6206-476A-AAEF-DD8C005D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FBD5-AE7A-4843-8F0B-AC8FDA4415FB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DA764-3743-4F6C-A7BC-1CC6380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D69AC1-7586-4CB1-8FA7-D3F197DC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9E6D-D263-4D2C-8B81-DD18BCB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A546B-3AC6-465D-B62E-AEE7684F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8F109-4D41-4804-9980-328A6896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126D0-FBE9-41E3-BD2E-C94E44E3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E3614-E83F-4F1B-9D72-D0E1BE889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BC0DB2-0E1A-401A-AF92-916F94B7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1C0-AD60-403C-BAEB-064673A721B4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97E724-9DFF-49DD-87F7-D1CF0BED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171B2A-834D-4DBC-A4B5-5CE5EED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20B7-C469-4AE6-8D6A-B20C57CB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196A6-39DF-424C-9464-C673AA8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7A11C-6970-468B-8A55-8ECAD972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0FC50-064B-4424-9DD0-F823D18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17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4E594E-7982-4B9B-95BA-4B116E0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641548-B179-449A-9C83-89EE5A7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ED44E-38FA-43EA-B5FE-8CF5333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23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F9E77-65EA-4897-AC94-3A56AD6E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294A-C41A-4600-BA04-DD98255D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763E8C-0635-42C8-AAE8-A00E9160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BB34F-EAB6-4251-8B6B-FB66568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905E-D886-47E9-A95E-56DF85E102EF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7D9DDD-06A5-49A2-88CF-09183E1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899AB-9DE4-481C-9726-947E39A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0BC5-D6AE-4A53-9C88-3500473F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A95297-F597-4E82-85C1-C96EC6D9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86A7F-FBC8-46A4-B127-D66B1BBB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97527-63BB-4A5F-9327-A6BF23A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D677-3156-4978-A4C5-AD2FA256F6F2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70DB1D-E55F-4F77-996C-E6AB2135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A4E9A-253C-4A01-93AC-77F36FC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9B5C77-CAF7-4B69-B212-D8DA580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C9B4E-940F-4D26-A2DD-F1F0C1D5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C1567-1708-4F15-B795-E66E2EE1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8AA27-59B7-4700-B8C7-D53CD873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233-8ECA-4062-A0B2-FF0F301DC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6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tori.com/story/arquitetura-corporativa-pgparq01c1-2n-p1--Hd2C3j3aXyG8ytpf7cNsToA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48IgijQig6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-62145" y="-71020"/>
            <a:ext cx="12339961" cy="4717972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6990080" cy="536423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pt-BR" sz="3600" dirty="0">
                <a:cs typeface="Calibri"/>
              </a:rPr>
              <a:t>Professor: Andre </a:t>
            </a:r>
            <a:r>
              <a:rPr lang="pt-BR" sz="3600" dirty="0" err="1">
                <a:cs typeface="Calibri"/>
              </a:rPr>
              <a:t>Ormastroni</a:t>
            </a:r>
            <a:r>
              <a:rPr lang="pt-BR" sz="3600">
                <a:cs typeface="Calibri"/>
              </a:rPr>
              <a:t> Victor </a:t>
            </a:r>
            <a:endParaRPr lang="pt-BR" sz="3600" dirty="0">
              <a:cs typeface="Calibri"/>
            </a:endParaRPr>
          </a:p>
          <a:p>
            <a:pPr algn="r">
              <a:lnSpc>
                <a:spcPct val="120000"/>
              </a:lnSpc>
            </a:pPr>
            <a:endParaRPr lang="pt-BR" sz="2000" dirty="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PGPARQ01C1-2N-P1</a:t>
            </a:r>
          </a:p>
          <a:p>
            <a:r>
              <a:rPr lang="en-US" dirty="0">
                <a:solidFill>
                  <a:schemeClr val="bg1"/>
                </a:solidFill>
                <a:cs typeface="Calibri Light"/>
              </a:rPr>
              <a:t>Arquitetura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Corporativa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C34ABE-25CF-4B56-AECD-1A257BEFD8B3}"/>
              </a:ext>
            </a:extLst>
          </p:cNvPr>
          <p:cNvSpPr txBox="1"/>
          <p:nvPr/>
        </p:nvSpPr>
        <p:spPr>
          <a:xfrm>
            <a:off x="9976416" y="5201714"/>
            <a:ext cx="2004075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Felipe Augusto</a:t>
            </a:r>
            <a:br>
              <a:rPr lang="pt-BR" sz="1800" dirty="0">
                <a:cs typeface="Calibri"/>
              </a:rPr>
            </a:br>
            <a:r>
              <a:rPr lang="pt-BR" sz="1800" dirty="0">
                <a:cs typeface="Calibri"/>
              </a:rPr>
              <a:t>Luís Ribeiro</a:t>
            </a:r>
            <a:br>
              <a:rPr lang="pt-BR" sz="1800" dirty="0">
                <a:cs typeface="Calibri"/>
              </a:rPr>
            </a:br>
            <a:r>
              <a:rPr lang="pt-BR" sz="1800" dirty="0">
                <a:cs typeface="Calibri"/>
              </a:rPr>
              <a:t>Rodrigo Germano </a:t>
            </a:r>
          </a:p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Vinicius Ventura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95ACE9-9F9A-4A13-B0AC-3DE452C373DA}"/>
              </a:ext>
            </a:extLst>
          </p:cNvPr>
          <p:cNvSpPr txBox="1"/>
          <p:nvPr/>
        </p:nvSpPr>
        <p:spPr>
          <a:xfrm>
            <a:off x="10810660" y="4168947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 final</a:t>
            </a:r>
          </a:p>
        </p:txBody>
      </p:sp>
    </p:spTree>
    <p:extLst>
      <p:ext uri="{BB962C8B-B14F-4D97-AF65-F5344CB8AC3E}">
        <p14:creationId xmlns:p14="http://schemas.microsoft.com/office/powerpoint/2010/main" val="107193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2413FD-6A8C-4E2E-AB9A-C953A2D1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22" y="1478230"/>
            <a:ext cx="7840169" cy="42773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812BE26-EE95-45A7-82E2-B413B055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216" y="29480"/>
            <a:ext cx="1510268" cy="14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3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B9DDAFF-4D87-4AEA-9C5E-39688D124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689" y="1733517"/>
            <a:ext cx="10024311" cy="120202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F749A68-3113-4C37-A101-B00FB18A9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112" y="4163308"/>
            <a:ext cx="9231013" cy="13622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73FD23E-D8F1-4DB3-AF72-F7A3E017A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6219" y="136525"/>
            <a:ext cx="1485747" cy="144515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E1B04A-90FE-4C39-BB48-239AFE30BE87}"/>
              </a:ext>
            </a:extLst>
          </p:cNvPr>
          <p:cNvSpPr txBox="1"/>
          <p:nvPr/>
        </p:nvSpPr>
        <p:spPr>
          <a:xfrm>
            <a:off x="2379406" y="3972232"/>
            <a:ext cx="63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ToBe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142E3F-77D8-4E68-8E73-B9DCB98A3CF1}"/>
              </a:ext>
            </a:extLst>
          </p:cNvPr>
          <p:cNvSpPr txBox="1"/>
          <p:nvPr/>
        </p:nvSpPr>
        <p:spPr>
          <a:xfrm>
            <a:off x="2369113" y="152483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AsIs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07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DB8690-6DFE-42C2-B6BD-484C276D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688" y="1816091"/>
            <a:ext cx="10024311" cy="12372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8D030A1-5ACC-4DC8-AAAA-C8EE14489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406" y="4606555"/>
            <a:ext cx="7011378" cy="11812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65236C-3F5B-479C-A53D-2979DF841346}"/>
              </a:ext>
            </a:extLst>
          </p:cNvPr>
          <p:cNvSpPr txBox="1"/>
          <p:nvPr/>
        </p:nvSpPr>
        <p:spPr>
          <a:xfrm>
            <a:off x="2379406" y="3972232"/>
            <a:ext cx="63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ToBe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352539-376C-42F1-B552-CA21C58E7027}"/>
              </a:ext>
            </a:extLst>
          </p:cNvPr>
          <p:cNvSpPr txBox="1"/>
          <p:nvPr/>
        </p:nvSpPr>
        <p:spPr>
          <a:xfrm>
            <a:off x="2369113" y="152483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AsIs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72EE463-FEC7-449E-811C-A75695A7B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6219" y="136525"/>
            <a:ext cx="1485747" cy="144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3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D5E43A3-150F-44D3-B5EA-CEFE20B7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1478869"/>
            <a:ext cx="6268325" cy="487748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4E63CE4-FBA8-4057-824E-B9DDAB28D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349" y="74709"/>
            <a:ext cx="1486617" cy="152500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1B61BC-658D-4D2A-B8E9-863F32E88B6B}"/>
              </a:ext>
            </a:extLst>
          </p:cNvPr>
          <p:cNvSpPr txBox="1"/>
          <p:nvPr/>
        </p:nvSpPr>
        <p:spPr>
          <a:xfrm>
            <a:off x="2369113" y="152483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AsIs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61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4&gt; Arquitetura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C7DD54-9F75-4756-8B0B-3FEA72627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576" y="1191154"/>
            <a:ext cx="4406583" cy="55430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94FFF73-25E9-47E0-9402-AD94ED54F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349" y="74709"/>
            <a:ext cx="1486617" cy="152500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A62A3F6-CDB1-4173-B7F1-E4E732EE63F6}"/>
              </a:ext>
            </a:extLst>
          </p:cNvPr>
          <p:cNvSpPr txBox="1"/>
          <p:nvPr/>
        </p:nvSpPr>
        <p:spPr>
          <a:xfrm>
            <a:off x="2365679" y="1828800"/>
            <a:ext cx="63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142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287CCB-9F01-4487-A544-FF60584A7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38" y="1085044"/>
            <a:ext cx="7078063" cy="57729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705F002-6F26-4760-881A-22E2D1D41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349" y="74709"/>
            <a:ext cx="1486617" cy="152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0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D52AC8-E5D9-42E5-BBDA-354D9E01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99" y="1947656"/>
            <a:ext cx="3286584" cy="29626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83929DE-02D2-4B69-B1D2-2285E64C9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534" y="126656"/>
            <a:ext cx="1651949" cy="16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9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0253FF-2BFD-47FA-8D7B-A1E990AA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138" y="1766655"/>
            <a:ext cx="8335538" cy="33246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8F6FDB-D2E1-463D-A2A5-4ED257E75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534" y="126656"/>
            <a:ext cx="1651949" cy="16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5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5&gt; Lista de Gaps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7AF23-3CBE-4FFF-BC63-D79940FC7E4B}"/>
              </a:ext>
            </a:extLst>
          </p:cNvPr>
          <p:cNvSpPr txBox="1"/>
          <p:nvPr/>
        </p:nvSpPr>
        <p:spPr>
          <a:xfrm>
            <a:off x="2281561" y="1518541"/>
            <a:ext cx="9310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Aplicativo (app mobile);</a:t>
            </a:r>
          </a:p>
          <a:p>
            <a:r>
              <a:rPr lang="pt-BR" sz="2400" dirty="0"/>
              <a:t>	Serviço de autenticação e autorização;</a:t>
            </a:r>
          </a:p>
          <a:p>
            <a:r>
              <a:rPr lang="pt-BR" sz="2400" dirty="0"/>
              <a:t>	Gateway de pagamento;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Bot</a:t>
            </a:r>
            <a:r>
              <a:rPr lang="pt-BR" sz="2400" dirty="0"/>
              <a:t> para primeiro atendimento;</a:t>
            </a:r>
          </a:p>
          <a:p>
            <a:r>
              <a:rPr lang="pt-BR" sz="2400" dirty="0"/>
              <a:t>	PABX para atendimento segundo nível;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IoT</a:t>
            </a:r>
            <a:r>
              <a:rPr lang="pt-BR" sz="2400" dirty="0"/>
              <a:t> para controle de eventos do veículos;</a:t>
            </a:r>
          </a:p>
          <a:p>
            <a:r>
              <a:rPr lang="pt-BR" sz="2400" dirty="0"/>
              <a:t>	Atuador para ações de bloqueio;</a:t>
            </a:r>
          </a:p>
          <a:p>
            <a:r>
              <a:rPr lang="pt-BR" sz="2400" dirty="0"/>
              <a:t>	GPS para poder realizar a cobrança por km;</a:t>
            </a:r>
          </a:p>
        </p:txBody>
      </p:sp>
    </p:spTree>
    <p:extLst>
      <p:ext uri="{BB962C8B-B14F-4D97-AF65-F5344CB8AC3E}">
        <p14:creationId xmlns:p14="http://schemas.microsoft.com/office/powerpoint/2010/main" val="159000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4&gt; Lista de Gaps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4698" y="1387126"/>
            <a:ext cx="73358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167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447B-6377-4757-977D-CB26B99C59EC}"/>
              </a:ext>
            </a:extLst>
          </p:cNvPr>
          <p:cNvSpPr txBox="1"/>
          <p:nvPr/>
        </p:nvSpPr>
        <p:spPr>
          <a:xfrm>
            <a:off x="2724111" y="1357706"/>
            <a:ext cx="361454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0&gt; História</a:t>
            </a:r>
          </a:p>
          <a:p>
            <a:r>
              <a:rPr lang="pt-BR" sz="2400" dirty="0"/>
              <a:t>1&gt; Escopo</a:t>
            </a:r>
          </a:p>
          <a:p>
            <a:r>
              <a:rPr lang="pt-BR" sz="2400" dirty="0"/>
              <a:t>2&gt; Motivação</a:t>
            </a:r>
          </a:p>
          <a:p>
            <a:r>
              <a:rPr lang="pt-BR" sz="2400" dirty="0"/>
              <a:t>3&gt; Arquitetura</a:t>
            </a:r>
          </a:p>
          <a:p>
            <a:r>
              <a:rPr lang="pt-BR" sz="2400" dirty="0"/>
              <a:t>4&gt; Lista de Gaps</a:t>
            </a:r>
          </a:p>
          <a:p>
            <a:r>
              <a:rPr lang="pt-BR" sz="2400" dirty="0"/>
              <a:t>5&gt; </a:t>
            </a:r>
            <a:r>
              <a:rPr lang="pt-BR" sz="2400" dirty="0" err="1"/>
              <a:t>Roadmap</a:t>
            </a:r>
            <a:endParaRPr lang="pt-BR" sz="2400" dirty="0">
              <a:cs typeface="Calibri"/>
            </a:endParaRPr>
          </a:p>
          <a:p>
            <a:r>
              <a:rPr lang="pt-BR" sz="2400" dirty="0">
                <a:cs typeface="Calibri"/>
              </a:rPr>
              <a:t>6&gt; Referências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314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5&gt; </a:t>
            </a:r>
            <a:r>
              <a:rPr lang="pt-BR" sz="4000" dirty="0" err="1"/>
              <a:t>Roadmap</a:t>
            </a:r>
            <a:endParaRPr lang="en-US" sz="4000" dirty="0">
              <a:cs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580FD7-53C6-484C-AE45-DAB10AB2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10" y="1720879"/>
            <a:ext cx="9913383" cy="2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/>
              <a:t>6&gt; </a:t>
            </a:r>
            <a:r>
              <a:rPr lang="pt-BR" sz="4000" dirty="0"/>
              <a:t>Referências</a:t>
            </a:r>
            <a:endParaRPr lang="en-US" sz="40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2C54B-60FD-499C-8312-64CB63717FBA}"/>
              </a:ext>
            </a:extLst>
          </p:cNvPr>
          <p:cNvSpPr txBox="1"/>
          <p:nvPr/>
        </p:nvSpPr>
        <p:spPr>
          <a:xfrm>
            <a:off x="2281561" y="1518541"/>
            <a:ext cx="9310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hlinkClick r:id="rId3"/>
            </a:endParaRPr>
          </a:p>
          <a:p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https://www.sutori.com/story/arquitetura-corporativa-pgparq01c1-2n-p1--Hd2C3j3aXyG8ytpf7cNsToAf</a:t>
            </a:r>
            <a:endParaRPr lang="pt-BR" dirty="0"/>
          </a:p>
          <a:p>
            <a:r>
              <a:rPr lang="pt-BR" dirty="0">
                <a:hlinkClick r:id="rId4"/>
              </a:rPr>
              <a:t>https://youtu.be/48IgijQig6s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7670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6000" dirty="0">
                <a:cs typeface="Calibri"/>
              </a:rPr>
              <a:t>Obrigado!</a:t>
            </a:r>
            <a:endParaRPr lang="en-US" sz="5400" dirty="0">
              <a:cs typeface="Calibri" panose="020F0502020204030204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PGPARQ01C1-2N-P1</a:t>
            </a:r>
          </a:p>
          <a:p>
            <a:r>
              <a:rPr lang="en-US" dirty="0">
                <a:solidFill>
                  <a:schemeClr val="bg1"/>
                </a:solidFill>
                <a:cs typeface="Calibri Light"/>
              </a:rPr>
              <a:t>Arquitetura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Corporativa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6CA7EF-8884-4CFA-A74A-DA1915DCC6FD}"/>
              </a:ext>
            </a:extLst>
          </p:cNvPr>
          <p:cNvSpPr txBox="1"/>
          <p:nvPr/>
        </p:nvSpPr>
        <p:spPr>
          <a:xfrm>
            <a:off x="10810660" y="4168947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 final</a:t>
            </a:r>
          </a:p>
        </p:txBody>
      </p:sp>
    </p:spTree>
    <p:extLst>
      <p:ext uri="{BB962C8B-B14F-4D97-AF65-F5344CB8AC3E}">
        <p14:creationId xmlns:p14="http://schemas.microsoft.com/office/powerpoint/2010/main" val="89242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0&gt; História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73E0F-DC32-499C-BD23-DCC78408B2E2}"/>
              </a:ext>
            </a:extLst>
          </p:cNvPr>
          <p:cNvSpPr txBox="1"/>
          <p:nvPr/>
        </p:nvSpPr>
        <p:spPr>
          <a:xfrm>
            <a:off x="2281561" y="1518541"/>
            <a:ext cx="93104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A </a:t>
            </a:r>
            <a:r>
              <a:rPr lang="pt-BR" sz="2400" b="1" dirty="0" err="1"/>
              <a:t>DirecionaCar</a:t>
            </a:r>
            <a:r>
              <a:rPr lang="pt-BR" sz="2400" dirty="0"/>
              <a:t> é uma empresa com 12 anos de atuação no mercado de aluguel de veículos de passeio com filiais nas principais cidades do Brasil.</a:t>
            </a:r>
          </a:p>
          <a:p>
            <a:r>
              <a:rPr lang="pt-BR" sz="2400" dirty="0"/>
              <a:t>	Hoje contamos com mais de 5000 colaboradores e uma base de 30000 clientes. Nosso objetivo em nosso segmento de mercado é facilitar o transporte para os nossos clientes.</a:t>
            </a:r>
          </a:p>
          <a:p>
            <a:r>
              <a:rPr lang="pt-BR" sz="2400" dirty="0"/>
              <a:t>	Nossos principais serviços são: Aluguel de veículos e venda de veículos usados.</a:t>
            </a:r>
          </a:p>
          <a:p>
            <a:r>
              <a:rPr lang="pt-BR" sz="2400" dirty="0"/>
              <a:t>	Estamos ao seu lado com 608 agências nas principais cidades e aeroportos do Brasil. Com uma frota de mais de 325 mil carros, você escolhe o tipo de veículo que melhor se encaixa à sua necessidade.</a:t>
            </a:r>
          </a:p>
          <a:p>
            <a:r>
              <a:rPr lang="pt-BR" sz="2400" dirty="0"/>
              <a:t>	Temos orgulho em dizer que a </a:t>
            </a:r>
            <a:r>
              <a:rPr lang="pt-BR" sz="2400" b="1" dirty="0" err="1"/>
              <a:t>DirecionaCar</a:t>
            </a:r>
            <a:r>
              <a:rPr lang="pt-BR" sz="2400" dirty="0"/>
              <a:t> oferece hoje a melhor experiência em mobilidade do Brasil. </a:t>
            </a:r>
          </a:p>
        </p:txBody>
      </p:sp>
    </p:spTree>
    <p:extLst>
      <p:ext uri="{BB962C8B-B14F-4D97-AF65-F5344CB8AC3E}">
        <p14:creationId xmlns:p14="http://schemas.microsoft.com/office/powerpoint/2010/main" val="57476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1&gt; Escopo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73E0F-DC32-499C-BD23-DCC78408B2E2}"/>
              </a:ext>
            </a:extLst>
          </p:cNvPr>
          <p:cNvSpPr txBox="1"/>
          <p:nvPr/>
        </p:nvSpPr>
        <p:spPr>
          <a:xfrm>
            <a:off x="2281561" y="1518541"/>
            <a:ext cx="9310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Visando atender anseios do mercado para locação de veículos utilizando tecnologia, estamos construindo proposta de arquitetura para suportar nova experiencia do usuário visando autoatendimento e consumo sustentável durante a utilização de veículos elétricos compartilhados recarregados com energia limpa e renovável, sem agredir o meio ambiente para produção.</a:t>
            </a:r>
          </a:p>
          <a:p>
            <a:r>
              <a:rPr lang="pt-BR" sz="2400" dirty="0"/>
              <a:t>	Utilizando de bases espalhadas em locais estratégicos, pode-se retirar e devolver veículos sem burocracia através de app utilizando seu cartão de crédito.</a:t>
            </a:r>
          </a:p>
        </p:txBody>
      </p:sp>
    </p:spTree>
    <p:extLst>
      <p:ext uri="{BB962C8B-B14F-4D97-AF65-F5344CB8AC3E}">
        <p14:creationId xmlns:p14="http://schemas.microsoft.com/office/powerpoint/2010/main" val="90951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2&gt; Motivação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73E0F-DC32-499C-BD23-DCC78408B2E2}"/>
              </a:ext>
            </a:extLst>
          </p:cNvPr>
          <p:cNvSpPr txBox="1"/>
          <p:nvPr/>
        </p:nvSpPr>
        <p:spPr>
          <a:xfrm>
            <a:off x="2281561" y="1518541"/>
            <a:ext cx="9310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Flexibilidade para retirar o veiculo em diversos pontos/bases</a:t>
            </a:r>
          </a:p>
          <a:p>
            <a:r>
              <a:rPr lang="pt-BR" sz="2400" dirty="0"/>
              <a:t>	Burocracia para retirar veículos</a:t>
            </a:r>
          </a:p>
          <a:p>
            <a:r>
              <a:rPr lang="pt-BR" sz="2400" dirty="0"/>
              <a:t>	Preços mais adequados visando menor quantidade de colaboradores e mais investimento em tecnologia</a:t>
            </a:r>
          </a:p>
          <a:p>
            <a:r>
              <a:rPr lang="pt-BR" sz="2400" dirty="0"/>
              <a:t>	Burocracia para devolução de veículos – podendo prejudicar possíveis embarques de voo</a:t>
            </a:r>
          </a:p>
          <a:p>
            <a:r>
              <a:rPr lang="pt-BR" sz="2400" dirty="0"/>
              <a:t>	Atendimento despadronizado</a:t>
            </a:r>
          </a:p>
          <a:p>
            <a:r>
              <a:rPr lang="pt-BR" sz="2400" dirty="0"/>
              <a:t>	Gasto com funcionários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31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03CCF-B99D-4E2D-B479-C6824FBC9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82" y="1102312"/>
            <a:ext cx="6634831" cy="534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1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4&gt; Arquitetura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D3C22A-8809-4CEB-ADC4-A80E1EDE5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75" y="1258934"/>
            <a:ext cx="8580864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6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3DC13E-E2CC-499D-8CE8-94569455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261" y="2184431"/>
            <a:ext cx="9573087" cy="24891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D461BB1-B8E8-44E7-87CC-15E3D0B7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3159" y="136525"/>
            <a:ext cx="1558808" cy="12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E46F6A-E42C-40AB-80BF-97BC6A3D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49" y="2266788"/>
            <a:ext cx="7459116" cy="23244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FC5D5B-64A5-4BDD-99C9-201D1A606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3159" y="136525"/>
            <a:ext cx="1558808" cy="12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80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8.0.1621"/>
  <p:tag name="SLIDO_PRESENTATION_ID" val="00000000-0000-0000-0000-000000000000"/>
  <p:tag name="SLIDO_EVENT_UUID" val="4abe863a-cc69-4fa0-9739-0609616e484d"/>
  <p:tag name="SLIDO_EVENT_SECTION_UUID" val="c4d664fb-c36f-42f8-b8ed-d2bbda443983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Words>474</Words>
  <Application>Microsoft Office PowerPoint</Application>
  <PresentationFormat>Widescreen</PresentationFormat>
  <Paragraphs>90</Paragraphs>
  <Slides>22</Slides>
  <Notes>2</Notes>
  <HiddenSlides>3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e (micro?)serviços</dc:title>
  <dc:creator>Carlos Pivotto</dc:creator>
  <cp:lastModifiedBy>Felipe Pimentel Augusto</cp:lastModifiedBy>
  <cp:revision>139</cp:revision>
  <cp:lastPrinted>2020-11-30T13:10:53Z</cp:lastPrinted>
  <dcterms:created xsi:type="dcterms:W3CDTF">2020-07-13T17:27:27Z</dcterms:created>
  <dcterms:modified xsi:type="dcterms:W3CDTF">2021-06-07T01:55:17Z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0.18.0.1621</vt:lpwstr>
  </property>
  <property fmtid="{D5CDD505-2E9C-101B-9397-08002B2CF9AE}" pid="3" name="MSIP_Label_5fae8262-b78e-4366-8929-a5d6aac95320_Enabled">
    <vt:lpwstr>true</vt:lpwstr>
  </property>
  <property fmtid="{D5CDD505-2E9C-101B-9397-08002B2CF9AE}" pid="4" name="MSIP_Label_5fae8262-b78e-4366-8929-a5d6aac95320_SetDate">
    <vt:lpwstr>2021-06-01T23:27:45Z</vt:lpwstr>
  </property>
  <property fmtid="{D5CDD505-2E9C-101B-9397-08002B2CF9AE}" pid="5" name="MSIP_Label_5fae8262-b78e-4366-8929-a5d6aac95320_Method">
    <vt:lpwstr>Standard</vt:lpwstr>
  </property>
  <property fmtid="{D5CDD505-2E9C-101B-9397-08002B2CF9AE}" pid="6" name="MSIP_Label_5fae8262-b78e-4366-8929-a5d6aac95320_Name">
    <vt:lpwstr>5fae8262-b78e-4366-8929-a5d6aac95320</vt:lpwstr>
  </property>
  <property fmtid="{D5CDD505-2E9C-101B-9397-08002B2CF9AE}" pid="7" name="MSIP_Label_5fae8262-b78e-4366-8929-a5d6aac95320_SiteId">
    <vt:lpwstr>cf36141c-ddd7-45a7-b073-111f66d0b30c</vt:lpwstr>
  </property>
  <property fmtid="{D5CDD505-2E9C-101B-9397-08002B2CF9AE}" pid="8" name="MSIP_Label_5fae8262-b78e-4366-8929-a5d6aac95320_ActionId">
    <vt:lpwstr>659e7a7f-a56b-4c61-9f25-c0d26a05c0d1</vt:lpwstr>
  </property>
  <property fmtid="{D5CDD505-2E9C-101B-9397-08002B2CF9AE}" pid="9" name="MSIP_Label_5fae8262-b78e-4366-8929-a5d6aac95320_ContentBits">
    <vt:lpwstr>0</vt:lpwstr>
  </property>
</Properties>
</file>