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4"/>
  </p:notesMasterIdLst>
  <p:sldIdLst>
    <p:sldId id="256" r:id="rId2"/>
    <p:sldId id="291" r:id="rId3"/>
    <p:sldId id="293" r:id="rId4"/>
    <p:sldId id="299" r:id="rId5"/>
    <p:sldId id="300" r:id="rId6"/>
    <p:sldId id="294" r:id="rId7"/>
    <p:sldId id="295" r:id="rId8"/>
    <p:sldId id="296" r:id="rId9"/>
    <p:sldId id="301" r:id="rId10"/>
    <p:sldId id="297" r:id="rId11"/>
    <p:sldId id="298" r:id="rId12"/>
    <p:sldId id="292" r:id="rId13"/>
  </p:sldIdLst>
  <p:sldSz cx="12192000" cy="6858000"/>
  <p:notesSz cx="7104063" cy="10234613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pPr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tori.com/story/arquitetura-corporativa-pgparq01c1-2n-p1--Hd2C3j3aXyG8ytpf7cNsToA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48IgijQig6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-62145" y="-71020"/>
            <a:ext cx="12339961" cy="4717972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</a:t>
            </a:r>
            <a:r>
              <a:rPr lang="pt-BR" sz="3600" dirty="0" err="1">
                <a:cs typeface="Calibri"/>
              </a:rPr>
              <a:t>Ormastroni</a:t>
            </a:r>
            <a:r>
              <a:rPr lang="pt-BR" sz="3600">
                <a:cs typeface="Calibri"/>
              </a:rPr>
              <a:t> Victor </a:t>
            </a:r>
            <a:endParaRPr lang="pt-BR" sz="3600" dirty="0">
              <a:cs typeface="Calibri"/>
            </a:endParaRP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9976416" y="5201714"/>
            <a:ext cx="2004075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Luís Ribeiro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95ACE9-9F9A-4A13-B0AC-3DE452C373DA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6&gt; </a:t>
            </a:r>
            <a:r>
              <a:rPr lang="pt-BR" sz="4000" dirty="0" err="1"/>
              <a:t>Roadmap</a:t>
            </a:r>
            <a:endParaRPr lang="en-US" sz="4000" dirty="0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580FD7-53C6-484C-AE45-DAB10AB2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10" y="1720879"/>
            <a:ext cx="9913383" cy="2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7&gt; Referências</a:t>
            </a:r>
            <a:endParaRPr lang="en-US" sz="4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2C54B-60FD-499C-8312-64CB63717FBA}"/>
              </a:ext>
            </a:extLst>
          </p:cNvPr>
          <p:cNvSpPr txBox="1"/>
          <p:nvPr/>
        </p:nvSpPr>
        <p:spPr>
          <a:xfrm>
            <a:off x="2281561" y="1518541"/>
            <a:ext cx="931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https://www.sutori.com/story/arquitetura-corporativa-pgparq01c1-2n-p1--Hd2C3j3aXyG8ytpf7cNsToAf</a:t>
            </a:r>
            <a:endParaRPr lang="pt-BR" dirty="0"/>
          </a:p>
          <a:p>
            <a:r>
              <a:rPr lang="pt-BR" dirty="0">
                <a:hlinkClick r:id="rId4"/>
              </a:rPr>
              <a:t>https://youtu.be/48IgijQig6s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67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6CA7EF-8884-4CFA-A74A-DA1915DCC6FD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724111" y="1357706"/>
            <a:ext cx="361454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0&gt; História</a:t>
            </a:r>
          </a:p>
          <a:p>
            <a:r>
              <a:rPr lang="pt-BR" sz="2400" dirty="0"/>
              <a:t>1&gt; Escopo</a:t>
            </a:r>
          </a:p>
          <a:p>
            <a:r>
              <a:rPr lang="pt-BR" sz="2400" dirty="0"/>
              <a:t>2&gt; Motivação</a:t>
            </a:r>
          </a:p>
          <a:p>
            <a:r>
              <a:rPr lang="pt-BR" sz="2400" dirty="0"/>
              <a:t>3&gt; Arquitetura Atual</a:t>
            </a:r>
          </a:p>
          <a:p>
            <a:r>
              <a:rPr lang="pt-BR" sz="2400" dirty="0"/>
              <a:t>4&gt; Arquitetura Futura</a:t>
            </a:r>
          </a:p>
          <a:p>
            <a:r>
              <a:rPr lang="pt-BR" sz="2400" dirty="0"/>
              <a:t>5&gt; Lista de Gaps</a:t>
            </a:r>
          </a:p>
          <a:p>
            <a:r>
              <a:rPr lang="pt-BR" sz="2400" dirty="0"/>
              <a:t>6&gt; </a:t>
            </a:r>
            <a:r>
              <a:rPr lang="pt-BR" sz="2400" dirty="0" err="1"/>
              <a:t>Roadmap</a:t>
            </a: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7&gt; Referências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0&gt; História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A </a:t>
            </a:r>
            <a:r>
              <a:rPr lang="pt-BR" sz="2400" b="1" dirty="0" err="1"/>
              <a:t>DirecionaCar</a:t>
            </a:r>
            <a:r>
              <a:rPr lang="pt-BR" sz="2400" dirty="0"/>
              <a:t> é uma empresa com 12 anos de atuação no mercado de aluguel de veículos de passeio com filiais nas principais cidades do Brasil.</a:t>
            </a:r>
          </a:p>
          <a:p>
            <a:r>
              <a:rPr lang="pt-BR" sz="2400" dirty="0"/>
              <a:t>	Hoje contamos com mais de 5000 colaboradores e uma base de 30000 clientes. Nosso objetivo em nosso segmento de mercado é facilitar o transporte para os nossos clientes.</a:t>
            </a:r>
          </a:p>
          <a:p>
            <a:r>
              <a:rPr lang="pt-BR" sz="2400" dirty="0"/>
              <a:t>	Nossos principais serviços são: Aluguel de veículos e venda de veículos usados.</a:t>
            </a:r>
          </a:p>
          <a:p>
            <a:r>
              <a:rPr lang="pt-BR" sz="2400" dirty="0"/>
              <a:t>	Estamos ao seu lado com 608 agências nas principais cidades e aeroportos do Brasil. Com uma frota de mais de 325 mil carros, você escolhe o tipo de veículo que melhor se encaixa à sua necessidade.</a:t>
            </a:r>
          </a:p>
          <a:p>
            <a:r>
              <a:rPr lang="pt-BR" sz="2400" dirty="0"/>
              <a:t>	Temos orgulho em dizer que a </a:t>
            </a:r>
            <a:r>
              <a:rPr lang="pt-BR" sz="2400" b="1" dirty="0" err="1"/>
              <a:t>DirecionaCar</a:t>
            </a:r>
            <a:r>
              <a:rPr lang="pt-BR" sz="2400" dirty="0"/>
              <a:t> oferece hoje a melhor experiência em mobilidade do Brasil. </a:t>
            </a:r>
          </a:p>
        </p:txBody>
      </p:sp>
    </p:spTree>
    <p:extLst>
      <p:ext uri="{BB962C8B-B14F-4D97-AF65-F5344CB8AC3E}">
        <p14:creationId xmlns:p14="http://schemas.microsoft.com/office/powerpoint/2010/main" val="5747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1&gt; Escopo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Visando atender anseios do mercado para locação de veículos utilizando tecnologia, estamos construindo proposta de arquitetura para suportar nova experiencia do usuário visando autoatendimento e consumo sustentável durante a utilização de veículos elétricos compartilhados recarregados com energia limpa e renovável, sem agredir o meio ambiente para produção.</a:t>
            </a:r>
          </a:p>
          <a:p>
            <a:r>
              <a:rPr lang="pt-BR" sz="2400" dirty="0"/>
              <a:t>	Utilizando de bases espalhadas em locais estratégicos, pode-se retirar e devolver veículos sem burocracia através de app utilizando seu cartão de crédito.</a:t>
            </a:r>
          </a:p>
        </p:txBody>
      </p:sp>
    </p:spTree>
    <p:extLst>
      <p:ext uri="{BB962C8B-B14F-4D97-AF65-F5344CB8AC3E}">
        <p14:creationId xmlns:p14="http://schemas.microsoft.com/office/powerpoint/2010/main" val="9095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2&gt; Motivação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E0F-DC32-499C-BD23-DCC78408B2E2}"/>
              </a:ext>
            </a:extLst>
          </p:cNvPr>
          <p:cNvSpPr txBox="1"/>
          <p:nvPr/>
        </p:nvSpPr>
        <p:spPr>
          <a:xfrm>
            <a:off x="2281561" y="1518541"/>
            <a:ext cx="931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Flexibilidade para retirar o veiculo em diversos pontos/bases</a:t>
            </a:r>
          </a:p>
          <a:p>
            <a:r>
              <a:rPr lang="pt-BR" sz="2400" dirty="0"/>
              <a:t>	Burocracia para retirar veículos</a:t>
            </a:r>
          </a:p>
          <a:p>
            <a:r>
              <a:rPr lang="pt-BR" sz="2400" dirty="0"/>
              <a:t>	Preços mais adequados visando menor quantidade de colaboradores e mais investimento em tecnologia</a:t>
            </a:r>
          </a:p>
          <a:p>
            <a:r>
              <a:rPr lang="pt-BR" sz="2400" dirty="0"/>
              <a:t>	Burocracia para devolução de veículos – podendo prejudicar possíveis embarques de voo</a:t>
            </a:r>
          </a:p>
          <a:p>
            <a:r>
              <a:rPr lang="pt-BR" sz="2400" dirty="0"/>
              <a:t>	Atendimento despadronizado</a:t>
            </a:r>
          </a:p>
          <a:p>
            <a:r>
              <a:rPr lang="pt-BR" sz="2400" dirty="0"/>
              <a:t>	Gasto com funcionários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31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3&gt; Arquitetura Atual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03CCF-B99D-4E2D-B479-C6824FBC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82" y="1102312"/>
            <a:ext cx="6634831" cy="53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4&gt; Arquitetura Futura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3C22A-8809-4CEB-ADC4-A80E1EDE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75" y="1258934"/>
            <a:ext cx="8580864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5&gt; Lista de Gaps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7AF23-3CBE-4FFF-BC63-D79940FC7E4B}"/>
              </a:ext>
            </a:extLst>
          </p:cNvPr>
          <p:cNvSpPr txBox="1"/>
          <p:nvPr/>
        </p:nvSpPr>
        <p:spPr>
          <a:xfrm>
            <a:off x="2281561" y="1518541"/>
            <a:ext cx="9310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Aplicativo (app mobile);</a:t>
            </a:r>
          </a:p>
          <a:p>
            <a:r>
              <a:rPr lang="pt-BR" sz="2400" dirty="0"/>
              <a:t>	Serviço de autenticação e autorização;</a:t>
            </a:r>
          </a:p>
          <a:p>
            <a:r>
              <a:rPr lang="pt-BR" sz="2400" dirty="0"/>
              <a:t>	Gateway de pagamento;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Bot</a:t>
            </a:r>
            <a:r>
              <a:rPr lang="pt-BR" sz="2400" dirty="0"/>
              <a:t> para primeiro atendimento;</a:t>
            </a:r>
          </a:p>
          <a:p>
            <a:r>
              <a:rPr lang="pt-BR" sz="2400" dirty="0"/>
              <a:t>	PABX para atendimento segundo nível;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IoT</a:t>
            </a:r>
            <a:r>
              <a:rPr lang="pt-BR" sz="2400" dirty="0"/>
              <a:t> para controle de eventos do veículos;</a:t>
            </a:r>
          </a:p>
          <a:p>
            <a:r>
              <a:rPr lang="pt-BR" sz="2400" dirty="0"/>
              <a:t>	Atuador para ações de bloqueio;</a:t>
            </a:r>
          </a:p>
          <a:p>
            <a:r>
              <a:rPr lang="pt-BR" sz="2400" dirty="0"/>
              <a:t>	GPS para poder realizar a cobrança por km;</a:t>
            </a:r>
          </a:p>
        </p:txBody>
      </p:sp>
    </p:spTree>
    <p:extLst>
      <p:ext uri="{BB962C8B-B14F-4D97-AF65-F5344CB8AC3E}">
        <p14:creationId xmlns:p14="http://schemas.microsoft.com/office/powerpoint/2010/main" val="159000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58000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/>
              <a:t>5&gt; Lista de Gaps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4698" y="1387126"/>
            <a:ext cx="73358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1678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435</Words>
  <Application>Microsoft Office PowerPoint</Application>
  <PresentationFormat>Widescreen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Rodrigo Germano</cp:lastModifiedBy>
  <cp:revision>131</cp:revision>
  <cp:lastPrinted>2020-11-30T13:10:53Z</cp:lastPrinted>
  <dcterms:created xsi:type="dcterms:W3CDTF">2020-07-13T17:27:27Z</dcterms:created>
  <dcterms:modified xsi:type="dcterms:W3CDTF">2021-06-06T23:45:44Z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2021-06-01T23:27:45Z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659e7a7f-a56b-4c61-9f25-c0d26a05c0d1</vt:lpwstr>
  </property>
  <property fmtid="{D5CDD505-2E9C-101B-9397-08002B2CF9AE}" pid="9" name="MSIP_Label_5fae8262-b78e-4366-8929-a5d6aac95320_ContentBits">
    <vt:lpwstr>0</vt:lpwstr>
  </property>
</Properties>
</file>