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47" r:id="rId1"/>
  </p:sldMasterIdLst>
  <p:sldIdLst>
    <p:sldId id="260" r:id="rId2"/>
    <p:sldId id="258" r:id="rId3"/>
    <p:sldId id="261" r:id="rId4"/>
    <p:sldId id="265" r:id="rId5"/>
    <p:sldId id="266" r:id="rId6"/>
    <p:sldId id="263" r:id="rId7"/>
    <p:sldId id="264" r:id="rId8"/>
    <p:sldId id="267" r:id="rId9"/>
    <p:sldId id="268" r:id="rId10"/>
    <p:sldId id="276" r:id="rId11"/>
    <p:sldId id="275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1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6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1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2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8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5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9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1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3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8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grasp.com/" TargetMode="External"/><Relationship Id="rId2" Type="http://schemas.openxmlformats.org/officeDocument/2006/relationships/hyperlink" Target="http://www.developer.android/sd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050" y="1840369"/>
            <a:ext cx="10057418" cy="4134118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develop an interactive app which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will provide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easily accessible medium to interact with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PC.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7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598"/>
            <a:ext cx="12191999" cy="76824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CHALLENGES FACED UNTIL NOW…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1521" y="1893194"/>
            <a:ext cx="10509161" cy="415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Tracing coordinates of mouse on the desktop.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Accessing input from keyboard.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Executing voice commands.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73" y="452719"/>
            <a:ext cx="11526592" cy="768241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8338" y="1777287"/>
            <a:ext cx="10818254" cy="2756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www.developer.android/sdk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www.jgrasp.com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www.youtube.com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New Boston Series for android development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www.7tutorials.com/connecting-remotely-windows-desktop-windows-8.html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357" y="1162321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		</a:t>
            </a:r>
          </a:p>
          <a:p>
            <a:pPr marL="0" indent="0">
              <a:buNone/>
            </a:pPr>
            <a:r>
              <a:rPr lang="en-US" sz="6000" dirty="0"/>
              <a:t>	</a:t>
            </a:r>
            <a:r>
              <a:rPr lang="en-US" sz="6000" dirty="0" smtClean="0"/>
              <a:t>		</a:t>
            </a:r>
            <a:r>
              <a:rPr lang="en-US" sz="6000" dirty="0"/>
              <a:t> </a:t>
            </a:r>
            <a:r>
              <a:rPr lang="en-US" sz="6000" dirty="0" smtClean="0"/>
              <a:t> 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9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6" y="1738648"/>
            <a:ext cx="10109916" cy="4109434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project aims at accessing computer remotely using an Android platform.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 create an user friendly application on Android  based smartphones.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Networking plays an important role in inter -communication between Phone and the System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Client-Server architecture is used.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TCP connection will be setup between the Device and the System.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17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USE THE PRODUCT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7" y="1857780"/>
            <a:ext cx="10419008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Install the android application on mobile.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Open the application.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the server side, the user has to run the server.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client and server must lie in the same network and use the same IP address.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the connection setup,the user can easily access their PC using the app interface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3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672" y="1806265"/>
            <a:ext cx="10277341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control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remote device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android based smartphones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Specific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 start and stop applications 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control mouse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control keyboard.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Take snapshots of live screen.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use voice commands.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sz="2000" dirty="0"/>
          </a:p>
          <a:p>
            <a:pPr lvl="2"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lvl="2">
              <a:buFont typeface="Wingdings" panose="05000000000000000000" pitchFamily="2" charset="2"/>
              <a:buChar char="v"/>
            </a:pPr>
            <a:endParaRPr lang="en-US" sz="2000" dirty="0"/>
          </a:p>
          <a:p>
            <a:pPr lvl="2"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lvl="2">
              <a:buFont typeface="Wingdings" panose="05000000000000000000" pitchFamily="2" charset="2"/>
              <a:buChar char="v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960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431" y="1896416"/>
            <a:ext cx="10303099" cy="45259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PC/Laptop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Android based smartphones.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Internet connection.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462" y="1949003"/>
            <a:ext cx="10097037" cy="3886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user traces the mouse movement on the desktop.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Keyboard access is given to the user.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Voice command can be given as input.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Live capturing of screen can be provided to the user.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02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NON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89" y="1974760"/>
            <a:ext cx="10174310" cy="3886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USABILITY: The system shall provide a uniform look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feel between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pages.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UI is very simple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easy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RELIABILITY: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feature of the application is reliable as it does accurately what is expected.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1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DEVELOPMENT TOOLS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431" y="1844901"/>
            <a:ext cx="10225825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 SE Development Kit.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Android Studio with Android SDK.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Windows operating system.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jGRASP.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693" y="439840"/>
            <a:ext cx="9404724" cy="925321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INTERFACE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707" y="1403798"/>
            <a:ext cx="8956130" cy="388941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Homepage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6243" y="1751528"/>
            <a:ext cx="6658378" cy="4614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use screen as touchpad.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Providing left click and right click functionality similar to mouse.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Dropdown arrow in the middle lists other advanced features.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884557"/>
            <a:ext cx="3127375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7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Words>338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Wingdings 3</vt:lpstr>
      <vt:lpstr>Office Theme</vt:lpstr>
      <vt:lpstr>PROBLEM STATEMENT</vt:lpstr>
      <vt:lpstr>INTRODUCTION</vt:lpstr>
      <vt:lpstr>HOW TO USE THE PRODUCT</vt:lpstr>
      <vt:lpstr>OBJECTIVES</vt:lpstr>
      <vt:lpstr>REQUIREMENTS</vt:lpstr>
      <vt:lpstr>FUNCTIONAL REQUIREMENTS</vt:lpstr>
      <vt:lpstr>NON FUNCTIONAL REQUIREMENTS</vt:lpstr>
      <vt:lpstr>DEVELOPMENT TOOLS</vt:lpstr>
      <vt:lpstr>USER INTERFACE</vt:lpstr>
      <vt:lpstr>CHALLENGES FACED UNTIL NOW…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roshni</dc:creator>
  <cp:lastModifiedBy>Windows User</cp:lastModifiedBy>
  <cp:revision>60</cp:revision>
  <dcterms:created xsi:type="dcterms:W3CDTF">2015-04-13T06:02:48Z</dcterms:created>
  <dcterms:modified xsi:type="dcterms:W3CDTF">2017-05-25T16:08:06Z</dcterms:modified>
</cp:coreProperties>
</file>