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9" r:id="rId4"/>
    <p:sldId id="260" r:id="rId5"/>
    <p:sldId id="264" r:id="rId6"/>
    <p:sldId id="265" r:id="rId7"/>
    <p:sldId id="261" r:id="rId8"/>
    <p:sldId id="266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9" autoAdjust="0"/>
    <p:restoredTop sz="94660"/>
  </p:normalViewPr>
  <p:slideViewPr>
    <p:cSldViewPr>
      <p:cViewPr varScale="1">
        <p:scale>
          <a:sx n="110" d="100"/>
          <a:sy n="110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0F2E-4838-49C9-AACD-D3BAC104812C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447B-6DA2-4072-BEA0-2F66CB91B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9447B-6DA2-4072-BEA0-2F66CB91B0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vectorOne_logo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831" y="1504950"/>
            <a:ext cx="7272338" cy="36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352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PROCESSO  SIMPLIFICADO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(INTERIOR)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2971800"/>
            <a:ext cx="495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Remover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todo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o interior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antigo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Criar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funilaria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suporte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Gerar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peças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pelos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moldes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Conectar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resinas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suportes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parafusos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Colocar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piso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novo,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carpete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Colocar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couro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preto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branco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Pintura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detalhes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cromos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dourados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33528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CONCORRENTES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22860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Concorrência</a:t>
            </a:r>
            <a:endParaRPr lang="en-US" sz="14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Carros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fábrica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do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ano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faixa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de 340K a 380K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495800"/>
            <a:ext cx="1952625" cy="147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124200"/>
            <a:ext cx="1676400" cy="122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124200"/>
            <a:ext cx="2066925" cy="125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05200" y="2895600"/>
            <a:ext cx="495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Empresas</a:t>
            </a:r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customização</a:t>
            </a:r>
            <a:endParaRPr lang="en-US" sz="14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Restaurações de carros antigos</a:t>
            </a: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Customizações leves (aerofolios, novos bumpers) </a:t>
            </a: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Conserto de interiores, pinturas exóticas, instalação de som</a:t>
            </a: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Réplicas (ilegais, processo criminal) </a:t>
            </a:r>
          </a:p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Carros tunados (ilegais)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3528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CONCORRENTES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660" y="2895600"/>
            <a:ext cx="7130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1.png" descr="vectorOne_logo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86100" y="19812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VENDAS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32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Pontos</a:t>
            </a:r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Fortes</a:t>
            </a:r>
          </a:p>
          <a:p>
            <a:endParaRPr lang="en-US" sz="14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Nenhuma empresa com customização neste grau.</a:t>
            </a:r>
          </a:p>
          <a:p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Foco em  3d printing, moldes via resina - sem fibra de vidro.</a:t>
            </a:r>
          </a:p>
          <a:p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Carros novos, feitos a partir de design nunca vistos.</a:t>
            </a:r>
          </a:p>
          <a:p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Menos imposto, mais materiais e  trabalho do Brasil.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209800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Pontos</a:t>
            </a:r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Fracos</a:t>
            </a:r>
            <a:endParaRPr lang="en-US" sz="14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Customização extensa requer aprovação no DETRAN, o que poderá ser imprevisível.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Incertezas quanto a custos (e erros), valores podem sair do controle. Longo tempo em protótipo, sócios ganharão experiência fazendo.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Nicho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carros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malas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duas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pessoas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drasticamente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público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alvo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Quanto mais ousado, mais dificil a venda em geral, porém mais atenderá a um nicho (aposta).</a:t>
            </a:r>
          </a:p>
          <a:p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Carros serão dentro da lei - ou seja, não virão com ultra performance (o que o nicho gosta, apesar de ser ilegal).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380" y="2286000"/>
            <a:ext cx="81012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86100" y="2286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PROPOSTA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8500" y="2845475"/>
            <a:ext cx="2667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1)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Prova de conceito:  64K / 6 meses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2)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Exterior completo: 155K / 6 meses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3)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Interior completo: 89K  / 3 meses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4)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Fechamento: 51K  / 3 meses</a:t>
            </a:r>
            <a:b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5)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Website: 10K / 2 meses</a:t>
            </a:r>
          </a:p>
          <a:p>
            <a:pPr marL="228600" indent="-228600"/>
            <a:r>
              <a:rPr lang="pt-BR" sz="1200" dirty="0" smtClean="0">
                <a:solidFill>
                  <a:schemeClr val="bg1"/>
                </a:solidFill>
              </a:rPr>
              <a:t>6)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Fluxo de caixa: 150K</a:t>
            </a:r>
          </a:p>
          <a:p>
            <a:pPr marL="228600" indent="-228600">
              <a:buAutoNum type="arabicParenR" startAt="6"/>
            </a:pP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/>
            <a:r>
              <a:rPr lang="pt-BR" dirty="0" smtClean="0">
                <a:solidFill>
                  <a:srgbClr val="00B050"/>
                </a:solidFill>
              </a:rPr>
              <a:t>Total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28600" indent="-228600"/>
            <a:r>
              <a:rPr lang="pt-BR" dirty="0" smtClean="0">
                <a:solidFill>
                  <a:srgbClr val="FFFF00"/>
                </a:solidFill>
              </a:rPr>
              <a:t>519K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18 meses</a:t>
            </a:r>
          </a:p>
          <a:p>
            <a:pPr marL="228600" indent="-228600"/>
            <a:r>
              <a:rPr lang="pt-BR" sz="1200" dirty="0" smtClean="0">
                <a:solidFill>
                  <a:schemeClr val="bg1"/>
                </a:solidFill>
              </a:rPr>
              <a:t>5 anos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11,2K / mês  (30% juros)</a:t>
            </a:r>
          </a:p>
          <a:p>
            <a:pPr marL="228600" indent="-228600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Iniciar 24 meses </a:t>
            </a:r>
          </a:p>
          <a:p>
            <a:pPr marL="228600" indent="-228600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95500" y="2743200"/>
            <a:ext cx="4953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solidFill>
                  <a:srgbClr val="00B050"/>
                </a:solidFill>
              </a:rPr>
              <a:t>Proposta</a:t>
            </a:r>
            <a:endParaRPr lang="pt-BR" sz="3200" i="1" dirty="0" smtClean="0">
              <a:solidFill>
                <a:srgbClr val="00B050"/>
              </a:solidFill>
            </a:endParaRPr>
          </a:p>
          <a:p>
            <a:pPr algn="ctr"/>
            <a:endParaRPr lang="pt-BR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Criar uma empresa de </a:t>
            </a:r>
            <a:r>
              <a:rPr lang="pt-BR" sz="1400" i="1" dirty="0" smtClean="0">
                <a:solidFill>
                  <a:schemeClr val="bg1"/>
                </a:solidFill>
              </a:rPr>
              <a:t>customização total 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carros.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pt-BR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de carros usados importados de 50 mil, </a:t>
            </a:r>
            <a:b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atingiremos o preço final em torno de </a:t>
            </a:r>
            <a:r>
              <a:rPr lang="pt-BR" sz="1400" i="1" dirty="0" smtClean="0">
                <a:solidFill>
                  <a:schemeClr val="bg1"/>
                </a:solidFill>
              </a:rPr>
              <a:t>360 mil reais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 um lucro previsto de </a:t>
            </a:r>
            <a:r>
              <a:rPr lang="pt-BR" sz="1400" i="1" dirty="0" smtClean="0">
                <a:solidFill>
                  <a:srgbClr val="00B050"/>
                </a:solidFill>
              </a:rPr>
              <a:t>50 mil 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 unidade. 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8687" y="4495800"/>
            <a:ext cx="2971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BMW X5 / 2001 – 2005</a:t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4P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Familiar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Cambria" pitchFamily="18" charset="0"/>
              </a:rPr>
              <a:t>, V8</a:t>
            </a:r>
          </a:p>
          <a:p>
            <a:pPr algn="ctr"/>
            <a:endParaRPr lang="en-US" sz="12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R$ 40K / 50K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687" y="2590800"/>
            <a:ext cx="29761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4495800"/>
            <a:ext cx="289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V1M5 / 202X</a:t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2P, SUPER SPORTS</a:t>
            </a:r>
            <a:b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R$ 360.000,00</a:t>
            </a:r>
          </a:p>
        </p:txBody>
      </p:sp>
      <p:pic>
        <p:nvPicPr>
          <p:cNvPr id="7" name="image4.jpg" descr="audi sport quattro S1 snow.jp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4953000" y="2590800"/>
            <a:ext cx="2895600" cy="1752600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381500" y="3352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1.png" descr="vectorOne_logo.png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0" y="20574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MODIFICAÇÃO TOTAL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00" y="36576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Luxo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e </a:t>
            </a:r>
            <a:r>
              <a:rPr lang="en-US" sz="16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esportividade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Luzes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indiretas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couro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branco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Bancos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de layout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exclusivo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Mostradores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com tablets</a:t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endParaRPr lang="en-US" sz="12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" name="image1.png" descr="vectorOne_logo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0" y="20574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INTERIOR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2" name="image3.jpg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1066800" y="2971800"/>
            <a:ext cx="43434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95500" y="3124200"/>
            <a:ext cx="4953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solidFill>
                  <a:srgbClr val="00B050"/>
                </a:solidFill>
              </a:rPr>
              <a:t>Por que modificar um carro velho? </a:t>
            </a:r>
          </a:p>
          <a:p>
            <a:pPr algn="ctr"/>
            <a:endParaRPr lang="pt-BR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Muito do que se paga em um carro novo BMW são os impostos.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Passados 20 anos, os motores dos carros continuam potentes e a mecânica é mais confiável que um carro nacional.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pt-BR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Adequando um carro antigo, porém potente e resiliente como um BMW, poderemos chegar a um valor de excelente custo/beneficio a todos.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Carros v8 são a melhor aposta para customização.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85950" y="3124200"/>
            <a:ext cx="537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solidFill>
                  <a:srgbClr val="00B050"/>
                </a:solidFill>
              </a:rPr>
              <a:t>Por que um X5 2001 a 2005?</a:t>
            </a:r>
          </a:p>
          <a:p>
            <a:pPr algn="ctr"/>
            <a:r>
              <a:rPr lang="pt-BR" sz="1400" i="1" dirty="0" smtClean="0"/>
              <a:t> </a:t>
            </a: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Estes carros são encontrados em abundância no mercado de usados.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valores de 40 a 50 mil reais são perfeitos para um carro base.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endParaRPr lang="pt-BR" sz="1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 esta oferta, teremos sempre de onde comprar para fazer o tunning.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1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0" y="20574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FABRICAÇÃO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1242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3D Printing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Ideia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construída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virtualmente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,</a:t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Peça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física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criada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por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maquinaria</a:t>
            </a:r>
            <a: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endParaRPr lang="en-US" sz="12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3581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31242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Moldes</a:t>
            </a:r>
            <a:r>
              <a:rPr lang="en-US" sz="800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Protótipo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das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peças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convertido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silicone</a:t>
            </a:r>
            <a: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endParaRPr lang="en-US" sz="12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096000" y="4267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49530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Peça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Final</a:t>
            </a: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Molde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preenchido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com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resina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dura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de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fabricação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</a:rPr>
              <a:t>rápida</a:t>
            </a:r>
            <a:endParaRPr lang="en-US" sz="12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animBg="1"/>
      <p:bldP spid="10" grpId="0" build="p"/>
      <p:bldP spid="13" grpId="0" animBg="1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0" y="20574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OPORTUNIDADES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5950" y="3124200"/>
            <a:ext cx="5372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rgbClr val="00B050"/>
                </a:solidFill>
              </a:rPr>
              <a:t>Por que usar 3D printing</a:t>
            </a:r>
            <a:r>
              <a:rPr lang="en-US" sz="1400" i="1" dirty="0" smtClean="0">
                <a:solidFill>
                  <a:srgbClr val="00B050"/>
                </a:solidFill>
              </a:rPr>
              <a:t>?</a:t>
            </a:r>
            <a:endParaRPr lang="pt-BR" sz="1400" i="1" dirty="0" smtClean="0">
              <a:solidFill>
                <a:srgbClr val="00B050"/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Este método é novo e ousado, e não é utilizado em outras empresas que empregam funilaria ou fibra de vidro ao extremo.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endParaRPr lang="pt-BR" sz="1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Enquanto o mercado busca artistas em moldagem, usaremos o computador para visualizar o produto final.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endParaRPr lang="pt-BR" sz="1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Poderemos simular  mais, planejar mais, e executar sem erros nossas peças – sem depender de talentos ou processos ‘artísticos’.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vectorOne_logo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093244" y="304800"/>
            <a:ext cx="2957513" cy="15049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429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PROCESSO  SIMPLIFICADO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(EXTERIOR)</a:t>
            </a:r>
            <a:endParaRPr lang="en-US" sz="1600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31242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Deixar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carro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base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somente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lataria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Criar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funilaria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suporte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Gerar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peças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pelos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moldes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Conectar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resinas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suportes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parafusos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Usar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espuma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expansiva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preenchimento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Pintar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547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rodrigo groff</dc:creator>
  <cp:lastModifiedBy>rodrigo groff</cp:lastModifiedBy>
  <cp:revision>25</cp:revision>
  <dcterms:created xsi:type="dcterms:W3CDTF">2006-08-16T00:00:00Z</dcterms:created>
  <dcterms:modified xsi:type="dcterms:W3CDTF">2020-06-06T15:26:58Z</dcterms:modified>
</cp:coreProperties>
</file>