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4"/>
  </p:sldMasterIdLst>
  <p:sldIdLst>
    <p:sldId id="257" r:id="rId5"/>
  </p:sldIdLst>
  <p:sldSz cx="32399288" cy="432006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A2169"/>
    <a:srgbClr val="2B216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20" autoAdjust="0"/>
    <p:restoredTop sz="94660"/>
  </p:normalViewPr>
  <p:slideViewPr>
    <p:cSldViewPr snapToGrid="0">
      <p:cViewPr>
        <p:scale>
          <a:sx n="40" d="100"/>
          <a:sy n="40" d="100"/>
        </p:scale>
        <p:origin x="186" y="-78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29947" y="7070108"/>
            <a:ext cx="27539395" cy="15040222"/>
          </a:xfrm>
        </p:spPr>
        <p:txBody>
          <a:bodyPr anchor="b"/>
          <a:lstStyle>
            <a:lvl1pPr algn="ctr">
              <a:defRPr sz="21259"/>
            </a:lvl1pPr>
          </a:lstStyle>
          <a:p>
            <a:r>
              <a:rPr lang="pt-BR"/>
              <a:t>Clique para editar o título Mestre</a:t>
            </a:r>
            <a:endParaRPr lang="en-US" dirty="0"/>
          </a:p>
        </p:txBody>
      </p:sp>
      <p:sp>
        <p:nvSpPr>
          <p:cNvPr id="3" name="Subtitle 2"/>
          <p:cNvSpPr>
            <a:spLocks noGrp="1"/>
          </p:cNvSpPr>
          <p:nvPr>
            <p:ph type="subTitle" idx="1"/>
          </p:nvPr>
        </p:nvSpPr>
        <p:spPr>
          <a:xfrm>
            <a:off x="4049911" y="22690338"/>
            <a:ext cx="24299466" cy="10430151"/>
          </a:xfrm>
        </p:spPr>
        <p:txBody>
          <a:bodyPr/>
          <a:lstStyle>
            <a:lvl1pPr marL="0" indent="0" algn="ctr">
              <a:buNone/>
              <a:defRPr sz="8504"/>
            </a:lvl1pPr>
            <a:lvl2pPr marL="1619951" indent="0" algn="ctr">
              <a:buNone/>
              <a:defRPr sz="7086"/>
            </a:lvl2pPr>
            <a:lvl3pPr marL="3239902" indent="0" algn="ctr">
              <a:buNone/>
              <a:defRPr sz="6378"/>
            </a:lvl3pPr>
            <a:lvl4pPr marL="4859853" indent="0" algn="ctr">
              <a:buNone/>
              <a:defRPr sz="5669"/>
            </a:lvl4pPr>
            <a:lvl5pPr marL="6479804" indent="0" algn="ctr">
              <a:buNone/>
              <a:defRPr sz="5669"/>
            </a:lvl5pPr>
            <a:lvl6pPr marL="8099755" indent="0" algn="ctr">
              <a:buNone/>
              <a:defRPr sz="5669"/>
            </a:lvl6pPr>
            <a:lvl7pPr marL="9719706" indent="0" algn="ctr">
              <a:buNone/>
              <a:defRPr sz="5669"/>
            </a:lvl7pPr>
            <a:lvl8pPr marL="11339657" indent="0" algn="ctr">
              <a:buNone/>
              <a:defRPr sz="5669"/>
            </a:lvl8pPr>
            <a:lvl9pPr marL="12959608" indent="0" algn="ctr">
              <a:buNone/>
              <a:defRPr sz="5669"/>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68BFD8C9-57D4-4772-ACB1-FE122D016DEA}" type="datetimeFigureOut">
              <a:rPr lang="pt-BR" smtClean="0"/>
              <a:t>06/12/2023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95E046A-1B99-40F3-AA4D-33816172361E}" type="slidenum">
              <a:rPr lang="pt-BR" smtClean="0"/>
              <a:t>‹nº›</a:t>
            </a:fld>
            <a:endParaRPr lang="pt-BR"/>
          </a:p>
        </p:txBody>
      </p:sp>
    </p:spTree>
    <p:extLst>
      <p:ext uri="{BB962C8B-B14F-4D97-AF65-F5344CB8AC3E}">
        <p14:creationId xmlns:p14="http://schemas.microsoft.com/office/powerpoint/2010/main" val="3172589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8BFD8C9-57D4-4772-ACB1-FE122D016DEA}" type="datetimeFigureOut">
              <a:rPr lang="pt-BR" smtClean="0"/>
              <a:t>06/12/2023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95E046A-1B99-40F3-AA4D-33816172361E}" type="slidenum">
              <a:rPr lang="pt-BR" smtClean="0"/>
              <a:t>‹nº›</a:t>
            </a:fld>
            <a:endParaRPr lang="pt-BR"/>
          </a:p>
        </p:txBody>
      </p:sp>
    </p:spTree>
    <p:extLst>
      <p:ext uri="{BB962C8B-B14F-4D97-AF65-F5344CB8AC3E}">
        <p14:creationId xmlns:p14="http://schemas.microsoft.com/office/powerpoint/2010/main" val="2256329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3185742" y="2300034"/>
            <a:ext cx="6986096" cy="36610544"/>
          </a:xfrm>
        </p:spPr>
        <p:txBody>
          <a:bodyPr vert="eaVert"/>
          <a:lstStyle/>
          <a:p>
            <a:r>
              <a:rPr lang="pt-BR"/>
              <a:t>Clique para editar o título Mestre</a:t>
            </a:r>
            <a:endParaRPr lang="en-US" dirty="0"/>
          </a:p>
        </p:txBody>
      </p:sp>
      <p:sp>
        <p:nvSpPr>
          <p:cNvPr id="3" name="Vertical Text Placeholder 2"/>
          <p:cNvSpPr>
            <a:spLocks noGrp="1"/>
          </p:cNvSpPr>
          <p:nvPr>
            <p:ph type="body" orient="vert" idx="1"/>
          </p:nvPr>
        </p:nvSpPr>
        <p:spPr>
          <a:xfrm>
            <a:off x="2227453" y="2300034"/>
            <a:ext cx="20553298" cy="36610544"/>
          </a:xfrm>
        </p:spPr>
        <p:txBody>
          <a:bodyPr vert="eaVert"/>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8BFD8C9-57D4-4772-ACB1-FE122D016DEA}" type="datetimeFigureOut">
              <a:rPr lang="pt-BR" smtClean="0"/>
              <a:t>06/12/2023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95E046A-1B99-40F3-AA4D-33816172361E}" type="slidenum">
              <a:rPr lang="pt-BR" smtClean="0"/>
              <a:t>‹nº›</a:t>
            </a:fld>
            <a:endParaRPr lang="pt-BR"/>
          </a:p>
        </p:txBody>
      </p:sp>
    </p:spTree>
    <p:extLst>
      <p:ext uri="{BB962C8B-B14F-4D97-AF65-F5344CB8AC3E}">
        <p14:creationId xmlns:p14="http://schemas.microsoft.com/office/powerpoint/2010/main" val="3971803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68BFD8C9-57D4-4772-ACB1-FE122D016DEA}" type="datetimeFigureOut">
              <a:rPr lang="pt-BR" smtClean="0"/>
              <a:t>06/12/2023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95E046A-1B99-40F3-AA4D-33816172361E}" type="slidenum">
              <a:rPr lang="pt-BR" smtClean="0"/>
              <a:t>‹nº›</a:t>
            </a:fld>
            <a:endParaRPr lang="pt-BR"/>
          </a:p>
        </p:txBody>
      </p:sp>
    </p:spTree>
    <p:extLst>
      <p:ext uri="{BB962C8B-B14F-4D97-AF65-F5344CB8AC3E}">
        <p14:creationId xmlns:p14="http://schemas.microsoft.com/office/powerpoint/2010/main" val="31173106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2210578" y="10770172"/>
            <a:ext cx="27944386" cy="17970262"/>
          </a:xfrm>
        </p:spPr>
        <p:txBody>
          <a:bodyPr anchor="b"/>
          <a:lstStyle>
            <a:lvl1pPr>
              <a:defRPr sz="21259"/>
            </a:lvl1pPr>
          </a:lstStyle>
          <a:p>
            <a:r>
              <a:rPr lang="pt-BR"/>
              <a:t>Clique para editar o título Mestre</a:t>
            </a:r>
            <a:endParaRPr lang="en-US" dirty="0"/>
          </a:p>
        </p:txBody>
      </p:sp>
      <p:sp>
        <p:nvSpPr>
          <p:cNvPr id="3" name="Text Placeholder 2"/>
          <p:cNvSpPr>
            <a:spLocks noGrp="1"/>
          </p:cNvSpPr>
          <p:nvPr>
            <p:ph type="body" idx="1"/>
          </p:nvPr>
        </p:nvSpPr>
        <p:spPr>
          <a:xfrm>
            <a:off x="2210578" y="28910440"/>
            <a:ext cx="27944386" cy="9450136"/>
          </a:xfrm>
        </p:spPr>
        <p:txBody>
          <a:bodyPr/>
          <a:lstStyle>
            <a:lvl1pPr marL="0" indent="0">
              <a:buNone/>
              <a:defRPr sz="8504">
                <a:solidFill>
                  <a:schemeClr val="tx1"/>
                </a:solidFill>
              </a:defRPr>
            </a:lvl1pPr>
            <a:lvl2pPr marL="1619951" indent="0">
              <a:buNone/>
              <a:defRPr sz="7086">
                <a:solidFill>
                  <a:schemeClr val="tx1">
                    <a:tint val="75000"/>
                  </a:schemeClr>
                </a:solidFill>
              </a:defRPr>
            </a:lvl2pPr>
            <a:lvl3pPr marL="3239902" indent="0">
              <a:buNone/>
              <a:defRPr sz="6378">
                <a:solidFill>
                  <a:schemeClr val="tx1">
                    <a:tint val="75000"/>
                  </a:schemeClr>
                </a:solidFill>
              </a:defRPr>
            </a:lvl3pPr>
            <a:lvl4pPr marL="4859853" indent="0">
              <a:buNone/>
              <a:defRPr sz="5669">
                <a:solidFill>
                  <a:schemeClr val="tx1">
                    <a:tint val="75000"/>
                  </a:schemeClr>
                </a:solidFill>
              </a:defRPr>
            </a:lvl4pPr>
            <a:lvl5pPr marL="6479804" indent="0">
              <a:buNone/>
              <a:defRPr sz="5669">
                <a:solidFill>
                  <a:schemeClr val="tx1">
                    <a:tint val="75000"/>
                  </a:schemeClr>
                </a:solidFill>
              </a:defRPr>
            </a:lvl5pPr>
            <a:lvl6pPr marL="8099755" indent="0">
              <a:buNone/>
              <a:defRPr sz="5669">
                <a:solidFill>
                  <a:schemeClr val="tx1">
                    <a:tint val="75000"/>
                  </a:schemeClr>
                </a:solidFill>
              </a:defRPr>
            </a:lvl6pPr>
            <a:lvl7pPr marL="9719706" indent="0">
              <a:buNone/>
              <a:defRPr sz="5669">
                <a:solidFill>
                  <a:schemeClr val="tx1">
                    <a:tint val="75000"/>
                  </a:schemeClr>
                </a:solidFill>
              </a:defRPr>
            </a:lvl7pPr>
            <a:lvl8pPr marL="11339657" indent="0">
              <a:buNone/>
              <a:defRPr sz="5669">
                <a:solidFill>
                  <a:schemeClr val="tx1">
                    <a:tint val="75000"/>
                  </a:schemeClr>
                </a:solidFill>
              </a:defRPr>
            </a:lvl8pPr>
            <a:lvl9pPr marL="12959608" indent="0">
              <a:buNone/>
              <a:defRPr sz="5669">
                <a:solidFill>
                  <a:schemeClr val="tx1">
                    <a:tint val="75000"/>
                  </a:schemeClr>
                </a:solidFill>
              </a:defRPr>
            </a:lvl9pPr>
          </a:lstStyle>
          <a:p>
            <a:pPr lvl="0"/>
            <a:r>
              <a:rPr lang="pt-BR"/>
              <a:t>Clique para editar os estilos de texto Mestres</a:t>
            </a:r>
          </a:p>
        </p:txBody>
      </p:sp>
      <p:sp>
        <p:nvSpPr>
          <p:cNvPr id="4" name="Date Placeholder 3"/>
          <p:cNvSpPr>
            <a:spLocks noGrp="1"/>
          </p:cNvSpPr>
          <p:nvPr>
            <p:ph type="dt" sz="half" idx="10"/>
          </p:nvPr>
        </p:nvSpPr>
        <p:spPr/>
        <p:txBody>
          <a:bodyPr/>
          <a:lstStyle/>
          <a:p>
            <a:fld id="{68BFD8C9-57D4-4772-ACB1-FE122D016DEA}" type="datetimeFigureOut">
              <a:rPr lang="pt-BR" smtClean="0"/>
              <a:t>06/12/2023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395E046A-1B99-40F3-AA4D-33816172361E}" type="slidenum">
              <a:rPr lang="pt-BR" smtClean="0"/>
              <a:t>‹nº›</a:t>
            </a:fld>
            <a:endParaRPr lang="pt-BR"/>
          </a:p>
        </p:txBody>
      </p:sp>
    </p:spTree>
    <p:extLst>
      <p:ext uri="{BB962C8B-B14F-4D97-AF65-F5344CB8AC3E}">
        <p14:creationId xmlns:p14="http://schemas.microsoft.com/office/powerpoint/2010/main" val="2223899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2227451" y="11500170"/>
            <a:ext cx="13769697" cy="2741040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16402140" y="11500170"/>
            <a:ext cx="13769697" cy="27410408"/>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68BFD8C9-57D4-4772-ACB1-FE122D016DEA}" type="datetimeFigureOut">
              <a:rPr lang="pt-BR" smtClean="0"/>
              <a:t>06/12/2023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95E046A-1B99-40F3-AA4D-33816172361E}" type="slidenum">
              <a:rPr lang="pt-BR" smtClean="0"/>
              <a:t>‹nº›</a:t>
            </a:fld>
            <a:endParaRPr lang="pt-BR"/>
          </a:p>
        </p:txBody>
      </p:sp>
    </p:spTree>
    <p:extLst>
      <p:ext uri="{BB962C8B-B14F-4D97-AF65-F5344CB8AC3E}">
        <p14:creationId xmlns:p14="http://schemas.microsoft.com/office/powerpoint/2010/main" val="2772772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a:xfrm>
            <a:off x="2231671" y="2300044"/>
            <a:ext cx="27944386" cy="8350126"/>
          </a:xfrm>
        </p:spPr>
        <p:txBody>
          <a:bodyPr/>
          <a:lstStyle/>
          <a:p>
            <a:r>
              <a:rPr lang="pt-BR"/>
              <a:t>Clique para editar o título Mestre</a:t>
            </a:r>
            <a:endParaRPr lang="en-US" dirty="0"/>
          </a:p>
        </p:txBody>
      </p:sp>
      <p:sp>
        <p:nvSpPr>
          <p:cNvPr id="3" name="Text Placeholder 2"/>
          <p:cNvSpPr>
            <a:spLocks noGrp="1"/>
          </p:cNvSpPr>
          <p:nvPr>
            <p:ph type="body" idx="1"/>
          </p:nvPr>
        </p:nvSpPr>
        <p:spPr>
          <a:xfrm>
            <a:off x="2231675" y="10590160"/>
            <a:ext cx="13706415"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Clique para editar os estilos de texto Mestres</a:t>
            </a:r>
          </a:p>
        </p:txBody>
      </p:sp>
      <p:sp>
        <p:nvSpPr>
          <p:cNvPr id="4" name="Content Placeholder 3"/>
          <p:cNvSpPr>
            <a:spLocks noGrp="1"/>
          </p:cNvSpPr>
          <p:nvPr>
            <p:ph sz="half" idx="2"/>
          </p:nvPr>
        </p:nvSpPr>
        <p:spPr>
          <a:xfrm>
            <a:off x="2231675" y="15780233"/>
            <a:ext cx="13706415" cy="2321034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16402142" y="10590160"/>
            <a:ext cx="13773917" cy="5190073"/>
          </a:xfrm>
        </p:spPr>
        <p:txBody>
          <a:bodyPr anchor="b"/>
          <a:lstStyle>
            <a:lvl1pPr marL="0" indent="0">
              <a:buNone/>
              <a:defRPr sz="8504" b="1"/>
            </a:lvl1pPr>
            <a:lvl2pPr marL="1619951" indent="0">
              <a:buNone/>
              <a:defRPr sz="7086" b="1"/>
            </a:lvl2pPr>
            <a:lvl3pPr marL="3239902" indent="0">
              <a:buNone/>
              <a:defRPr sz="6378" b="1"/>
            </a:lvl3pPr>
            <a:lvl4pPr marL="4859853" indent="0">
              <a:buNone/>
              <a:defRPr sz="5669" b="1"/>
            </a:lvl4pPr>
            <a:lvl5pPr marL="6479804" indent="0">
              <a:buNone/>
              <a:defRPr sz="5669" b="1"/>
            </a:lvl5pPr>
            <a:lvl6pPr marL="8099755" indent="0">
              <a:buNone/>
              <a:defRPr sz="5669" b="1"/>
            </a:lvl6pPr>
            <a:lvl7pPr marL="9719706" indent="0">
              <a:buNone/>
              <a:defRPr sz="5669" b="1"/>
            </a:lvl7pPr>
            <a:lvl8pPr marL="11339657" indent="0">
              <a:buNone/>
              <a:defRPr sz="5669" b="1"/>
            </a:lvl8pPr>
            <a:lvl9pPr marL="12959608" indent="0">
              <a:buNone/>
              <a:defRPr sz="5669" b="1"/>
            </a:lvl9pPr>
          </a:lstStyle>
          <a:p>
            <a:pPr lvl="0"/>
            <a:r>
              <a:rPr lang="pt-BR"/>
              <a:t>Clique para editar os estilos de texto Mestres</a:t>
            </a:r>
          </a:p>
        </p:txBody>
      </p:sp>
      <p:sp>
        <p:nvSpPr>
          <p:cNvPr id="6" name="Content Placeholder 5"/>
          <p:cNvSpPr>
            <a:spLocks noGrp="1"/>
          </p:cNvSpPr>
          <p:nvPr>
            <p:ph sz="quarter" idx="4"/>
          </p:nvPr>
        </p:nvSpPr>
        <p:spPr>
          <a:xfrm>
            <a:off x="16402142" y="15780233"/>
            <a:ext cx="13773917" cy="23210346"/>
          </a:xfrm>
        </p:spPr>
        <p:txBody>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68BFD8C9-57D4-4772-ACB1-FE122D016DEA}" type="datetimeFigureOut">
              <a:rPr lang="pt-BR" smtClean="0"/>
              <a:t>06/12/2023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395E046A-1B99-40F3-AA4D-33816172361E}" type="slidenum">
              <a:rPr lang="pt-BR" smtClean="0"/>
              <a:t>‹nº›</a:t>
            </a:fld>
            <a:endParaRPr lang="pt-BR"/>
          </a:p>
        </p:txBody>
      </p:sp>
    </p:spTree>
    <p:extLst>
      <p:ext uri="{BB962C8B-B14F-4D97-AF65-F5344CB8AC3E}">
        <p14:creationId xmlns:p14="http://schemas.microsoft.com/office/powerpoint/2010/main" val="555226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68BFD8C9-57D4-4772-ACB1-FE122D016DEA}" type="datetimeFigureOut">
              <a:rPr lang="pt-BR" smtClean="0"/>
              <a:t>06/12/2023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395E046A-1B99-40F3-AA4D-33816172361E}" type="slidenum">
              <a:rPr lang="pt-BR" smtClean="0"/>
              <a:t>‹nº›</a:t>
            </a:fld>
            <a:endParaRPr lang="pt-BR"/>
          </a:p>
        </p:txBody>
      </p:sp>
    </p:spTree>
    <p:extLst>
      <p:ext uri="{BB962C8B-B14F-4D97-AF65-F5344CB8AC3E}">
        <p14:creationId xmlns:p14="http://schemas.microsoft.com/office/powerpoint/2010/main" val="3895313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8BFD8C9-57D4-4772-ACB1-FE122D016DEA}" type="datetimeFigureOut">
              <a:rPr lang="pt-BR" smtClean="0"/>
              <a:t>06/12/2023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395E046A-1B99-40F3-AA4D-33816172361E}" type="slidenum">
              <a:rPr lang="pt-BR" smtClean="0"/>
              <a:t>‹nº›</a:t>
            </a:fld>
            <a:endParaRPr lang="pt-BR"/>
          </a:p>
        </p:txBody>
      </p:sp>
    </p:spTree>
    <p:extLst>
      <p:ext uri="{BB962C8B-B14F-4D97-AF65-F5344CB8AC3E}">
        <p14:creationId xmlns:p14="http://schemas.microsoft.com/office/powerpoint/2010/main" val="32744081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pt-BR"/>
              <a:t>Clique para editar o título Mestre</a:t>
            </a:r>
            <a:endParaRPr lang="en-US" dirty="0"/>
          </a:p>
        </p:txBody>
      </p:sp>
      <p:sp>
        <p:nvSpPr>
          <p:cNvPr id="3" name="Content Placeholder 2"/>
          <p:cNvSpPr>
            <a:spLocks noGrp="1"/>
          </p:cNvSpPr>
          <p:nvPr>
            <p:ph idx="1"/>
          </p:nvPr>
        </p:nvSpPr>
        <p:spPr>
          <a:xfrm>
            <a:off x="13773917" y="6220102"/>
            <a:ext cx="16402140" cy="30700453"/>
          </a:xfrm>
        </p:spPr>
        <p:txBody>
          <a:bodyPr/>
          <a:lstStyle>
            <a:lvl1pPr>
              <a:defRPr sz="11338"/>
            </a:lvl1pPr>
            <a:lvl2pPr>
              <a:defRPr sz="9921"/>
            </a:lvl2pPr>
            <a:lvl3pPr>
              <a:defRPr sz="8504"/>
            </a:lvl3pPr>
            <a:lvl4pPr>
              <a:defRPr sz="7086"/>
            </a:lvl4pPr>
            <a:lvl5pPr>
              <a:defRPr sz="7086"/>
            </a:lvl5pPr>
            <a:lvl6pPr>
              <a:defRPr sz="7086"/>
            </a:lvl6pPr>
            <a:lvl7pPr>
              <a:defRPr sz="7086"/>
            </a:lvl7pPr>
            <a:lvl8pPr>
              <a:defRPr sz="7086"/>
            </a:lvl8pPr>
            <a:lvl9pPr>
              <a:defRPr sz="7086"/>
            </a:lvl9p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8BFD8C9-57D4-4772-ACB1-FE122D016DEA}" type="datetimeFigureOut">
              <a:rPr lang="pt-BR" smtClean="0"/>
              <a:t>06/12/2023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95E046A-1B99-40F3-AA4D-33816172361E}" type="slidenum">
              <a:rPr lang="pt-BR" smtClean="0"/>
              <a:t>‹nº›</a:t>
            </a:fld>
            <a:endParaRPr lang="pt-BR"/>
          </a:p>
        </p:txBody>
      </p:sp>
    </p:spTree>
    <p:extLst>
      <p:ext uri="{BB962C8B-B14F-4D97-AF65-F5344CB8AC3E}">
        <p14:creationId xmlns:p14="http://schemas.microsoft.com/office/powerpoint/2010/main" val="40594188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2231671" y="2880042"/>
            <a:ext cx="10449614" cy="10080149"/>
          </a:xfrm>
        </p:spPr>
        <p:txBody>
          <a:bodyPr anchor="b"/>
          <a:lstStyle>
            <a:lvl1pPr>
              <a:defRPr sz="11338"/>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13773917" y="6220102"/>
            <a:ext cx="16402140" cy="30700453"/>
          </a:xfrm>
        </p:spPr>
        <p:txBody>
          <a:bodyPr anchor="t"/>
          <a:lstStyle>
            <a:lvl1pPr marL="0" indent="0">
              <a:buNone/>
              <a:defRPr sz="11338"/>
            </a:lvl1pPr>
            <a:lvl2pPr marL="1619951" indent="0">
              <a:buNone/>
              <a:defRPr sz="9921"/>
            </a:lvl2pPr>
            <a:lvl3pPr marL="3239902" indent="0">
              <a:buNone/>
              <a:defRPr sz="8504"/>
            </a:lvl3pPr>
            <a:lvl4pPr marL="4859853" indent="0">
              <a:buNone/>
              <a:defRPr sz="7086"/>
            </a:lvl4pPr>
            <a:lvl5pPr marL="6479804" indent="0">
              <a:buNone/>
              <a:defRPr sz="7086"/>
            </a:lvl5pPr>
            <a:lvl6pPr marL="8099755" indent="0">
              <a:buNone/>
              <a:defRPr sz="7086"/>
            </a:lvl6pPr>
            <a:lvl7pPr marL="9719706" indent="0">
              <a:buNone/>
              <a:defRPr sz="7086"/>
            </a:lvl7pPr>
            <a:lvl8pPr marL="11339657" indent="0">
              <a:buNone/>
              <a:defRPr sz="7086"/>
            </a:lvl8pPr>
            <a:lvl9pPr marL="12959608" indent="0">
              <a:buNone/>
              <a:defRPr sz="7086"/>
            </a:lvl9pPr>
          </a:lstStyle>
          <a:p>
            <a:r>
              <a:rPr lang="pt-BR"/>
              <a:t>Clique no ícone para adicionar uma imagem</a:t>
            </a:r>
            <a:endParaRPr lang="en-US" dirty="0"/>
          </a:p>
        </p:txBody>
      </p:sp>
      <p:sp>
        <p:nvSpPr>
          <p:cNvPr id="4" name="Text Placeholder 3"/>
          <p:cNvSpPr>
            <a:spLocks noGrp="1"/>
          </p:cNvSpPr>
          <p:nvPr>
            <p:ph type="body" sz="half" idx="2"/>
          </p:nvPr>
        </p:nvSpPr>
        <p:spPr>
          <a:xfrm>
            <a:off x="2231671" y="12960191"/>
            <a:ext cx="10449614" cy="24010358"/>
          </a:xfrm>
        </p:spPr>
        <p:txBody>
          <a:bodyPr/>
          <a:lstStyle>
            <a:lvl1pPr marL="0" indent="0">
              <a:buNone/>
              <a:defRPr sz="5669"/>
            </a:lvl1pPr>
            <a:lvl2pPr marL="1619951" indent="0">
              <a:buNone/>
              <a:defRPr sz="4960"/>
            </a:lvl2pPr>
            <a:lvl3pPr marL="3239902" indent="0">
              <a:buNone/>
              <a:defRPr sz="4252"/>
            </a:lvl3pPr>
            <a:lvl4pPr marL="4859853" indent="0">
              <a:buNone/>
              <a:defRPr sz="3543"/>
            </a:lvl4pPr>
            <a:lvl5pPr marL="6479804" indent="0">
              <a:buNone/>
              <a:defRPr sz="3543"/>
            </a:lvl5pPr>
            <a:lvl6pPr marL="8099755" indent="0">
              <a:buNone/>
              <a:defRPr sz="3543"/>
            </a:lvl6pPr>
            <a:lvl7pPr marL="9719706" indent="0">
              <a:buNone/>
              <a:defRPr sz="3543"/>
            </a:lvl7pPr>
            <a:lvl8pPr marL="11339657" indent="0">
              <a:buNone/>
              <a:defRPr sz="3543"/>
            </a:lvl8pPr>
            <a:lvl9pPr marL="12959608" indent="0">
              <a:buNone/>
              <a:defRPr sz="3543"/>
            </a:lvl9pPr>
          </a:lstStyle>
          <a:p>
            <a:pPr lvl="0"/>
            <a:r>
              <a:rPr lang="pt-BR"/>
              <a:t>Clique para editar os estilos de texto Mestres</a:t>
            </a:r>
          </a:p>
        </p:txBody>
      </p:sp>
      <p:sp>
        <p:nvSpPr>
          <p:cNvPr id="5" name="Date Placeholder 4"/>
          <p:cNvSpPr>
            <a:spLocks noGrp="1"/>
          </p:cNvSpPr>
          <p:nvPr>
            <p:ph type="dt" sz="half" idx="10"/>
          </p:nvPr>
        </p:nvSpPr>
        <p:spPr/>
        <p:txBody>
          <a:bodyPr/>
          <a:lstStyle/>
          <a:p>
            <a:fld id="{68BFD8C9-57D4-4772-ACB1-FE122D016DEA}" type="datetimeFigureOut">
              <a:rPr lang="pt-BR" smtClean="0"/>
              <a:t>06/12/2023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395E046A-1B99-40F3-AA4D-33816172361E}" type="slidenum">
              <a:rPr lang="pt-BR" smtClean="0"/>
              <a:t>‹nº›</a:t>
            </a:fld>
            <a:endParaRPr lang="pt-BR"/>
          </a:p>
        </p:txBody>
      </p:sp>
    </p:spTree>
    <p:extLst>
      <p:ext uri="{BB962C8B-B14F-4D97-AF65-F5344CB8AC3E}">
        <p14:creationId xmlns:p14="http://schemas.microsoft.com/office/powerpoint/2010/main" val="42237353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227451" y="2300044"/>
            <a:ext cx="27944386" cy="8350126"/>
          </a:xfrm>
          <a:prstGeom prst="rect">
            <a:avLst/>
          </a:prstGeom>
        </p:spPr>
        <p:txBody>
          <a:bodyPr vert="horz" lIns="91440" tIns="45720" rIns="91440" bIns="45720" rtlCol="0" anchor="ctr">
            <a:normAutofit/>
          </a:bodyPr>
          <a:lstStyle/>
          <a:p>
            <a:r>
              <a:rPr lang="pt-BR"/>
              <a:t>Clique para editar o título Mestre</a:t>
            </a:r>
            <a:endParaRPr lang="en-US" dirty="0"/>
          </a:p>
        </p:txBody>
      </p:sp>
      <p:sp>
        <p:nvSpPr>
          <p:cNvPr id="3" name="Text Placeholder 2"/>
          <p:cNvSpPr>
            <a:spLocks noGrp="1"/>
          </p:cNvSpPr>
          <p:nvPr>
            <p:ph type="body" idx="1"/>
          </p:nvPr>
        </p:nvSpPr>
        <p:spPr>
          <a:xfrm>
            <a:off x="2227451" y="11500170"/>
            <a:ext cx="27944386" cy="27410408"/>
          </a:xfrm>
          <a:prstGeom prst="rect">
            <a:avLst/>
          </a:prstGeom>
        </p:spPr>
        <p:txBody>
          <a:bodyPr vert="horz" lIns="91440" tIns="45720" rIns="91440" bIns="45720" rtlCol="0">
            <a:normAutofit/>
          </a:bodyPr>
          <a:lstStyle/>
          <a:p>
            <a:pPr lvl="0"/>
            <a:r>
              <a:rPr lang="pt-BR"/>
              <a:t>Clique para editar os estilos de texto Mestres</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2227451" y="40040601"/>
            <a:ext cx="7289840" cy="2300034"/>
          </a:xfrm>
          <a:prstGeom prst="rect">
            <a:avLst/>
          </a:prstGeom>
        </p:spPr>
        <p:txBody>
          <a:bodyPr vert="horz" lIns="91440" tIns="45720" rIns="91440" bIns="45720" rtlCol="0" anchor="ctr"/>
          <a:lstStyle>
            <a:lvl1pPr algn="l">
              <a:defRPr sz="4252">
                <a:solidFill>
                  <a:schemeClr val="tx1">
                    <a:tint val="75000"/>
                  </a:schemeClr>
                </a:solidFill>
              </a:defRPr>
            </a:lvl1pPr>
          </a:lstStyle>
          <a:p>
            <a:fld id="{68BFD8C9-57D4-4772-ACB1-FE122D016DEA}" type="datetimeFigureOut">
              <a:rPr lang="pt-BR" smtClean="0"/>
              <a:t>06/12/2023</a:t>
            </a:fld>
            <a:endParaRPr lang="pt-BR"/>
          </a:p>
        </p:txBody>
      </p:sp>
      <p:sp>
        <p:nvSpPr>
          <p:cNvPr id="5" name="Footer Placeholder 4"/>
          <p:cNvSpPr>
            <a:spLocks noGrp="1"/>
          </p:cNvSpPr>
          <p:nvPr>
            <p:ph type="ftr" sz="quarter" idx="3"/>
          </p:nvPr>
        </p:nvSpPr>
        <p:spPr>
          <a:xfrm>
            <a:off x="10732264" y="40040601"/>
            <a:ext cx="10934760" cy="2300034"/>
          </a:xfrm>
          <a:prstGeom prst="rect">
            <a:avLst/>
          </a:prstGeom>
        </p:spPr>
        <p:txBody>
          <a:bodyPr vert="horz" lIns="91440" tIns="45720" rIns="91440" bIns="45720" rtlCol="0" anchor="ctr"/>
          <a:lstStyle>
            <a:lvl1pPr algn="ctr">
              <a:defRPr sz="4252">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22881997" y="40040601"/>
            <a:ext cx="7289840" cy="2300034"/>
          </a:xfrm>
          <a:prstGeom prst="rect">
            <a:avLst/>
          </a:prstGeom>
        </p:spPr>
        <p:txBody>
          <a:bodyPr vert="horz" lIns="91440" tIns="45720" rIns="91440" bIns="45720" rtlCol="0" anchor="ctr"/>
          <a:lstStyle>
            <a:lvl1pPr algn="r">
              <a:defRPr sz="4252">
                <a:solidFill>
                  <a:schemeClr val="tx1">
                    <a:tint val="75000"/>
                  </a:schemeClr>
                </a:solidFill>
              </a:defRPr>
            </a:lvl1pPr>
          </a:lstStyle>
          <a:p>
            <a:fld id="{395E046A-1B99-40F3-AA4D-33816172361E}" type="slidenum">
              <a:rPr lang="pt-BR" smtClean="0"/>
              <a:t>‹nº›</a:t>
            </a:fld>
            <a:endParaRPr lang="pt-BR"/>
          </a:p>
        </p:txBody>
      </p:sp>
    </p:spTree>
    <p:extLst>
      <p:ext uri="{BB962C8B-B14F-4D97-AF65-F5344CB8AC3E}">
        <p14:creationId xmlns:p14="http://schemas.microsoft.com/office/powerpoint/2010/main" val="581721836"/>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3239902" rtl="0" eaLnBrk="1" latinLnBrk="0" hangingPunct="1">
        <a:lnSpc>
          <a:spcPct val="90000"/>
        </a:lnSpc>
        <a:spcBef>
          <a:spcPct val="0"/>
        </a:spcBef>
        <a:buNone/>
        <a:defRPr sz="15590" kern="1200">
          <a:solidFill>
            <a:schemeClr val="tx1"/>
          </a:solidFill>
          <a:latin typeface="+mj-lt"/>
          <a:ea typeface="+mj-ea"/>
          <a:cs typeface="+mj-cs"/>
        </a:defRPr>
      </a:lvl1pPr>
    </p:titleStyle>
    <p:bodyStyle>
      <a:lvl1pPr marL="809976" indent="-809976" algn="l" defTabSz="3239902" rtl="0" eaLnBrk="1" latinLnBrk="0" hangingPunct="1">
        <a:lnSpc>
          <a:spcPct val="90000"/>
        </a:lnSpc>
        <a:spcBef>
          <a:spcPts val="3543"/>
        </a:spcBef>
        <a:buFont typeface="Arial" panose="020B0604020202020204" pitchFamily="34" charset="0"/>
        <a:buChar char="•"/>
        <a:defRPr sz="9921" kern="1200">
          <a:solidFill>
            <a:schemeClr val="tx1"/>
          </a:solidFill>
          <a:latin typeface="+mn-lt"/>
          <a:ea typeface="+mn-ea"/>
          <a:cs typeface="+mn-cs"/>
        </a:defRPr>
      </a:lvl1pPr>
      <a:lvl2pPr marL="2429927" indent="-809976" algn="l" defTabSz="3239902" rtl="0" eaLnBrk="1" latinLnBrk="0" hangingPunct="1">
        <a:lnSpc>
          <a:spcPct val="90000"/>
        </a:lnSpc>
        <a:spcBef>
          <a:spcPts val="1772"/>
        </a:spcBef>
        <a:buFont typeface="Arial" panose="020B0604020202020204" pitchFamily="34" charset="0"/>
        <a:buChar char="•"/>
        <a:defRPr sz="8504" kern="1200">
          <a:solidFill>
            <a:schemeClr val="tx1"/>
          </a:solidFill>
          <a:latin typeface="+mn-lt"/>
          <a:ea typeface="+mn-ea"/>
          <a:cs typeface="+mn-cs"/>
        </a:defRPr>
      </a:lvl2pPr>
      <a:lvl3pPr marL="4049878" indent="-809976" algn="l" defTabSz="3239902" rtl="0" eaLnBrk="1" latinLnBrk="0" hangingPunct="1">
        <a:lnSpc>
          <a:spcPct val="90000"/>
        </a:lnSpc>
        <a:spcBef>
          <a:spcPts val="1772"/>
        </a:spcBef>
        <a:buFont typeface="Arial" panose="020B0604020202020204" pitchFamily="34" charset="0"/>
        <a:buChar char="•"/>
        <a:defRPr sz="7086" kern="1200">
          <a:solidFill>
            <a:schemeClr val="tx1"/>
          </a:solidFill>
          <a:latin typeface="+mn-lt"/>
          <a:ea typeface="+mn-ea"/>
          <a:cs typeface="+mn-cs"/>
        </a:defRPr>
      </a:lvl3pPr>
      <a:lvl4pPr marL="5669829"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4pPr>
      <a:lvl5pPr marL="7289780"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5pPr>
      <a:lvl6pPr marL="8909731"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6pPr>
      <a:lvl7pPr marL="10529682"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7pPr>
      <a:lvl8pPr marL="12149633"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8pPr>
      <a:lvl9pPr marL="13769584" indent="-809976" algn="l" defTabSz="3239902" rtl="0" eaLnBrk="1" latinLnBrk="0" hangingPunct="1">
        <a:lnSpc>
          <a:spcPct val="90000"/>
        </a:lnSpc>
        <a:spcBef>
          <a:spcPts val="1772"/>
        </a:spcBef>
        <a:buFont typeface="Arial" panose="020B0604020202020204" pitchFamily="34" charset="0"/>
        <a:buChar char="•"/>
        <a:defRPr sz="6378" kern="1200">
          <a:solidFill>
            <a:schemeClr val="tx1"/>
          </a:solidFill>
          <a:latin typeface="+mn-lt"/>
          <a:ea typeface="+mn-ea"/>
          <a:cs typeface="+mn-cs"/>
        </a:defRPr>
      </a:lvl9pPr>
    </p:bodyStyle>
    <p:otherStyle>
      <a:defPPr>
        <a:defRPr lang="en-US"/>
      </a:defPPr>
      <a:lvl1pPr marL="0" algn="l" defTabSz="3239902" rtl="0" eaLnBrk="1" latinLnBrk="0" hangingPunct="1">
        <a:defRPr sz="6378" kern="1200">
          <a:solidFill>
            <a:schemeClr val="tx1"/>
          </a:solidFill>
          <a:latin typeface="+mn-lt"/>
          <a:ea typeface="+mn-ea"/>
          <a:cs typeface="+mn-cs"/>
        </a:defRPr>
      </a:lvl1pPr>
      <a:lvl2pPr marL="1619951" algn="l" defTabSz="3239902" rtl="0" eaLnBrk="1" latinLnBrk="0" hangingPunct="1">
        <a:defRPr sz="6378" kern="1200">
          <a:solidFill>
            <a:schemeClr val="tx1"/>
          </a:solidFill>
          <a:latin typeface="+mn-lt"/>
          <a:ea typeface="+mn-ea"/>
          <a:cs typeface="+mn-cs"/>
        </a:defRPr>
      </a:lvl2pPr>
      <a:lvl3pPr marL="3239902" algn="l" defTabSz="3239902" rtl="0" eaLnBrk="1" latinLnBrk="0" hangingPunct="1">
        <a:defRPr sz="6378" kern="1200">
          <a:solidFill>
            <a:schemeClr val="tx1"/>
          </a:solidFill>
          <a:latin typeface="+mn-lt"/>
          <a:ea typeface="+mn-ea"/>
          <a:cs typeface="+mn-cs"/>
        </a:defRPr>
      </a:lvl3pPr>
      <a:lvl4pPr marL="4859853" algn="l" defTabSz="3239902" rtl="0" eaLnBrk="1" latinLnBrk="0" hangingPunct="1">
        <a:defRPr sz="6378" kern="1200">
          <a:solidFill>
            <a:schemeClr val="tx1"/>
          </a:solidFill>
          <a:latin typeface="+mn-lt"/>
          <a:ea typeface="+mn-ea"/>
          <a:cs typeface="+mn-cs"/>
        </a:defRPr>
      </a:lvl4pPr>
      <a:lvl5pPr marL="6479804" algn="l" defTabSz="3239902" rtl="0" eaLnBrk="1" latinLnBrk="0" hangingPunct="1">
        <a:defRPr sz="6378" kern="1200">
          <a:solidFill>
            <a:schemeClr val="tx1"/>
          </a:solidFill>
          <a:latin typeface="+mn-lt"/>
          <a:ea typeface="+mn-ea"/>
          <a:cs typeface="+mn-cs"/>
        </a:defRPr>
      </a:lvl5pPr>
      <a:lvl6pPr marL="8099755" algn="l" defTabSz="3239902" rtl="0" eaLnBrk="1" latinLnBrk="0" hangingPunct="1">
        <a:defRPr sz="6378" kern="1200">
          <a:solidFill>
            <a:schemeClr val="tx1"/>
          </a:solidFill>
          <a:latin typeface="+mn-lt"/>
          <a:ea typeface="+mn-ea"/>
          <a:cs typeface="+mn-cs"/>
        </a:defRPr>
      </a:lvl6pPr>
      <a:lvl7pPr marL="9719706" algn="l" defTabSz="3239902" rtl="0" eaLnBrk="1" latinLnBrk="0" hangingPunct="1">
        <a:defRPr sz="6378" kern="1200">
          <a:solidFill>
            <a:schemeClr val="tx1"/>
          </a:solidFill>
          <a:latin typeface="+mn-lt"/>
          <a:ea typeface="+mn-ea"/>
          <a:cs typeface="+mn-cs"/>
        </a:defRPr>
      </a:lvl7pPr>
      <a:lvl8pPr marL="11339657" algn="l" defTabSz="3239902" rtl="0" eaLnBrk="1" latinLnBrk="0" hangingPunct="1">
        <a:defRPr sz="6378" kern="1200">
          <a:solidFill>
            <a:schemeClr val="tx1"/>
          </a:solidFill>
          <a:latin typeface="+mn-lt"/>
          <a:ea typeface="+mn-ea"/>
          <a:cs typeface="+mn-cs"/>
        </a:defRPr>
      </a:lvl8pPr>
      <a:lvl9pPr marL="12959608" algn="l" defTabSz="3239902" rtl="0" eaLnBrk="1" latinLnBrk="0" hangingPunct="1">
        <a:defRPr sz="637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g"/><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 name="Imagem 29" descr="Interface gráfica do usuário, Aplicativo&#10;&#10;Descrição gerada automaticamente">
            <a:extLst>
              <a:ext uri="{FF2B5EF4-FFF2-40B4-BE49-F238E27FC236}">
                <a16:creationId xmlns:a16="http://schemas.microsoft.com/office/drawing/2014/main" id="{987F0FD9-885E-ABB9-E59B-8AEBD019D8F5}"/>
              </a:ext>
            </a:extLst>
          </p:cNvPr>
          <p:cNvPicPr>
            <a:picLocks noChangeAspect="1"/>
          </p:cNvPicPr>
          <p:nvPr/>
        </p:nvPicPr>
        <p:blipFill rotWithShape="1">
          <a:blip r:embed="rId2">
            <a:extLst>
              <a:ext uri="{28A0092B-C50C-407E-A947-70E740481C1C}">
                <a14:useLocalDpi xmlns:a14="http://schemas.microsoft.com/office/drawing/2010/main" val="0"/>
              </a:ext>
            </a:extLst>
          </a:blip>
          <a:srcRect l="7913" t="3745" r="49571" b="47089"/>
          <a:stretch/>
        </p:blipFill>
        <p:spPr>
          <a:xfrm>
            <a:off x="89862" y="30599279"/>
            <a:ext cx="8127830" cy="6845869"/>
          </a:xfrm>
          <a:prstGeom prst="rect">
            <a:avLst/>
          </a:prstGeom>
        </p:spPr>
      </p:pic>
      <p:pic>
        <p:nvPicPr>
          <p:cNvPr id="41" name="Imagem 40" descr="Interface gráfica do usuário, Aplicativo&#10;&#10;Descrição gerada automaticamente">
            <a:extLst>
              <a:ext uri="{FF2B5EF4-FFF2-40B4-BE49-F238E27FC236}">
                <a16:creationId xmlns:a16="http://schemas.microsoft.com/office/drawing/2014/main" id="{BA0D36DC-5AB2-5A64-ADCB-69585E0CEB72}"/>
              </a:ext>
            </a:extLst>
          </p:cNvPr>
          <p:cNvPicPr>
            <a:picLocks noChangeAspect="1"/>
          </p:cNvPicPr>
          <p:nvPr/>
        </p:nvPicPr>
        <p:blipFill rotWithShape="1">
          <a:blip r:embed="rId2">
            <a:extLst>
              <a:ext uri="{28A0092B-C50C-407E-A947-70E740481C1C}">
                <a14:useLocalDpi xmlns:a14="http://schemas.microsoft.com/office/drawing/2010/main" val="0"/>
              </a:ext>
            </a:extLst>
          </a:blip>
          <a:srcRect l="23106" t="53981" r="14761" b="1379"/>
          <a:stretch/>
        </p:blipFill>
        <p:spPr>
          <a:xfrm>
            <a:off x="5760267" y="37311948"/>
            <a:ext cx="9826373" cy="5442286"/>
          </a:xfrm>
          <a:prstGeom prst="rect">
            <a:avLst/>
          </a:prstGeom>
        </p:spPr>
      </p:pic>
      <p:grpSp>
        <p:nvGrpSpPr>
          <p:cNvPr id="16" name="Agrupar 15">
            <a:extLst>
              <a:ext uri="{FF2B5EF4-FFF2-40B4-BE49-F238E27FC236}">
                <a16:creationId xmlns:a16="http://schemas.microsoft.com/office/drawing/2014/main" id="{B39FE2D2-8E67-23B7-9D39-4B2BD8F48A60}"/>
              </a:ext>
            </a:extLst>
          </p:cNvPr>
          <p:cNvGrpSpPr/>
          <p:nvPr/>
        </p:nvGrpSpPr>
        <p:grpSpPr>
          <a:xfrm>
            <a:off x="-630046" y="-24699652"/>
            <a:ext cx="36055420" cy="60585747"/>
            <a:chOff x="-120706" y="202663"/>
            <a:chExt cx="32554095" cy="43069410"/>
          </a:xfrm>
        </p:grpSpPr>
        <p:sp>
          <p:nvSpPr>
            <p:cNvPr id="13" name="Freeform 3">
              <a:extLst>
                <a:ext uri="{FF2B5EF4-FFF2-40B4-BE49-F238E27FC236}">
                  <a16:creationId xmlns:a16="http://schemas.microsoft.com/office/drawing/2014/main" id="{F73E7180-AA3F-B2F0-FEED-720F25B45B66}"/>
                </a:ext>
              </a:extLst>
            </p:cNvPr>
            <p:cNvSpPr/>
            <p:nvPr/>
          </p:nvSpPr>
          <p:spPr>
            <a:xfrm>
              <a:off x="34101" y="202663"/>
              <a:ext cx="32399288" cy="21753810"/>
            </a:xfrm>
            <a:custGeom>
              <a:avLst/>
              <a:gdLst/>
              <a:ahLst/>
              <a:cxnLst/>
              <a:rect l="l" t="t" r="r" b="b"/>
              <a:pathLst>
                <a:path w="5965129" h="4005158">
                  <a:moveTo>
                    <a:pt x="0" y="0"/>
                  </a:moveTo>
                  <a:lnTo>
                    <a:pt x="5965129" y="0"/>
                  </a:lnTo>
                  <a:lnTo>
                    <a:pt x="5965129" y="4005158"/>
                  </a:lnTo>
                  <a:lnTo>
                    <a:pt x="0" y="4005158"/>
                  </a:lnTo>
                  <a:lnTo>
                    <a:pt x="0" y="0"/>
                  </a:lnTo>
                  <a:close/>
                </a:path>
              </a:pathLst>
            </a:custGeom>
            <a:blipFill>
              <a:blip r:embed="rId3">
                <a:alphaModFix amt="5000"/>
              </a:blip>
              <a:stretch>
                <a:fillRect t="-24468" b="-24468"/>
              </a:stretch>
            </a:blipFill>
          </p:spPr>
          <p:txBody>
            <a:bodyPr/>
            <a:lstStyle/>
            <a:p>
              <a:endParaRPr lang="pt-BR"/>
            </a:p>
          </p:txBody>
        </p:sp>
        <p:sp>
          <p:nvSpPr>
            <p:cNvPr id="14" name="Freeform 3">
              <a:extLst>
                <a:ext uri="{FF2B5EF4-FFF2-40B4-BE49-F238E27FC236}">
                  <a16:creationId xmlns:a16="http://schemas.microsoft.com/office/drawing/2014/main" id="{FB73DF37-707D-7807-4438-1E773036B9D1}"/>
                </a:ext>
              </a:extLst>
            </p:cNvPr>
            <p:cNvSpPr/>
            <p:nvPr/>
          </p:nvSpPr>
          <p:spPr>
            <a:xfrm>
              <a:off x="-120706" y="18530997"/>
              <a:ext cx="32399288" cy="21753810"/>
            </a:xfrm>
            <a:custGeom>
              <a:avLst/>
              <a:gdLst/>
              <a:ahLst/>
              <a:cxnLst/>
              <a:rect l="l" t="t" r="r" b="b"/>
              <a:pathLst>
                <a:path w="5965129" h="4005158">
                  <a:moveTo>
                    <a:pt x="0" y="0"/>
                  </a:moveTo>
                  <a:lnTo>
                    <a:pt x="5965129" y="0"/>
                  </a:lnTo>
                  <a:lnTo>
                    <a:pt x="5965129" y="4005158"/>
                  </a:lnTo>
                  <a:lnTo>
                    <a:pt x="0" y="4005158"/>
                  </a:lnTo>
                  <a:lnTo>
                    <a:pt x="0" y="0"/>
                  </a:lnTo>
                  <a:close/>
                </a:path>
              </a:pathLst>
            </a:custGeom>
            <a:blipFill>
              <a:blip r:embed="rId3">
                <a:alphaModFix amt="5000"/>
              </a:blip>
              <a:stretch>
                <a:fillRect t="-24468" b="-24468"/>
              </a:stretch>
            </a:blipFill>
          </p:spPr>
          <p:txBody>
            <a:bodyPr/>
            <a:lstStyle/>
            <a:p>
              <a:endParaRPr lang="pt-BR" dirty="0"/>
            </a:p>
          </p:txBody>
        </p:sp>
        <p:sp>
          <p:nvSpPr>
            <p:cNvPr id="15" name="Freeform 3">
              <a:extLst>
                <a:ext uri="{FF2B5EF4-FFF2-40B4-BE49-F238E27FC236}">
                  <a16:creationId xmlns:a16="http://schemas.microsoft.com/office/drawing/2014/main" id="{4DB385CE-1EF8-9B4D-513B-3A94B85A7361}"/>
                </a:ext>
              </a:extLst>
            </p:cNvPr>
            <p:cNvSpPr/>
            <p:nvPr/>
          </p:nvSpPr>
          <p:spPr>
            <a:xfrm>
              <a:off x="211" y="36666823"/>
              <a:ext cx="32402221" cy="6605250"/>
            </a:xfrm>
            <a:custGeom>
              <a:avLst/>
              <a:gdLst>
                <a:gd name="connsiteX0" fmla="*/ 0 w 5965129"/>
                <a:gd name="connsiteY0" fmla="*/ 0 h 4005158"/>
                <a:gd name="connsiteX1" fmla="*/ 5965129 w 5965129"/>
                <a:gd name="connsiteY1" fmla="*/ 0 h 4005158"/>
                <a:gd name="connsiteX2" fmla="*/ 5965129 w 5965129"/>
                <a:gd name="connsiteY2" fmla="*/ 4005158 h 4005158"/>
                <a:gd name="connsiteX3" fmla="*/ 3243020 w 5965129"/>
                <a:gd name="connsiteY3" fmla="*/ 1443936 h 4005158"/>
                <a:gd name="connsiteX4" fmla="*/ 0 w 5965129"/>
                <a:gd name="connsiteY4" fmla="*/ 4005158 h 4005158"/>
                <a:gd name="connsiteX5" fmla="*/ 0 w 5965129"/>
                <a:gd name="connsiteY5" fmla="*/ 0 h 4005158"/>
                <a:gd name="connsiteX0" fmla="*/ 0 w 5965129"/>
                <a:gd name="connsiteY0" fmla="*/ 0 h 4005158"/>
                <a:gd name="connsiteX1" fmla="*/ 5965129 w 5965129"/>
                <a:gd name="connsiteY1" fmla="*/ 0 h 4005158"/>
                <a:gd name="connsiteX2" fmla="*/ 5965129 w 5965129"/>
                <a:gd name="connsiteY2" fmla="*/ 1176830 h 4005158"/>
                <a:gd name="connsiteX3" fmla="*/ 3243020 w 5965129"/>
                <a:gd name="connsiteY3" fmla="*/ 1443936 h 4005158"/>
                <a:gd name="connsiteX4" fmla="*/ 0 w 5965129"/>
                <a:gd name="connsiteY4" fmla="*/ 4005158 h 4005158"/>
                <a:gd name="connsiteX5" fmla="*/ 0 w 5965129"/>
                <a:gd name="connsiteY5" fmla="*/ 0 h 4005158"/>
                <a:gd name="connsiteX0" fmla="*/ 0 w 5965129"/>
                <a:gd name="connsiteY0" fmla="*/ 0 h 1443937"/>
                <a:gd name="connsiteX1" fmla="*/ 5965129 w 5965129"/>
                <a:gd name="connsiteY1" fmla="*/ 0 h 1443937"/>
                <a:gd name="connsiteX2" fmla="*/ 5965129 w 5965129"/>
                <a:gd name="connsiteY2" fmla="*/ 1176830 h 1443937"/>
                <a:gd name="connsiteX3" fmla="*/ 3243020 w 5965129"/>
                <a:gd name="connsiteY3" fmla="*/ 1443936 h 1443937"/>
                <a:gd name="connsiteX4" fmla="*/ 5612 w 5965129"/>
                <a:gd name="connsiteY4" fmla="*/ 1210500 h 1443937"/>
                <a:gd name="connsiteX5" fmla="*/ 0 w 5965129"/>
                <a:gd name="connsiteY5" fmla="*/ 0 h 1443937"/>
                <a:gd name="connsiteX0" fmla="*/ 0 w 5965129"/>
                <a:gd name="connsiteY0" fmla="*/ 0 h 1210500"/>
                <a:gd name="connsiteX1" fmla="*/ 5965129 w 5965129"/>
                <a:gd name="connsiteY1" fmla="*/ 0 h 1210500"/>
                <a:gd name="connsiteX2" fmla="*/ 5965129 w 5965129"/>
                <a:gd name="connsiteY2" fmla="*/ 1176830 h 1210500"/>
                <a:gd name="connsiteX3" fmla="*/ 3282302 w 5965129"/>
                <a:gd name="connsiteY3" fmla="*/ 1202630 h 1210500"/>
                <a:gd name="connsiteX4" fmla="*/ 5612 w 5965129"/>
                <a:gd name="connsiteY4" fmla="*/ 1210500 h 1210500"/>
                <a:gd name="connsiteX5" fmla="*/ 0 w 5965129"/>
                <a:gd name="connsiteY5" fmla="*/ 0 h 1210500"/>
                <a:gd name="connsiteX0" fmla="*/ 540 w 5965669"/>
                <a:gd name="connsiteY0" fmla="*/ 0 h 1216112"/>
                <a:gd name="connsiteX1" fmla="*/ 5965669 w 5965669"/>
                <a:gd name="connsiteY1" fmla="*/ 0 h 1216112"/>
                <a:gd name="connsiteX2" fmla="*/ 5965669 w 5965669"/>
                <a:gd name="connsiteY2" fmla="*/ 1176830 h 1216112"/>
                <a:gd name="connsiteX3" fmla="*/ 3282842 w 5965669"/>
                <a:gd name="connsiteY3" fmla="*/ 1202630 h 1216112"/>
                <a:gd name="connsiteX4" fmla="*/ 540 w 5965669"/>
                <a:gd name="connsiteY4" fmla="*/ 1216112 h 1216112"/>
                <a:gd name="connsiteX5" fmla="*/ 540 w 5965669"/>
                <a:gd name="connsiteY5" fmla="*/ 0 h 12161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965669" h="1216112">
                  <a:moveTo>
                    <a:pt x="540" y="0"/>
                  </a:moveTo>
                  <a:lnTo>
                    <a:pt x="5965669" y="0"/>
                  </a:lnTo>
                  <a:lnTo>
                    <a:pt x="5965669" y="1176830"/>
                  </a:lnTo>
                  <a:lnTo>
                    <a:pt x="3282842" y="1202630"/>
                  </a:lnTo>
                  <a:lnTo>
                    <a:pt x="540" y="1216112"/>
                  </a:lnTo>
                  <a:cubicBezTo>
                    <a:pt x="-1331" y="812612"/>
                    <a:pt x="2411" y="403500"/>
                    <a:pt x="540" y="0"/>
                  </a:cubicBezTo>
                  <a:close/>
                </a:path>
              </a:pathLst>
            </a:custGeom>
            <a:blipFill>
              <a:blip r:embed="rId3">
                <a:alphaModFix amt="5000"/>
              </a:blip>
              <a:stretch>
                <a:fillRect t="-24468" b="-24468"/>
              </a:stretch>
            </a:blipFill>
          </p:spPr>
          <p:txBody>
            <a:bodyPr/>
            <a:lstStyle/>
            <a:p>
              <a:endParaRPr lang="pt-BR" dirty="0"/>
            </a:p>
          </p:txBody>
        </p:sp>
      </p:grpSp>
      <p:sp>
        <p:nvSpPr>
          <p:cNvPr id="4" name="Retângulo 3">
            <a:extLst>
              <a:ext uri="{FF2B5EF4-FFF2-40B4-BE49-F238E27FC236}">
                <a16:creationId xmlns:a16="http://schemas.microsoft.com/office/drawing/2014/main" id="{96AD3869-DA1A-6E4D-ADCF-DB69E7A5074A}"/>
              </a:ext>
            </a:extLst>
          </p:cNvPr>
          <p:cNvSpPr/>
          <p:nvPr/>
        </p:nvSpPr>
        <p:spPr>
          <a:xfrm>
            <a:off x="67577" y="5261917"/>
            <a:ext cx="32399288" cy="3276531"/>
          </a:xfrm>
          <a:prstGeom prst="rect">
            <a:avLst/>
          </a:prstGeom>
          <a:solidFill>
            <a:srgbClr val="2B21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ts val="8200"/>
              </a:lnSpc>
            </a:pPr>
            <a:r>
              <a:rPr lang="pt-BR" sz="6000" b="1" dirty="0">
                <a:latin typeface="Arial" panose="020B0604020202020204" pitchFamily="34" charset="0"/>
                <a:cs typeface="Arial" panose="020B0604020202020204" pitchFamily="34" charset="0"/>
              </a:rPr>
              <a:t>DESIGNING A NOVEL MULTI-EPITOPE IMMUNOGENIC PROTEIN AGAINST RHODOCOCCUS EQUI INFECTIONS</a:t>
            </a:r>
          </a:p>
        </p:txBody>
      </p:sp>
      <p:sp>
        <p:nvSpPr>
          <p:cNvPr id="5" name="Freeform 9">
            <a:extLst>
              <a:ext uri="{FF2B5EF4-FFF2-40B4-BE49-F238E27FC236}">
                <a16:creationId xmlns:a16="http://schemas.microsoft.com/office/drawing/2014/main" id="{A2B93D46-A5B7-4BF7-9005-63F8D29FE998}"/>
              </a:ext>
            </a:extLst>
          </p:cNvPr>
          <p:cNvSpPr/>
          <p:nvPr/>
        </p:nvSpPr>
        <p:spPr>
          <a:xfrm>
            <a:off x="27964437" y="740375"/>
            <a:ext cx="4458625" cy="4034331"/>
          </a:xfrm>
          <a:custGeom>
            <a:avLst/>
            <a:gdLst/>
            <a:ahLst/>
            <a:cxnLst/>
            <a:rect l="l" t="t" r="r" b="b"/>
            <a:pathLst>
              <a:path w="2732803" h="2472743">
                <a:moveTo>
                  <a:pt x="0" y="0"/>
                </a:moveTo>
                <a:lnTo>
                  <a:pt x="2732804" y="0"/>
                </a:lnTo>
                <a:lnTo>
                  <a:pt x="2732804" y="2472742"/>
                </a:lnTo>
                <a:lnTo>
                  <a:pt x="0" y="2472742"/>
                </a:lnTo>
                <a:lnTo>
                  <a:pt x="0" y="0"/>
                </a:lnTo>
                <a:close/>
              </a:path>
            </a:pathLst>
          </a:custGeom>
          <a:blipFill>
            <a:blip r:embed="rId4"/>
            <a:stretch>
              <a:fillRect/>
            </a:stretch>
          </a:blipFill>
        </p:spPr>
        <p:txBody>
          <a:bodyPr/>
          <a:lstStyle/>
          <a:p>
            <a:endParaRPr lang="pt-BR"/>
          </a:p>
        </p:txBody>
      </p:sp>
      <p:sp>
        <p:nvSpPr>
          <p:cNvPr id="6" name="TextBox 70">
            <a:extLst>
              <a:ext uri="{FF2B5EF4-FFF2-40B4-BE49-F238E27FC236}">
                <a16:creationId xmlns:a16="http://schemas.microsoft.com/office/drawing/2014/main" id="{627A085C-9299-85C9-E398-398C7362EF78}"/>
              </a:ext>
            </a:extLst>
          </p:cNvPr>
          <p:cNvSpPr txBox="1"/>
          <p:nvPr/>
        </p:nvSpPr>
        <p:spPr>
          <a:xfrm>
            <a:off x="5694946" y="1567903"/>
            <a:ext cx="21009397" cy="2173993"/>
          </a:xfrm>
          <a:prstGeom prst="rect">
            <a:avLst/>
          </a:prstGeom>
        </p:spPr>
        <p:txBody>
          <a:bodyPr wrap="square" lIns="0" tIns="0" rIns="0" bIns="0" rtlCol="0" anchor="ctr">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lnSpc>
                <a:spcPts val="15000"/>
              </a:lnSpc>
            </a:pPr>
            <a:r>
              <a:rPr lang="en-US" sz="21600" b="1" dirty="0">
                <a:solidFill>
                  <a:srgbClr val="2A2169"/>
                </a:solidFill>
                <a:latin typeface="Crimson Roman" panose="02000503000000000000" pitchFamily="2" charset="0"/>
              </a:rPr>
              <a:t>XXIII </a:t>
            </a:r>
            <a:r>
              <a:rPr lang="en-US" sz="21600" b="1" dirty="0" err="1">
                <a:solidFill>
                  <a:srgbClr val="2A2169"/>
                </a:solidFill>
                <a:latin typeface="Crimson Roman" panose="02000503000000000000" pitchFamily="2" charset="0"/>
              </a:rPr>
              <a:t>EXPOPPGIm</a:t>
            </a:r>
            <a:endParaRPr lang="en-US" sz="21600" b="1" dirty="0">
              <a:solidFill>
                <a:srgbClr val="2A2169"/>
              </a:solidFill>
              <a:latin typeface="Crimson Roman" panose="02000503000000000000" pitchFamily="2" charset="0"/>
            </a:endParaRPr>
          </a:p>
        </p:txBody>
      </p:sp>
      <p:sp>
        <p:nvSpPr>
          <p:cNvPr id="7" name="TextBox 72">
            <a:extLst>
              <a:ext uri="{FF2B5EF4-FFF2-40B4-BE49-F238E27FC236}">
                <a16:creationId xmlns:a16="http://schemas.microsoft.com/office/drawing/2014/main" id="{33E6A36E-40A0-826F-AD63-1BED602B192A}"/>
              </a:ext>
            </a:extLst>
          </p:cNvPr>
          <p:cNvSpPr txBox="1"/>
          <p:nvPr/>
        </p:nvSpPr>
        <p:spPr>
          <a:xfrm>
            <a:off x="2148816" y="3611222"/>
            <a:ext cx="28169857" cy="923330"/>
          </a:xfrm>
          <a:prstGeom prst="rect">
            <a:avLst/>
          </a:prstGeom>
        </p:spPr>
        <p:txBody>
          <a:bodyPr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6000" spc="60" dirty="0" err="1">
                <a:solidFill>
                  <a:srgbClr val="2A2169"/>
                </a:solidFill>
                <a:latin typeface="Bree Serif"/>
              </a:rPr>
              <a:t>Reunião</a:t>
            </a:r>
            <a:r>
              <a:rPr lang="en-US" sz="6000" spc="60" dirty="0">
                <a:solidFill>
                  <a:srgbClr val="2A2169"/>
                </a:solidFill>
                <a:latin typeface="Bree Serif"/>
              </a:rPr>
              <a:t> </a:t>
            </a:r>
            <a:r>
              <a:rPr lang="en-US" sz="6000" spc="60" dirty="0" err="1">
                <a:solidFill>
                  <a:srgbClr val="2A2169"/>
                </a:solidFill>
                <a:latin typeface="Bree Serif"/>
              </a:rPr>
              <a:t>Anual</a:t>
            </a:r>
            <a:r>
              <a:rPr lang="en-US" sz="6000" spc="60" dirty="0">
                <a:solidFill>
                  <a:srgbClr val="2A2169"/>
                </a:solidFill>
                <a:latin typeface="Bree Serif"/>
              </a:rPr>
              <a:t> do </a:t>
            </a:r>
            <a:r>
              <a:rPr lang="en-US" sz="6000" spc="60" dirty="0" err="1">
                <a:solidFill>
                  <a:srgbClr val="2A2169"/>
                </a:solidFill>
                <a:latin typeface="Bree Serif"/>
              </a:rPr>
              <a:t>Programa</a:t>
            </a:r>
            <a:r>
              <a:rPr lang="en-US" sz="6000" spc="60" dirty="0">
                <a:solidFill>
                  <a:srgbClr val="2A2169"/>
                </a:solidFill>
                <a:latin typeface="Bree Serif"/>
              </a:rPr>
              <a:t> de Pós-Graduação em Imunologia d</a:t>
            </a:r>
            <a:r>
              <a:rPr lang="en-US" sz="6000" spc="60" dirty="0">
                <a:solidFill>
                  <a:srgbClr val="2A2169"/>
                </a:solidFill>
                <a:latin typeface="Bree Serif Bold"/>
              </a:rPr>
              <a:t>a UFBA</a:t>
            </a:r>
          </a:p>
        </p:txBody>
      </p:sp>
      <p:sp>
        <p:nvSpPr>
          <p:cNvPr id="9" name="Retângulo 8">
            <a:extLst>
              <a:ext uri="{FF2B5EF4-FFF2-40B4-BE49-F238E27FC236}">
                <a16:creationId xmlns:a16="http://schemas.microsoft.com/office/drawing/2014/main" id="{0176120B-E426-2F0F-0E36-4EEF93038C18}"/>
              </a:ext>
            </a:extLst>
          </p:cNvPr>
          <p:cNvSpPr/>
          <p:nvPr/>
        </p:nvSpPr>
        <p:spPr>
          <a:xfrm>
            <a:off x="-30480" y="42700094"/>
            <a:ext cx="32399288" cy="500544"/>
          </a:xfrm>
          <a:prstGeom prst="rect">
            <a:avLst/>
          </a:prstGeom>
          <a:solidFill>
            <a:srgbClr val="2B21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a:extLst>
              <a:ext uri="{FF2B5EF4-FFF2-40B4-BE49-F238E27FC236}">
                <a16:creationId xmlns:a16="http://schemas.microsoft.com/office/drawing/2014/main" id="{0987255F-5556-3EC0-86E8-344D09BCD2F2}"/>
              </a:ext>
            </a:extLst>
          </p:cNvPr>
          <p:cNvSpPr/>
          <p:nvPr/>
        </p:nvSpPr>
        <p:spPr>
          <a:xfrm>
            <a:off x="0" y="-47609"/>
            <a:ext cx="32399288" cy="500544"/>
          </a:xfrm>
          <a:prstGeom prst="rect">
            <a:avLst/>
          </a:prstGeom>
          <a:solidFill>
            <a:srgbClr val="2B216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Freeform 14">
            <a:extLst>
              <a:ext uri="{FF2B5EF4-FFF2-40B4-BE49-F238E27FC236}">
                <a16:creationId xmlns:a16="http://schemas.microsoft.com/office/drawing/2014/main" id="{89D72B04-D4F1-3D58-80BB-25F16AE409BB}"/>
              </a:ext>
            </a:extLst>
          </p:cNvPr>
          <p:cNvSpPr/>
          <p:nvPr/>
        </p:nvSpPr>
        <p:spPr>
          <a:xfrm rot="16200000">
            <a:off x="28799206" y="39606602"/>
            <a:ext cx="3352248" cy="3835823"/>
          </a:xfrm>
          <a:custGeom>
            <a:avLst/>
            <a:gdLst/>
            <a:ahLst/>
            <a:cxnLst/>
            <a:rect l="l" t="t" r="r" b="b"/>
            <a:pathLst>
              <a:path w="888241" h="801032">
                <a:moveTo>
                  <a:pt x="0" y="0"/>
                </a:moveTo>
                <a:lnTo>
                  <a:pt x="888241" y="0"/>
                </a:lnTo>
                <a:lnTo>
                  <a:pt x="888241" y="801031"/>
                </a:lnTo>
                <a:lnTo>
                  <a:pt x="0" y="8010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pt-BR"/>
          </a:p>
        </p:txBody>
      </p:sp>
      <p:sp>
        <p:nvSpPr>
          <p:cNvPr id="20" name="Freeform 14">
            <a:extLst>
              <a:ext uri="{FF2B5EF4-FFF2-40B4-BE49-F238E27FC236}">
                <a16:creationId xmlns:a16="http://schemas.microsoft.com/office/drawing/2014/main" id="{B33B8F3D-117A-E61A-3EEF-0C1729D26B5D}"/>
              </a:ext>
            </a:extLst>
          </p:cNvPr>
          <p:cNvSpPr/>
          <p:nvPr/>
        </p:nvSpPr>
        <p:spPr>
          <a:xfrm rot="5400000">
            <a:off x="242413" y="-282280"/>
            <a:ext cx="3352248" cy="3835823"/>
          </a:xfrm>
          <a:custGeom>
            <a:avLst/>
            <a:gdLst/>
            <a:ahLst/>
            <a:cxnLst/>
            <a:rect l="l" t="t" r="r" b="b"/>
            <a:pathLst>
              <a:path w="888241" h="801032">
                <a:moveTo>
                  <a:pt x="0" y="0"/>
                </a:moveTo>
                <a:lnTo>
                  <a:pt x="888241" y="0"/>
                </a:lnTo>
                <a:lnTo>
                  <a:pt x="888241" y="801031"/>
                </a:lnTo>
                <a:lnTo>
                  <a:pt x="0" y="80103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txBody>
          <a:bodyPr/>
          <a:lstStyle/>
          <a:p>
            <a:endParaRPr lang="pt-BR"/>
          </a:p>
        </p:txBody>
      </p:sp>
      <p:sp>
        <p:nvSpPr>
          <p:cNvPr id="8" name="Freeform 6">
            <a:extLst>
              <a:ext uri="{FF2B5EF4-FFF2-40B4-BE49-F238E27FC236}">
                <a16:creationId xmlns:a16="http://schemas.microsoft.com/office/drawing/2014/main" id="{9EA09C48-670E-B5FC-310C-6246A806ABD0}"/>
              </a:ext>
            </a:extLst>
          </p:cNvPr>
          <p:cNvSpPr/>
          <p:nvPr/>
        </p:nvSpPr>
        <p:spPr>
          <a:xfrm>
            <a:off x="370395" y="633571"/>
            <a:ext cx="2679329" cy="4139414"/>
          </a:xfrm>
          <a:custGeom>
            <a:avLst/>
            <a:gdLst/>
            <a:ahLst/>
            <a:cxnLst/>
            <a:rect l="l" t="t" r="r" b="b"/>
            <a:pathLst>
              <a:path w="800724" h="1237074">
                <a:moveTo>
                  <a:pt x="0" y="0"/>
                </a:moveTo>
                <a:lnTo>
                  <a:pt x="800724" y="0"/>
                </a:lnTo>
                <a:lnTo>
                  <a:pt x="800724" y="1237074"/>
                </a:lnTo>
                <a:lnTo>
                  <a:pt x="0" y="1237074"/>
                </a:lnTo>
                <a:lnTo>
                  <a:pt x="0" y="0"/>
                </a:lnTo>
                <a:close/>
              </a:path>
            </a:pathLst>
          </a:custGeom>
          <a:blipFill>
            <a:blip r:embed="rId7"/>
            <a:stretch>
              <a:fillRect/>
            </a:stretch>
          </a:blipFill>
        </p:spPr>
        <p:txBody>
          <a:bodyPr/>
          <a:lstStyle/>
          <a:p>
            <a:endParaRPr lang="pt-BR"/>
          </a:p>
        </p:txBody>
      </p:sp>
      <p:sp>
        <p:nvSpPr>
          <p:cNvPr id="2" name="CaixaDeTexto 1">
            <a:extLst>
              <a:ext uri="{FF2B5EF4-FFF2-40B4-BE49-F238E27FC236}">
                <a16:creationId xmlns:a16="http://schemas.microsoft.com/office/drawing/2014/main" id="{2BF2CE1E-CA77-1325-DE58-936513035DF7}"/>
              </a:ext>
            </a:extLst>
          </p:cNvPr>
          <p:cNvSpPr txBox="1"/>
          <p:nvPr/>
        </p:nvSpPr>
        <p:spPr>
          <a:xfrm>
            <a:off x="67577" y="11171791"/>
            <a:ext cx="15453741" cy="1200329"/>
          </a:xfrm>
          <a:prstGeom prst="rect">
            <a:avLst/>
          </a:prstGeom>
          <a:solidFill>
            <a:srgbClr val="002060"/>
          </a:solidFill>
          <a:ln w="38100">
            <a:solidFill>
              <a:schemeClr val="tx1"/>
            </a:solidFill>
          </a:ln>
        </p:spPr>
        <p:txBody>
          <a:bodyPr wrap="square" rtlCol="0">
            <a:spAutoFit/>
          </a:bodyPr>
          <a:lstStyle/>
          <a:p>
            <a:pPr algn="ctr"/>
            <a:r>
              <a:rPr lang="pt-BR" sz="7200" dirty="0">
                <a:solidFill>
                  <a:schemeClr val="bg1"/>
                </a:solidFill>
              </a:rPr>
              <a:t>INTRODUCTION</a:t>
            </a:r>
          </a:p>
        </p:txBody>
      </p:sp>
      <p:sp>
        <p:nvSpPr>
          <p:cNvPr id="3" name="CaixaDeTexto 2">
            <a:extLst>
              <a:ext uri="{FF2B5EF4-FFF2-40B4-BE49-F238E27FC236}">
                <a16:creationId xmlns:a16="http://schemas.microsoft.com/office/drawing/2014/main" id="{EF4E6230-072D-A284-44C9-A5D672E1DAC1}"/>
              </a:ext>
            </a:extLst>
          </p:cNvPr>
          <p:cNvSpPr txBox="1"/>
          <p:nvPr/>
        </p:nvSpPr>
        <p:spPr>
          <a:xfrm>
            <a:off x="1710060" y="8819607"/>
            <a:ext cx="27450428" cy="707886"/>
          </a:xfrm>
          <a:prstGeom prst="rect">
            <a:avLst/>
          </a:prstGeom>
          <a:noFill/>
        </p:spPr>
        <p:txBody>
          <a:bodyPr wrap="square" rtlCol="0">
            <a:spAutoFit/>
          </a:bodyPr>
          <a:lstStyle/>
          <a:p>
            <a:r>
              <a:rPr lang="en-US" sz="4000" u="sng" dirty="0"/>
              <a:t>Rodrigo Alex Henríquez Arancibia</a:t>
            </a:r>
            <a:r>
              <a:rPr lang="en-US" sz="4000" dirty="0"/>
              <a:t>, Roberto Meyer, Nubia </a:t>
            </a:r>
            <a:r>
              <a:rPr lang="en-US" sz="4000" dirty="0" err="1"/>
              <a:t>Seyffert</a:t>
            </a:r>
            <a:r>
              <a:rPr lang="en-US" sz="4000" dirty="0"/>
              <a:t>, Sandeep Tiwari, Ricardo Dias </a:t>
            </a:r>
            <a:r>
              <a:rPr lang="en-US" sz="4000" dirty="0" err="1"/>
              <a:t>Portela</a:t>
            </a:r>
            <a:r>
              <a:rPr lang="en-US" sz="4000" dirty="0"/>
              <a:t>, Thiago Luiz de Paula Castro</a:t>
            </a:r>
          </a:p>
        </p:txBody>
      </p:sp>
      <p:sp>
        <p:nvSpPr>
          <p:cNvPr id="11" name="CaixaDeTexto 10">
            <a:extLst>
              <a:ext uri="{FF2B5EF4-FFF2-40B4-BE49-F238E27FC236}">
                <a16:creationId xmlns:a16="http://schemas.microsoft.com/office/drawing/2014/main" id="{180D9A83-1A20-7029-62E5-F333BF3FFE37}"/>
              </a:ext>
            </a:extLst>
          </p:cNvPr>
          <p:cNvSpPr txBox="1"/>
          <p:nvPr/>
        </p:nvSpPr>
        <p:spPr>
          <a:xfrm>
            <a:off x="4307805" y="10121997"/>
            <a:ext cx="23722717" cy="954107"/>
          </a:xfrm>
          <a:prstGeom prst="rect">
            <a:avLst/>
          </a:prstGeom>
          <a:noFill/>
        </p:spPr>
        <p:txBody>
          <a:bodyPr wrap="square" rtlCol="0">
            <a:spAutoFit/>
          </a:bodyPr>
          <a:lstStyle/>
          <a:p>
            <a:r>
              <a:rPr lang="en-US" sz="2800" b="0" i="0" dirty="0">
                <a:solidFill>
                  <a:srgbClr val="000000"/>
                </a:solidFill>
                <a:effectLst/>
                <a:latin typeface="Arial" panose="020B0604020202020204" pitchFamily="34" charset="0"/>
                <a:cs typeface="Arial" panose="020B0604020202020204" pitchFamily="34" charset="0"/>
              </a:rPr>
              <a:t> Laboratory of Immunology and Biology (LABIMUNO), Institute of Health Science (ICS), Federal University of Bahia (UFBA), Bahia, Brazil</a:t>
            </a:r>
            <a:r>
              <a:rPr lang="en-US" sz="2800" dirty="0">
                <a:latin typeface="Arial" panose="020B0604020202020204" pitchFamily="34" charset="0"/>
                <a:cs typeface="Arial" panose="020B0604020202020204" pitchFamily="34" charset="0"/>
              </a:rPr>
              <a:t> </a:t>
            </a:r>
            <a:br>
              <a:rPr lang="en-US" sz="2800" dirty="0"/>
            </a:br>
            <a:endParaRPr lang="en-US" sz="2800" dirty="0"/>
          </a:p>
        </p:txBody>
      </p:sp>
      <p:sp>
        <p:nvSpPr>
          <p:cNvPr id="18" name="CaixaDeTexto 17">
            <a:extLst>
              <a:ext uri="{FF2B5EF4-FFF2-40B4-BE49-F238E27FC236}">
                <a16:creationId xmlns:a16="http://schemas.microsoft.com/office/drawing/2014/main" id="{4B804B5B-1ED9-1658-E2A8-4ED3879CE1DB}"/>
              </a:ext>
            </a:extLst>
          </p:cNvPr>
          <p:cNvSpPr txBox="1"/>
          <p:nvPr/>
        </p:nvSpPr>
        <p:spPr>
          <a:xfrm>
            <a:off x="67577" y="19521803"/>
            <a:ext cx="15453741" cy="1200329"/>
          </a:xfrm>
          <a:prstGeom prst="rect">
            <a:avLst/>
          </a:prstGeom>
          <a:solidFill>
            <a:srgbClr val="002060"/>
          </a:solidFill>
          <a:ln w="38100">
            <a:solidFill>
              <a:schemeClr val="tx1"/>
            </a:solidFill>
          </a:ln>
        </p:spPr>
        <p:txBody>
          <a:bodyPr wrap="square" rtlCol="0">
            <a:spAutoFit/>
          </a:bodyPr>
          <a:lstStyle/>
          <a:p>
            <a:pPr algn="ctr"/>
            <a:r>
              <a:rPr lang="pt-BR" sz="7200" dirty="0">
                <a:solidFill>
                  <a:schemeClr val="bg1"/>
                </a:solidFill>
              </a:rPr>
              <a:t>METHODOLOGY </a:t>
            </a:r>
          </a:p>
        </p:txBody>
      </p:sp>
      <p:sp>
        <p:nvSpPr>
          <p:cNvPr id="21" name="CaixaDeTexto 20">
            <a:extLst>
              <a:ext uri="{FF2B5EF4-FFF2-40B4-BE49-F238E27FC236}">
                <a16:creationId xmlns:a16="http://schemas.microsoft.com/office/drawing/2014/main" id="{ACE7E8B7-4780-15C3-13F2-5BBB13755278}"/>
              </a:ext>
            </a:extLst>
          </p:cNvPr>
          <p:cNvSpPr txBox="1"/>
          <p:nvPr/>
        </p:nvSpPr>
        <p:spPr>
          <a:xfrm>
            <a:off x="16843091" y="39438496"/>
            <a:ext cx="13090358" cy="1200329"/>
          </a:xfrm>
          <a:prstGeom prst="rect">
            <a:avLst/>
          </a:prstGeom>
          <a:solidFill>
            <a:srgbClr val="002060"/>
          </a:solidFill>
          <a:ln w="38100">
            <a:solidFill>
              <a:schemeClr val="tx1"/>
            </a:solidFill>
          </a:ln>
        </p:spPr>
        <p:txBody>
          <a:bodyPr wrap="square" rtlCol="0">
            <a:spAutoFit/>
          </a:bodyPr>
          <a:lstStyle/>
          <a:p>
            <a:pPr algn="ctr"/>
            <a:r>
              <a:rPr lang="pt-BR" sz="7200" dirty="0">
                <a:solidFill>
                  <a:schemeClr val="bg1"/>
                </a:solidFill>
              </a:rPr>
              <a:t>  </a:t>
            </a:r>
            <a:r>
              <a:rPr lang="en-US" sz="7200" b="1" dirty="0">
                <a:solidFill>
                  <a:schemeClr val="bg1"/>
                </a:solidFill>
              </a:rPr>
              <a:t>Support</a:t>
            </a:r>
            <a:r>
              <a:rPr lang="en-US" sz="7200" b="1" i="0" u="none" strike="noStrike" dirty="0">
                <a:solidFill>
                  <a:srgbClr val="000000"/>
                </a:solidFill>
                <a:effectLst/>
              </a:rPr>
              <a:t> </a:t>
            </a:r>
            <a:endParaRPr lang="pt-BR" sz="7200" dirty="0">
              <a:solidFill>
                <a:schemeClr val="bg1"/>
              </a:solidFill>
            </a:endParaRPr>
          </a:p>
        </p:txBody>
      </p:sp>
      <p:sp>
        <p:nvSpPr>
          <p:cNvPr id="22" name="CaixaDeTexto 21">
            <a:extLst>
              <a:ext uri="{FF2B5EF4-FFF2-40B4-BE49-F238E27FC236}">
                <a16:creationId xmlns:a16="http://schemas.microsoft.com/office/drawing/2014/main" id="{92977555-6615-B820-92A0-B657765242CA}"/>
              </a:ext>
            </a:extLst>
          </p:cNvPr>
          <p:cNvSpPr txBox="1"/>
          <p:nvPr/>
        </p:nvSpPr>
        <p:spPr>
          <a:xfrm>
            <a:off x="218986" y="12483372"/>
            <a:ext cx="15302332" cy="7171194"/>
          </a:xfrm>
          <a:prstGeom prst="rect">
            <a:avLst/>
          </a:prstGeom>
          <a:noFill/>
        </p:spPr>
        <p:txBody>
          <a:bodyPr wrap="square" rtlCol="0">
            <a:spAutoFit/>
          </a:bodyPr>
          <a:lstStyle/>
          <a:p>
            <a:pPr algn="just">
              <a:lnSpc>
                <a:spcPct val="150000"/>
              </a:lnSpc>
            </a:pPr>
            <a:r>
              <a:rPr lang="en-US" sz="3200" i="1" kern="100" dirty="0" err="1">
                <a:effectLst/>
                <a:latin typeface="Arial" panose="020B0604020202020204" pitchFamily="34" charset="0"/>
                <a:ea typeface="Calibri" panose="020F0502020204030204" pitchFamily="34" charset="0"/>
                <a:cs typeface="Arial" panose="020B0604020202020204" pitchFamily="34" charset="0"/>
              </a:rPr>
              <a:t>Rhodococcus</a:t>
            </a:r>
            <a:r>
              <a:rPr lang="en-US" sz="3200" i="1" kern="100" dirty="0">
                <a:effectLst/>
                <a:latin typeface="Arial" panose="020B0604020202020204" pitchFamily="34" charset="0"/>
                <a:ea typeface="Calibri" panose="020F0502020204030204" pitchFamily="34" charset="0"/>
                <a:cs typeface="Arial" panose="020B0604020202020204" pitchFamily="34" charset="0"/>
              </a:rPr>
              <a:t> </a:t>
            </a:r>
            <a:r>
              <a:rPr lang="en-US" sz="3200" i="1" kern="100" dirty="0" err="1">
                <a:effectLst/>
                <a:latin typeface="Arial" panose="020B0604020202020204" pitchFamily="34" charset="0"/>
                <a:ea typeface="Calibri" panose="020F0502020204030204" pitchFamily="34" charset="0"/>
                <a:cs typeface="Arial" panose="020B0604020202020204" pitchFamily="34" charset="0"/>
              </a:rPr>
              <a:t>equi</a:t>
            </a:r>
            <a:r>
              <a:rPr lang="en-US" sz="3200" kern="100" dirty="0">
                <a:effectLst/>
                <a:latin typeface="Arial" panose="020B0604020202020204" pitchFamily="34" charset="0"/>
                <a:ea typeface="Calibri" panose="020F0502020204030204" pitchFamily="34" charset="0"/>
                <a:cs typeface="Arial" panose="020B0604020202020204" pitchFamily="34" charset="0"/>
              </a:rPr>
              <a:t> is an aerobic, opportunistic, and saprophytic bacterium. This microorganism is responsible for causing severe pyogranulomatous bronchopneumonia in equine foals between 1 and 6 months old. This infection has high rates of mortality and morbidity, significantly impacting equine farming both in Brazil and globally. Several vaccines have been developed in recent decades, but none have shown satisfactory results for large-scale use.</a:t>
            </a:r>
            <a:r>
              <a:rPr lang="en-US" sz="3200" kern="0" dirty="0">
                <a:solidFill>
                  <a:srgbClr val="000000"/>
                </a:solidFill>
                <a:effectLst/>
                <a:latin typeface="Arial" panose="020B0604020202020204" pitchFamily="34" charset="0"/>
                <a:ea typeface="Arial" panose="020B0604020202020204" pitchFamily="34" charset="0"/>
                <a:cs typeface="Arial" panose="020B0604020202020204" pitchFamily="34" charset="0"/>
              </a:rPr>
              <a:t> </a:t>
            </a:r>
            <a:r>
              <a:rPr lang="en-US" sz="3200" kern="100" dirty="0">
                <a:effectLst/>
                <a:latin typeface="Arial" panose="020B0604020202020204" pitchFamily="34" charset="0"/>
                <a:ea typeface="Calibri" panose="020F0502020204030204" pitchFamily="34" charset="0"/>
                <a:cs typeface="Arial" panose="020B0604020202020204" pitchFamily="34" charset="0"/>
              </a:rPr>
              <a:t>The reverse vaccinology strategy has proven to be an effective and secure method for the design of multi-epitope proteins. We seek to design an immunogenic multi-epitope protein with potential application in vaccinal formulations against </a:t>
            </a:r>
            <a:r>
              <a:rPr lang="en-US" sz="3200" i="1" kern="100" dirty="0">
                <a:effectLst/>
                <a:latin typeface="Arial" panose="020B0604020202020204" pitchFamily="34" charset="0"/>
                <a:ea typeface="Calibri" panose="020F0502020204030204" pitchFamily="34" charset="0"/>
                <a:cs typeface="Arial" panose="020B0604020202020204" pitchFamily="34" charset="0"/>
              </a:rPr>
              <a:t>R. </a:t>
            </a:r>
            <a:r>
              <a:rPr lang="en-US" sz="3200" i="1" kern="100" dirty="0" err="1">
                <a:effectLst/>
                <a:latin typeface="Arial" panose="020B0604020202020204" pitchFamily="34" charset="0"/>
                <a:ea typeface="Calibri" panose="020F0502020204030204" pitchFamily="34" charset="0"/>
                <a:cs typeface="Arial" panose="020B0604020202020204" pitchFamily="34" charset="0"/>
              </a:rPr>
              <a:t>equi</a:t>
            </a:r>
            <a:r>
              <a:rPr lang="en-US" sz="3200" i="1" kern="100" dirty="0">
                <a:effectLst/>
                <a:latin typeface="Arial" panose="020B0604020202020204" pitchFamily="34" charset="0"/>
                <a:ea typeface="Calibri" panose="020F0502020204030204" pitchFamily="34" charset="0"/>
                <a:cs typeface="Arial" panose="020B0604020202020204" pitchFamily="34" charset="0"/>
              </a:rPr>
              <a:t> </a:t>
            </a:r>
            <a:r>
              <a:rPr lang="en-US" sz="3200" kern="100" dirty="0">
                <a:effectLst/>
                <a:latin typeface="Arial" panose="020B0604020202020204" pitchFamily="34" charset="0"/>
                <a:ea typeface="Calibri" panose="020F0502020204030204" pitchFamily="34" charset="0"/>
                <a:cs typeface="Arial" panose="020B0604020202020204" pitchFamily="34" charset="0"/>
              </a:rPr>
              <a:t>infections.</a:t>
            </a:r>
          </a:p>
          <a:p>
            <a:pPr algn="just"/>
            <a:endParaRPr lang="en-US" sz="2800" dirty="0"/>
          </a:p>
        </p:txBody>
      </p:sp>
      <p:sp>
        <p:nvSpPr>
          <p:cNvPr id="23" name="CaixaDeTexto 22">
            <a:extLst>
              <a:ext uri="{FF2B5EF4-FFF2-40B4-BE49-F238E27FC236}">
                <a16:creationId xmlns:a16="http://schemas.microsoft.com/office/drawing/2014/main" id="{F1096BB1-2E1E-C87D-A4BA-32769082C04B}"/>
              </a:ext>
            </a:extLst>
          </p:cNvPr>
          <p:cNvSpPr txBox="1"/>
          <p:nvPr/>
        </p:nvSpPr>
        <p:spPr>
          <a:xfrm>
            <a:off x="16693833" y="11133050"/>
            <a:ext cx="15431739" cy="1200329"/>
          </a:xfrm>
          <a:prstGeom prst="rect">
            <a:avLst/>
          </a:prstGeom>
          <a:solidFill>
            <a:srgbClr val="002060"/>
          </a:solidFill>
          <a:ln w="38100">
            <a:solidFill>
              <a:schemeClr val="tx1"/>
            </a:solidFill>
          </a:ln>
        </p:spPr>
        <p:txBody>
          <a:bodyPr wrap="square" rtlCol="0">
            <a:spAutoFit/>
          </a:bodyPr>
          <a:lstStyle/>
          <a:p>
            <a:pPr algn="ctr"/>
            <a:r>
              <a:rPr lang="pt-BR" sz="7200" dirty="0">
                <a:solidFill>
                  <a:schemeClr val="bg1"/>
                </a:solidFill>
              </a:rPr>
              <a:t>RESULTS </a:t>
            </a:r>
          </a:p>
        </p:txBody>
      </p:sp>
      <p:sp>
        <p:nvSpPr>
          <p:cNvPr id="24" name="CaixaDeTexto 23">
            <a:extLst>
              <a:ext uri="{FF2B5EF4-FFF2-40B4-BE49-F238E27FC236}">
                <a16:creationId xmlns:a16="http://schemas.microsoft.com/office/drawing/2014/main" id="{DE71A226-7F29-E514-97B6-39128BCDDF78}"/>
              </a:ext>
            </a:extLst>
          </p:cNvPr>
          <p:cNvSpPr txBox="1"/>
          <p:nvPr/>
        </p:nvSpPr>
        <p:spPr>
          <a:xfrm>
            <a:off x="16843091" y="31862380"/>
            <a:ext cx="15282296" cy="1200329"/>
          </a:xfrm>
          <a:prstGeom prst="rect">
            <a:avLst/>
          </a:prstGeom>
          <a:solidFill>
            <a:srgbClr val="002060"/>
          </a:solidFill>
          <a:ln w="38100">
            <a:solidFill>
              <a:schemeClr val="tx1"/>
            </a:solidFill>
          </a:ln>
        </p:spPr>
        <p:txBody>
          <a:bodyPr wrap="square" rtlCol="0">
            <a:spAutoFit/>
          </a:bodyPr>
          <a:lstStyle/>
          <a:p>
            <a:pPr algn="ctr"/>
            <a:r>
              <a:rPr lang="pt-BR" sz="7200" dirty="0">
                <a:solidFill>
                  <a:schemeClr val="bg1"/>
                </a:solidFill>
              </a:rPr>
              <a:t> CONCLUSION</a:t>
            </a:r>
          </a:p>
        </p:txBody>
      </p:sp>
      <p:sp>
        <p:nvSpPr>
          <p:cNvPr id="12" name="CaixaDeTexto 11">
            <a:extLst>
              <a:ext uri="{FF2B5EF4-FFF2-40B4-BE49-F238E27FC236}">
                <a16:creationId xmlns:a16="http://schemas.microsoft.com/office/drawing/2014/main" id="{55DD54BB-EBFD-EC71-4F6C-B1359799364B}"/>
              </a:ext>
            </a:extLst>
          </p:cNvPr>
          <p:cNvSpPr txBox="1"/>
          <p:nvPr/>
        </p:nvSpPr>
        <p:spPr>
          <a:xfrm>
            <a:off x="261319" y="20965291"/>
            <a:ext cx="15229565" cy="9603719"/>
          </a:xfrm>
          <a:prstGeom prst="rect">
            <a:avLst/>
          </a:prstGeom>
          <a:noFill/>
        </p:spPr>
        <p:txBody>
          <a:bodyPr wrap="square" rtlCol="0">
            <a:spAutoFit/>
          </a:bodyPr>
          <a:lstStyle/>
          <a:p>
            <a:pPr algn="just">
              <a:lnSpc>
                <a:spcPct val="150000"/>
              </a:lnSpc>
            </a:pPr>
            <a:r>
              <a:rPr lang="en-US" sz="3200" b="0" i="0" u="none" strike="noStrike" dirty="0">
                <a:solidFill>
                  <a:srgbClr val="000000"/>
                </a:solidFill>
                <a:effectLst/>
                <a:latin typeface="Arial" panose="020B0604020202020204" pitchFamily="34" charset="0"/>
                <a:cs typeface="Arial" panose="020B0604020202020204" pitchFamily="34" charset="0"/>
              </a:rPr>
              <a:t>This work was developed using </a:t>
            </a:r>
            <a:r>
              <a:rPr lang="en-US" sz="3200" b="0" i="1" u="none" strike="noStrike" dirty="0">
                <a:solidFill>
                  <a:srgbClr val="000000"/>
                </a:solidFill>
                <a:effectLst/>
                <a:latin typeface="Arial" panose="020B0604020202020204" pitchFamily="34" charset="0"/>
                <a:cs typeface="Arial" panose="020B0604020202020204" pitchFamily="34" charset="0"/>
              </a:rPr>
              <a:t>in silico</a:t>
            </a:r>
            <a:r>
              <a:rPr lang="en-US" sz="3200" b="0" i="0" u="none" strike="noStrike" dirty="0">
                <a:solidFill>
                  <a:srgbClr val="000000"/>
                </a:solidFill>
                <a:effectLst/>
                <a:latin typeface="Arial" panose="020B0604020202020204" pitchFamily="34" charset="0"/>
                <a:cs typeface="Arial" panose="020B0604020202020204" pitchFamily="34" charset="0"/>
              </a:rPr>
              <a:t> approaches based on comparative genomics, subtractive genomics, and </a:t>
            </a:r>
            <a:r>
              <a:rPr lang="en-US" sz="3200" b="0" i="0" u="none" strike="noStrike" dirty="0" err="1">
                <a:solidFill>
                  <a:srgbClr val="000000"/>
                </a:solidFill>
                <a:effectLst/>
                <a:latin typeface="Arial" panose="020B0604020202020204" pitchFamily="34" charset="0"/>
                <a:cs typeface="Arial" panose="020B0604020202020204" pitchFamily="34" charset="0"/>
              </a:rPr>
              <a:t>immunoinformatics</a:t>
            </a:r>
            <a:r>
              <a:rPr lang="en-US" sz="3200" b="0" i="0" u="none" strike="noStrike" dirty="0">
                <a:solidFill>
                  <a:srgbClr val="000000"/>
                </a:solidFill>
                <a:effectLst/>
                <a:latin typeface="Arial" panose="020B0604020202020204" pitchFamily="34" charset="0"/>
                <a:cs typeface="Arial" panose="020B0604020202020204" pitchFamily="34" charset="0"/>
              </a:rPr>
              <a:t>. First, we retrieved total protein sequences from </a:t>
            </a:r>
            <a:r>
              <a:rPr lang="en-US" sz="3200" dirty="0">
                <a:solidFill>
                  <a:srgbClr val="000000"/>
                </a:solidFill>
                <a:latin typeface="Arial" panose="020B0604020202020204" pitchFamily="34" charset="0"/>
                <a:cs typeface="Arial" panose="020B0604020202020204" pitchFamily="34" charset="0"/>
              </a:rPr>
              <a:t>76</a:t>
            </a:r>
            <a:r>
              <a:rPr lang="en-US" sz="3200" b="0" i="0" u="none" strike="noStrike" dirty="0">
                <a:solidFill>
                  <a:srgbClr val="000000"/>
                </a:solidFill>
                <a:effectLst/>
                <a:latin typeface="Arial" panose="020B0604020202020204" pitchFamily="34" charset="0"/>
                <a:cs typeface="Arial" panose="020B0604020202020204" pitchFamily="34" charset="0"/>
              </a:rPr>
              <a:t> </a:t>
            </a:r>
            <a:r>
              <a:rPr lang="en-US" sz="3200" b="0" i="1" u="none" strike="noStrike" dirty="0">
                <a:solidFill>
                  <a:srgbClr val="000000"/>
                </a:solidFill>
                <a:effectLst/>
                <a:latin typeface="Arial" panose="020B0604020202020204" pitchFamily="34" charset="0"/>
                <a:cs typeface="Arial" panose="020B0604020202020204" pitchFamily="34" charset="0"/>
              </a:rPr>
              <a:t>R. </a:t>
            </a:r>
            <a:r>
              <a:rPr lang="en-US" sz="3200" b="0" i="1" u="none" strike="noStrike" dirty="0" err="1">
                <a:solidFill>
                  <a:srgbClr val="000000"/>
                </a:solidFill>
                <a:effectLst/>
                <a:latin typeface="Arial" panose="020B0604020202020204" pitchFamily="34" charset="0"/>
                <a:cs typeface="Arial" panose="020B0604020202020204" pitchFamily="34" charset="0"/>
              </a:rPr>
              <a:t>equi</a:t>
            </a:r>
            <a:r>
              <a:rPr lang="en-US" sz="3200" b="0" i="1" u="none" strike="noStrike" dirty="0">
                <a:solidFill>
                  <a:srgbClr val="000000"/>
                </a:solidFill>
                <a:effectLst/>
                <a:latin typeface="Arial" panose="020B0604020202020204" pitchFamily="34" charset="0"/>
                <a:cs typeface="Arial" panose="020B0604020202020204" pitchFamily="34" charset="0"/>
              </a:rPr>
              <a:t> </a:t>
            </a:r>
            <a:r>
              <a:rPr lang="en-US" sz="3200" b="0" i="0" u="none" strike="noStrike" dirty="0">
                <a:solidFill>
                  <a:srgbClr val="000000"/>
                </a:solidFill>
                <a:effectLst/>
                <a:latin typeface="Arial" panose="020B0604020202020204" pitchFamily="34" charset="0"/>
                <a:cs typeface="Arial" panose="020B0604020202020204" pitchFamily="34" charset="0"/>
              </a:rPr>
              <a:t>genomes publicly available in the NCBI database</a:t>
            </a:r>
            <a:r>
              <a:rPr lang="en-US" sz="3200" b="0" i="0" u="none" strike="noStrike" dirty="0">
                <a:solidFill>
                  <a:srgbClr val="1F2937"/>
                </a:solidFill>
                <a:effectLst/>
                <a:latin typeface="Arial" panose="020B0604020202020204" pitchFamily="34" charset="0"/>
                <a:cs typeface="Arial" panose="020B0604020202020204" pitchFamily="34" charset="0"/>
              </a:rPr>
              <a:t>. An </a:t>
            </a:r>
            <a:r>
              <a:rPr lang="en-US" sz="3200" b="0" i="0" u="none" strike="noStrike" dirty="0">
                <a:solidFill>
                  <a:srgbClr val="000000"/>
                </a:solidFill>
                <a:effectLst/>
                <a:latin typeface="Arial" panose="020B0604020202020204" pitchFamily="34" charset="0"/>
                <a:cs typeface="Arial" panose="020B0604020202020204" pitchFamily="34" charset="0"/>
              </a:rPr>
              <a:t>analysis was conducted to define the core proteome of </a:t>
            </a:r>
            <a:r>
              <a:rPr lang="en-US" sz="3200" b="0" i="1" u="none" strike="noStrike" dirty="0">
                <a:solidFill>
                  <a:srgbClr val="000000"/>
                </a:solidFill>
                <a:effectLst/>
                <a:latin typeface="Arial" panose="020B0604020202020204" pitchFamily="34" charset="0"/>
                <a:cs typeface="Arial" panose="020B0604020202020204" pitchFamily="34" charset="0"/>
              </a:rPr>
              <a:t>R. </a:t>
            </a:r>
            <a:r>
              <a:rPr lang="en-US" sz="3200" b="0" i="1" u="none" strike="noStrike" dirty="0" err="1">
                <a:solidFill>
                  <a:srgbClr val="000000"/>
                </a:solidFill>
                <a:effectLst/>
                <a:latin typeface="Arial" panose="020B0604020202020204" pitchFamily="34" charset="0"/>
                <a:cs typeface="Arial" panose="020B0604020202020204" pitchFamily="34" charset="0"/>
              </a:rPr>
              <a:t>equi</a:t>
            </a:r>
            <a:r>
              <a:rPr lang="en-US" sz="3200" i="1" dirty="0">
                <a:solidFill>
                  <a:srgbClr val="000000"/>
                </a:solidFill>
                <a:latin typeface="Arial" panose="020B0604020202020204" pitchFamily="34" charset="0"/>
                <a:cs typeface="Arial" panose="020B0604020202020204" pitchFamily="34" charset="0"/>
              </a:rPr>
              <a:t> </a:t>
            </a:r>
            <a:r>
              <a:rPr lang="en-US" sz="3200" dirty="0">
                <a:solidFill>
                  <a:srgbClr val="000000"/>
                </a:solidFill>
                <a:latin typeface="Arial" panose="020B0604020202020204" pitchFamily="34" charset="0"/>
                <a:cs typeface="Arial" panose="020B0604020202020204" pitchFamily="34" charset="0"/>
              </a:rPr>
              <a:t>using</a:t>
            </a:r>
            <a:r>
              <a:rPr lang="en-US" sz="3200" i="1" dirty="0">
                <a:solidFill>
                  <a:srgbClr val="000000"/>
                </a:solidFill>
                <a:latin typeface="Arial" panose="020B0604020202020204" pitchFamily="34" charset="0"/>
                <a:cs typeface="Arial" panose="020B0604020202020204" pitchFamily="34" charset="0"/>
              </a:rPr>
              <a:t> </a:t>
            </a:r>
            <a:r>
              <a:rPr lang="en-US" sz="3200" i="1" dirty="0" err="1">
                <a:solidFill>
                  <a:srgbClr val="000000"/>
                </a:solidFill>
                <a:latin typeface="Arial" panose="020B0604020202020204" pitchFamily="34" charset="0"/>
                <a:cs typeface="Arial" panose="020B0604020202020204" pitchFamily="34" charset="0"/>
              </a:rPr>
              <a:t>Orthofinder</a:t>
            </a:r>
            <a:r>
              <a:rPr lang="en-US" sz="3200" b="0" i="1" u="none" strike="noStrike" dirty="0">
                <a:solidFill>
                  <a:srgbClr val="000000"/>
                </a:solidFill>
                <a:effectLst/>
                <a:latin typeface="Arial" panose="020B0604020202020204" pitchFamily="34" charset="0"/>
                <a:cs typeface="Arial" panose="020B0604020202020204" pitchFamily="34" charset="0"/>
              </a:rPr>
              <a:t>, </a:t>
            </a:r>
            <a:r>
              <a:rPr lang="en-US" sz="3200" b="0" i="0" u="none" strike="noStrike" dirty="0">
                <a:solidFill>
                  <a:srgbClr val="000000"/>
                </a:solidFill>
                <a:effectLst/>
                <a:latin typeface="Arial" panose="020B0604020202020204" pitchFamily="34" charset="0"/>
                <a:cs typeface="Arial" panose="020B0604020202020204" pitchFamily="34" charset="0"/>
              </a:rPr>
              <a:t>and </a:t>
            </a:r>
            <a:r>
              <a:rPr lang="en-US" sz="3200" b="0" i="1" u="none" strike="noStrike" dirty="0" err="1">
                <a:solidFill>
                  <a:srgbClr val="000000"/>
                </a:solidFill>
                <a:effectLst/>
                <a:latin typeface="Arial" panose="020B0604020202020204" pitchFamily="34" charset="0"/>
                <a:cs typeface="Arial" panose="020B0604020202020204" pitchFamily="34" charset="0"/>
              </a:rPr>
              <a:t>Blastp</a:t>
            </a:r>
            <a:r>
              <a:rPr lang="en-US" sz="3200" b="0" i="0" u="none" strike="noStrike" dirty="0">
                <a:solidFill>
                  <a:srgbClr val="000000"/>
                </a:solidFill>
                <a:effectLst/>
                <a:latin typeface="Arial" panose="020B0604020202020204" pitchFamily="34" charset="0"/>
                <a:cs typeface="Arial" panose="020B0604020202020204" pitchFamily="34" charset="0"/>
              </a:rPr>
              <a:t> was used to find the proteins non-homologous to the host </a:t>
            </a:r>
            <a:r>
              <a:rPr lang="en-US" sz="3200" b="0" i="1" u="none" strike="noStrike" dirty="0">
                <a:solidFill>
                  <a:srgbClr val="000000"/>
                </a:solidFill>
                <a:effectLst/>
                <a:latin typeface="Arial" panose="020B0604020202020204" pitchFamily="34" charset="0"/>
                <a:cs typeface="Arial" panose="020B0604020202020204" pitchFamily="34" charset="0"/>
              </a:rPr>
              <a:t>Equus caballus</a:t>
            </a:r>
            <a:r>
              <a:rPr lang="en-US" sz="3200" b="0" i="0" u="none" strike="noStrike" dirty="0">
                <a:solidFill>
                  <a:srgbClr val="1F2937"/>
                </a:solidFill>
                <a:effectLst/>
                <a:latin typeface="Arial" panose="020B0604020202020204" pitchFamily="34" charset="0"/>
                <a:cs typeface="Arial" panose="020B0604020202020204" pitchFamily="34" charset="0"/>
              </a:rPr>
              <a:t>. </a:t>
            </a:r>
            <a:r>
              <a:rPr lang="en-US" sz="3200" b="0" i="0" u="none" strike="noStrike" dirty="0">
                <a:solidFill>
                  <a:srgbClr val="000000"/>
                </a:solidFill>
                <a:effectLst/>
                <a:latin typeface="Arial" panose="020B0604020202020204" pitchFamily="34" charset="0"/>
                <a:cs typeface="Arial" panose="020B0604020202020204" pitchFamily="34" charset="0"/>
              </a:rPr>
              <a:t>The target proteins were selected according to their subcellular localization (</a:t>
            </a:r>
            <a:r>
              <a:rPr lang="en-US" sz="3200" b="0" i="1" u="none" strike="noStrike" dirty="0" err="1">
                <a:solidFill>
                  <a:srgbClr val="000000"/>
                </a:solidFill>
                <a:effectLst/>
                <a:latin typeface="Arial" panose="020B0604020202020204" pitchFamily="34" charset="0"/>
                <a:cs typeface="Arial" panose="020B0604020202020204" pitchFamily="34" charset="0"/>
              </a:rPr>
              <a:t>PSORTb</a:t>
            </a:r>
            <a:r>
              <a:rPr lang="en-US" sz="3200" b="0" u="none" strike="noStrike" dirty="0">
                <a:solidFill>
                  <a:srgbClr val="000000"/>
                </a:solidFill>
                <a:effectLst/>
                <a:latin typeface="Arial" panose="020B0604020202020204" pitchFamily="34" charset="0"/>
                <a:cs typeface="Arial" panose="020B0604020202020204" pitchFamily="34" charset="0"/>
              </a:rPr>
              <a:t>)</a:t>
            </a:r>
            <a:r>
              <a:rPr lang="en-US" sz="3200" b="0" i="0" u="none" strike="noStrike" dirty="0">
                <a:solidFill>
                  <a:srgbClr val="000000"/>
                </a:solidFill>
                <a:effectLst/>
                <a:latin typeface="Arial" panose="020B0604020202020204" pitchFamily="34" charset="0"/>
                <a:cs typeface="Arial" panose="020B0604020202020204" pitchFamily="34" charset="0"/>
              </a:rPr>
              <a:t>, </a:t>
            </a:r>
            <a:r>
              <a:rPr lang="en-US" sz="3200" dirty="0">
                <a:solidFill>
                  <a:srgbClr val="000000"/>
                </a:solidFill>
                <a:latin typeface="Arial" panose="020B0604020202020204" pitchFamily="34" charset="0"/>
                <a:cs typeface="Arial" panose="020B0604020202020204" pitchFamily="34" charset="0"/>
              </a:rPr>
              <a:t>a</a:t>
            </a:r>
            <a:r>
              <a:rPr lang="en-US" sz="3200" b="0" i="0" u="none" strike="noStrike" dirty="0">
                <a:solidFill>
                  <a:srgbClr val="000000"/>
                </a:solidFill>
                <a:effectLst/>
                <a:latin typeface="Arial" panose="020B0604020202020204" pitchFamily="34" charset="0"/>
                <a:cs typeface="Arial" panose="020B0604020202020204" pitchFamily="34" charset="0"/>
              </a:rPr>
              <a:t>ntigenicity, (</a:t>
            </a:r>
            <a:r>
              <a:rPr lang="en-US" sz="3200" b="0" i="1" u="none" strike="noStrike" dirty="0" err="1">
                <a:solidFill>
                  <a:srgbClr val="000000"/>
                </a:solidFill>
                <a:effectLst/>
                <a:latin typeface="Arial" panose="020B0604020202020204" pitchFamily="34" charset="0"/>
                <a:cs typeface="Arial" panose="020B0604020202020204" pitchFamily="34" charset="0"/>
              </a:rPr>
              <a:t>Vaxign</a:t>
            </a:r>
            <a:r>
              <a:rPr lang="en-us" sz="3200" cap="none" dirty="0">
                <a:latin typeface="Arial" panose="020B0604020202020204" pitchFamily="34" charset="0"/>
                <a:cs typeface="Arial" panose="020B0604020202020204" pitchFamily="34" charset="0"/>
              </a:rPr>
              <a:t>)</a:t>
            </a:r>
            <a:r>
              <a:rPr lang="en-US" sz="3200" cap="none" dirty="0">
                <a:latin typeface="Arial" panose="020B0604020202020204" pitchFamily="34" charset="0"/>
                <a:cs typeface="Arial" panose="020B0604020202020204" pitchFamily="34" charset="0"/>
              </a:rPr>
              <a:t>,</a:t>
            </a:r>
            <a:r>
              <a:rPr lang="en-US" sz="3200" b="0" i="0" u="none" strike="noStrike" dirty="0">
                <a:solidFill>
                  <a:srgbClr val="000000"/>
                </a:solidFill>
                <a:effectLst/>
                <a:latin typeface="Arial" panose="020B0604020202020204" pitchFamily="34" charset="0"/>
                <a:cs typeface="Arial" panose="020B0604020202020204" pitchFamily="34" charset="0"/>
              </a:rPr>
              <a:t> essentiality, and virulence properties. Next, an analysis was performed to predict epitope binding affinity to MHC I, MHC II, and B cells, using the IEDB database</a:t>
            </a:r>
            <a:r>
              <a:rPr lang="en-US" sz="3200" dirty="0">
                <a:solidFill>
                  <a:srgbClr val="000000"/>
                </a:solidFill>
                <a:latin typeface="Arial" panose="020B0604020202020204" pitchFamily="34" charset="0"/>
                <a:cs typeface="Arial" panose="020B0604020202020204" pitchFamily="34" charset="0"/>
              </a:rPr>
              <a:t> and </a:t>
            </a:r>
            <a:r>
              <a:rPr lang="en-US" sz="3200" b="0" i="1" u="none" strike="noStrike" dirty="0" err="1">
                <a:solidFill>
                  <a:srgbClr val="000000"/>
                </a:solidFill>
                <a:effectLst/>
                <a:latin typeface="Arial" panose="020B0604020202020204" pitchFamily="34" charset="0"/>
                <a:cs typeface="Arial" panose="020B0604020202020204" pitchFamily="34" charset="0"/>
              </a:rPr>
              <a:t>ABCpred</a:t>
            </a:r>
            <a:r>
              <a:rPr lang="en-us" sz="3200" cap="none" dirty="0">
                <a:latin typeface="Arial" panose="020B0604020202020204" pitchFamily="34" charset="0"/>
                <a:cs typeface="Arial" panose="020B0604020202020204" pitchFamily="34" charset="0"/>
              </a:rPr>
              <a:t>.</a:t>
            </a:r>
            <a:r>
              <a:rPr lang="en-US" sz="3200" b="0" i="0" u="none" strike="noStrike" dirty="0">
                <a:solidFill>
                  <a:srgbClr val="000000"/>
                </a:solidFill>
                <a:effectLst/>
                <a:latin typeface="Arial" panose="020B0604020202020204" pitchFamily="34" charset="0"/>
                <a:cs typeface="Arial" panose="020B0604020202020204" pitchFamily="34" charset="0"/>
              </a:rPr>
              <a:t> Overlapping epitopes with high binding affinities were combined with small peptide linkers to construct one chimeric protein. Then, we predicted, evaluated and refined the tertiary structure of this multi-epitope protein</a:t>
            </a:r>
            <a:r>
              <a:rPr lang="en-US" sz="3200" dirty="0">
                <a:solidFill>
                  <a:srgbClr val="000000"/>
                </a:solidFill>
                <a:latin typeface="Arial" panose="020B0604020202020204" pitchFamily="34" charset="0"/>
                <a:cs typeface="Arial" panose="020B0604020202020204" pitchFamily="34" charset="0"/>
              </a:rPr>
              <a:t> using </a:t>
            </a:r>
            <a:r>
              <a:rPr lang="en-US" sz="3200" b="0" i="1" u="none" strike="noStrike" dirty="0" err="1">
                <a:solidFill>
                  <a:srgbClr val="000000"/>
                </a:solidFill>
                <a:effectLst/>
                <a:latin typeface="Arial" panose="020B0604020202020204" pitchFamily="34" charset="0"/>
                <a:cs typeface="Arial" panose="020B0604020202020204" pitchFamily="34" charset="0"/>
              </a:rPr>
              <a:t>trRosetta</a:t>
            </a:r>
            <a:r>
              <a:rPr lang="pt-BR" sz="3200" dirty="0">
                <a:solidFill>
                  <a:srgbClr val="000000"/>
                </a:solidFill>
                <a:latin typeface="Arial" panose="020B0604020202020204" pitchFamily="34" charset="0"/>
                <a:cs typeface="Arial" panose="020B0604020202020204" pitchFamily="34" charset="0"/>
              </a:rPr>
              <a:t>. </a:t>
            </a:r>
            <a:r>
              <a:rPr lang="en-US" sz="3200" b="0" i="0" u="none" strike="noStrike" dirty="0">
                <a:solidFill>
                  <a:srgbClr val="000000"/>
                </a:solidFill>
                <a:effectLst/>
                <a:latin typeface="Arial" panose="020B0604020202020204" pitchFamily="34" charset="0"/>
                <a:cs typeface="Arial" panose="020B0604020202020204" pitchFamily="34" charset="0"/>
              </a:rPr>
              <a:t>Toxicity, allergenicity</a:t>
            </a:r>
            <a:r>
              <a:rPr lang="en-US" sz="3200" dirty="0">
                <a:latin typeface="Arial" panose="020B0604020202020204" pitchFamily="34" charset="0"/>
                <a:cs typeface="Arial" panose="020B0604020202020204" pitchFamily="34" charset="0"/>
              </a:rPr>
              <a:t>, </a:t>
            </a:r>
            <a:r>
              <a:rPr lang="en-US" sz="3200" b="0" i="0" u="none" strike="noStrike" dirty="0">
                <a:solidFill>
                  <a:srgbClr val="000000"/>
                </a:solidFill>
                <a:effectLst/>
                <a:latin typeface="Arial" panose="020B0604020202020204" pitchFamily="34" charset="0"/>
                <a:cs typeface="Arial" panose="020B0604020202020204" pitchFamily="34" charset="0"/>
              </a:rPr>
              <a:t>antigenicity, and homology with proteins in the equine host</a:t>
            </a:r>
            <a:r>
              <a:rPr lang="en-US" sz="3200" dirty="0">
                <a:solidFill>
                  <a:srgbClr val="000000"/>
                </a:solidFill>
                <a:latin typeface="Arial" panose="020B0604020202020204" pitchFamily="34" charset="0"/>
                <a:cs typeface="Arial" panose="020B0604020202020204" pitchFamily="34" charset="0"/>
              </a:rPr>
              <a:t> were also predicted for the chimera.</a:t>
            </a:r>
            <a:endParaRPr lang="en-US" sz="3200" dirty="0">
              <a:latin typeface="Arial" panose="020B0604020202020204" pitchFamily="34" charset="0"/>
              <a:cs typeface="Arial" panose="020B0604020202020204" pitchFamily="34" charset="0"/>
            </a:endParaRPr>
          </a:p>
        </p:txBody>
      </p:sp>
      <p:sp>
        <p:nvSpPr>
          <p:cNvPr id="19" name="CaixaDeTexto 18">
            <a:extLst>
              <a:ext uri="{FF2B5EF4-FFF2-40B4-BE49-F238E27FC236}">
                <a16:creationId xmlns:a16="http://schemas.microsoft.com/office/drawing/2014/main" id="{F6CB62A6-80E2-6FBA-7D6A-16FF180CFCD1}"/>
              </a:ext>
            </a:extLst>
          </p:cNvPr>
          <p:cNvSpPr txBox="1"/>
          <p:nvPr/>
        </p:nvSpPr>
        <p:spPr>
          <a:xfrm>
            <a:off x="16877971" y="41178758"/>
            <a:ext cx="9826372" cy="1077218"/>
          </a:xfrm>
          <a:prstGeom prst="rect">
            <a:avLst/>
          </a:prstGeom>
          <a:noFill/>
        </p:spPr>
        <p:txBody>
          <a:bodyPr wrap="square" rtlCol="0">
            <a:spAutoFit/>
          </a:bodyPr>
          <a:lstStyle/>
          <a:p>
            <a:pPr algn="just" rtl="0">
              <a:spcBef>
                <a:spcPts val="0"/>
              </a:spcBef>
              <a:spcAft>
                <a:spcPts val="0"/>
              </a:spcAft>
            </a:pPr>
            <a:r>
              <a:rPr lang="en-US" sz="2800" b="0" i="0" u="none" strike="noStrike" dirty="0">
                <a:solidFill>
                  <a:srgbClr val="000000"/>
                </a:solidFill>
                <a:effectLst/>
                <a:latin typeface="Arial" panose="020B0604020202020204" pitchFamily="34" charset="0"/>
              </a:rPr>
              <a:t>We acknowledge support from CAPES and </a:t>
            </a:r>
            <a:r>
              <a:rPr lang="en-US" sz="2800" b="0" i="0" u="none" strike="noStrike" dirty="0" err="1">
                <a:solidFill>
                  <a:srgbClr val="000000"/>
                </a:solidFill>
                <a:effectLst/>
                <a:latin typeface="Arial" panose="020B0604020202020204" pitchFamily="34" charset="0"/>
              </a:rPr>
              <a:t>CNPq</a:t>
            </a:r>
            <a:r>
              <a:rPr lang="en-US" sz="1800" b="0" i="0" u="none" strike="noStrike" dirty="0">
                <a:solidFill>
                  <a:srgbClr val="000000"/>
                </a:solidFill>
                <a:effectLst/>
                <a:latin typeface="Arial" panose="020B0604020202020204" pitchFamily="34" charset="0"/>
              </a:rPr>
              <a:t>.</a:t>
            </a:r>
            <a:endParaRPr lang="en-US" b="0" dirty="0">
              <a:effectLst/>
            </a:endParaRPr>
          </a:p>
          <a:p>
            <a:br>
              <a:rPr lang="en-US" dirty="0"/>
            </a:br>
            <a:endParaRPr lang="en-US" dirty="0"/>
          </a:p>
        </p:txBody>
      </p:sp>
      <p:sp>
        <p:nvSpPr>
          <p:cNvPr id="25" name="CaixaDeTexto 24">
            <a:extLst>
              <a:ext uri="{FF2B5EF4-FFF2-40B4-BE49-F238E27FC236}">
                <a16:creationId xmlns:a16="http://schemas.microsoft.com/office/drawing/2014/main" id="{478B032C-6663-B975-EFD8-38CBC7CBC5AC}"/>
              </a:ext>
            </a:extLst>
          </p:cNvPr>
          <p:cNvSpPr txBox="1"/>
          <p:nvPr/>
        </p:nvSpPr>
        <p:spPr>
          <a:xfrm>
            <a:off x="16922977" y="32664127"/>
            <a:ext cx="15135150" cy="6805581"/>
          </a:xfrm>
          <a:prstGeom prst="rect">
            <a:avLst/>
          </a:prstGeom>
          <a:noFill/>
        </p:spPr>
        <p:txBody>
          <a:bodyPr wrap="square" rtlCol="0">
            <a:spAutoFit/>
          </a:bodyPr>
          <a:lstStyle/>
          <a:p>
            <a:pPr marL="0" marR="0">
              <a:lnSpc>
                <a:spcPct val="107000"/>
              </a:lnSpc>
              <a:spcBef>
                <a:spcPts val="0"/>
              </a:spcBef>
            </a:pPr>
            <a:r>
              <a:rPr lang="en-US" sz="3200" kern="100" dirty="0">
                <a:effectLst/>
                <a:latin typeface="Arial" panose="020B0604020202020204" pitchFamily="34" charset="0"/>
                <a:ea typeface="Calibri" panose="020F0502020204030204" pitchFamily="34" charset="0"/>
                <a:cs typeface="Arial" panose="020B0604020202020204" pitchFamily="34" charset="0"/>
              </a:rPr>
              <a:t> </a:t>
            </a:r>
          </a:p>
          <a:p>
            <a:pPr marL="0" marR="0" algn="just">
              <a:lnSpc>
                <a:spcPct val="150000"/>
              </a:lnSpc>
              <a:spcBef>
                <a:spcPts val="0"/>
              </a:spcBef>
            </a:pPr>
            <a:r>
              <a:rPr lang="pt-BR" sz="3200" dirty="0" err="1">
                <a:solidFill>
                  <a:srgbClr val="0E101A"/>
                </a:solidFill>
                <a:latin typeface="Arial" panose="020B0604020202020204" pitchFamily="34" charset="0"/>
                <a:cs typeface="Arial" panose="020B0604020202020204" pitchFamily="34" charset="0"/>
              </a:rPr>
              <a:t>Our</a:t>
            </a:r>
            <a:r>
              <a:rPr lang="pt-BR" sz="3200" dirty="0">
                <a:solidFill>
                  <a:srgbClr val="0E101A"/>
                </a:solidFill>
                <a:latin typeface="Arial" panose="020B0604020202020204" pitchFamily="34" charset="0"/>
                <a:cs typeface="Arial" panose="020B0604020202020204" pitchFamily="34" charset="0"/>
              </a:rPr>
              <a:t> </a:t>
            </a:r>
            <a:r>
              <a:rPr lang="pt-BR" sz="3200" i="1" dirty="0">
                <a:solidFill>
                  <a:srgbClr val="0E101A"/>
                </a:solidFill>
                <a:latin typeface="Arial" panose="020B0604020202020204" pitchFamily="34" charset="0"/>
                <a:cs typeface="Arial" panose="020B0604020202020204" pitchFamily="34" charset="0"/>
              </a:rPr>
              <a:t>in </a:t>
            </a:r>
            <a:r>
              <a:rPr lang="pt-BR" sz="3200" i="1" dirty="0" err="1">
                <a:solidFill>
                  <a:srgbClr val="0E101A"/>
                </a:solidFill>
                <a:latin typeface="Arial" panose="020B0604020202020204" pitchFamily="34" charset="0"/>
                <a:cs typeface="Arial" panose="020B0604020202020204" pitchFamily="34" charset="0"/>
              </a:rPr>
              <a:t>silico</a:t>
            </a:r>
            <a:r>
              <a:rPr lang="pt-BR" sz="3200" i="1" dirty="0">
                <a:solidFill>
                  <a:srgbClr val="0E101A"/>
                </a:solidFill>
                <a:latin typeface="Arial" panose="020B0604020202020204" pitchFamily="34" charset="0"/>
                <a:cs typeface="Arial" panose="020B0604020202020204" pitchFamily="34" charset="0"/>
              </a:rPr>
              <a:t> </a:t>
            </a:r>
            <a:r>
              <a:rPr lang="pt-BR" sz="3200" dirty="0">
                <a:solidFill>
                  <a:srgbClr val="0E101A"/>
                </a:solidFill>
                <a:latin typeface="Arial" panose="020B0604020202020204" pitchFamily="34" charset="0"/>
                <a:cs typeface="Arial" panose="020B0604020202020204" pitchFamily="34" charset="0"/>
              </a:rPr>
              <a:t>workflow </a:t>
            </a:r>
            <a:r>
              <a:rPr lang="pt-BR" sz="3200" dirty="0" err="1">
                <a:solidFill>
                  <a:srgbClr val="0E101A"/>
                </a:solidFill>
                <a:latin typeface="Arial" panose="020B0604020202020204" pitchFamily="34" charset="0"/>
                <a:cs typeface="Arial" panose="020B0604020202020204" pitchFamily="34" charset="0"/>
              </a:rPr>
              <a:t>enabled</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the</a:t>
            </a:r>
            <a:r>
              <a:rPr lang="pt-BR" sz="3200" dirty="0">
                <a:solidFill>
                  <a:srgbClr val="0E101A"/>
                </a:solidFill>
                <a:latin typeface="Arial" panose="020B0604020202020204" pitchFamily="34" charset="0"/>
                <a:cs typeface="Arial" panose="020B0604020202020204" pitchFamily="34" charset="0"/>
              </a:rPr>
              <a:t> design </a:t>
            </a:r>
            <a:r>
              <a:rPr lang="pt-BR" sz="3200" dirty="0" err="1">
                <a:solidFill>
                  <a:srgbClr val="0E101A"/>
                </a:solidFill>
                <a:latin typeface="Arial" panose="020B0604020202020204" pitchFamily="34" charset="0"/>
                <a:cs typeface="Arial" panose="020B0604020202020204" pitchFamily="34" charset="0"/>
              </a:rPr>
              <a:t>of</a:t>
            </a:r>
            <a:r>
              <a:rPr lang="pt-BR" sz="3200" dirty="0">
                <a:solidFill>
                  <a:srgbClr val="0E101A"/>
                </a:solidFill>
                <a:latin typeface="Arial" panose="020B0604020202020204" pitchFamily="34" charset="0"/>
                <a:cs typeface="Arial" panose="020B0604020202020204" pitchFamily="34" charset="0"/>
              </a:rPr>
              <a:t> a </a:t>
            </a:r>
            <a:r>
              <a:rPr lang="pt-BR" sz="3200" dirty="0" err="1">
                <a:solidFill>
                  <a:srgbClr val="0E101A"/>
                </a:solidFill>
                <a:latin typeface="Arial" panose="020B0604020202020204" pitchFamily="34" charset="0"/>
                <a:cs typeface="Arial" panose="020B0604020202020204" pitchFamily="34" charset="0"/>
              </a:rPr>
              <a:t>potentially</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immunogenic</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multi-epitope</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protein</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combining</a:t>
            </a:r>
            <a:r>
              <a:rPr lang="pt-BR" sz="3200" dirty="0">
                <a:solidFill>
                  <a:srgbClr val="0E101A"/>
                </a:solidFill>
                <a:latin typeface="Arial" panose="020B0604020202020204" pitchFamily="34" charset="0"/>
                <a:cs typeface="Arial" panose="020B0604020202020204" pitchFamily="34" charset="0"/>
              </a:rPr>
              <a:t> high-</a:t>
            </a:r>
            <a:r>
              <a:rPr lang="pt-BR" sz="3200" dirty="0" err="1">
                <a:solidFill>
                  <a:srgbClr val="0E101A"/>
                </a:solidFill>
                <a:latin typeface="Arial" panose="020B0604020202020204" pitchFamily="34" charset="0"/>
                <a:cs typeface="Arial" panose="020B0604020202020204" pitchFamily="34" charset="0"/>
              </a:rPr>
              <a:t>affinity</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epitopes</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retrieved</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from</a:t>
            </a:r>
            <a:r>
              <a:rPr lang="pt-BR" sz="3200" dirty="0">
                <a:solidFill>
                  <a:srgbClr val="0E101A"/>
                </a:solidFill>
                <a:latin typeface="Arial" panose="020B0604020202020204" pitchFamily="34" charset="0"/>
                <a:cs typeface="Arial" panose="020B0604020202020204" pitchFamily="34" charset="0"/>
              </a:rPr>
              <a:t> natural </a:t>
            </a:r>
            <a:r>
              <a:rPr lang="pt-BR" sz="3200" dirty="0" err="1">
                <a:solidFill>
                  <a:srgbClr val="0E101A"/>
                </a:solidFill>
                <a:latin typeface="Arial" panose="020B0604020202020204" pitchFamily="34" charset="0"/>
                <a:cs typeface="Arial" panose="020B0604020202020204" pitchFamily="34" charset="0"/>
              </a:rPr>
              <a:t>proteins</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predicted</a:t>
            </a:r>
            <a:r>
              <a:rPr lang="pt-BR" sz="3200" dirty="0">
                <a:solidFill>
                  <a:srgbClr val="0E101A"/>
                </a:solidFill>
                <a:latin typeface="Arial" panose="020B0604020202020204" pitchFamily="34" charset="0"/>
                <a:cs typeface="Arial" panose="020B0604020202020204" pitchFamily="34" charset="0"/>
              </a:rPr>
              <a:t> in </a:t>
            </a:r>
            <a:r>
              <a:rPr lang="pt-BR" sz="3200" i="1" dirty="0">
                <a:solidFill>
                  <a:srgbClr val="0E101A"/>
                </a:solidFill>
                <a:latin typeface="Arial" panose="020B0604020202020204" pitchFamily="34" charset="0"/>
                <a:cs typeface="Arial" panose="020B0604020202020204" pitchFamily="34" charset="0"/>
              </a:rPr>
              <a:t>R. </a:t>
            </a:r>
            <a:r>
              <a:rPr lang="pt-BR" sz="3200" i="1" dirty="0" err="1">
                <a:solidFill>
                  <a:srgbClr val="0E101A"/>
                </a:solidFill>
                <a:latin typeface="Arial" panose="020B0604020202020204" pitchFamily="34" charset="0"/>
                <a:cs typeface="Arial" panose="020B0604020202020204" pitchFamily="34" charset="0"/>
              </a:rPr>
              <a:t>equi</a:t>
            </a:r>
            <a:r>
              <a:rPr lang="pt-BR" sz="3200" i="1"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sequenced</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strains</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and</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not</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present</a:t>
            </a:r>
            <a:r>
              <a:rPr lang="pt-BR" sz="3200" dirty="0">
                <a:solidFill>
                  <a:srgbClr val="0E101A"/>
                </a:solidFill>
                <a:latin typeface="Arial" panose="020B0604020202020204" pitchFamily="34" charset="0"/>
                <a:cs typeface="Arial" panose="020B0604020202020204" pitchFamily="34" charset="0"/>
              </a:rPr>
              <a:t> in </a:t>
            </a:r>
            <a:r>
              <a:rPr lang="pt-BR" sz="3200" dirty="0" err="1">
                <a:solidFill>
                  <a:srgbClr val="0E101A"/>
                </a:solidFill>
                <a:latin typeface="Arial" panose="020B0604020202020204" pitchFamily="34" charset="0"/>
                <a:cs typeface="Arial" panose="020B0604020202020204" pitchFamily="34" charset="0"/>
              </a:rPr>
              <a:t>the</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equine</a:t>
            </a:r>
            <a:r>
              <a:rPr lang="pt-BR" sz="3200" dirty="0">
                <a:solidFill>
                  <a:srgbClr val="0E101A"/>
                </a:solidFill>
                <a:latin typeface="Arial" panose="020B0604020202020204" pitchFamily="34" charset="0"/>
                <a:cs typeface="Arial" panose="020B0604020202020204" pitchFamily="34" charset="0"/>
              </a:rPr>
              <a:t> host. Next, </a:t>
            </a:r>
            <a:r>
              <a:rPr lang="pt-BR" sz="3200" dirty="0" err="1">
                <a:solidFill>
                  <a:srgbClr val="0E101A"/>
                </a:solidFill>
                <a:latin typeface="Arial" panose="020B0604020202020204" pitchFamily="34" charset="0"/>
                <a:cs typeface="Arial" panose="020B0604020202020204" pitchFamily="34" charset="0"/>
              </a:rPr>
              <a:t>we</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will</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proceed</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to</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additional</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analyses</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such</a:t>
            </a:r>
            <a:r>
              <a:rPr lang="pt-BR" sz="3200" dirty="0">
                <a:solidFill>
                  <a:srgbClr val="0E101A"/>
                </a:solidFill>
                <a:latin typeface="Arial" panose="020B0604020202020204" pitchFamily="34" charset="0"/>
                <a:cs typeface="Arial" panose="020B0604020202020204" pitchFamily="34" charset="0"/>
              </a:rPr>
              <a:t> as </a:t>
            </a:r>
            <a:r>
              <a:rPr lang="pt-BR" sz="3200" dirty="0" err="1">
                <a:solidFill>
                  <a:srgbClr val="0E101A"/>
                </a:solidFill>
                <a:latin typeface="Arial" panose="020B0604020202020204" pitchFamily="34" charset="0"/>
                <a:cs typeface="Arial" panose="020B0604020202020204" pitchFamily="34" charset="0"/>
              </a:rPr>
              <a:t>evaluating</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the</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stability</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of</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the</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interaction</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between</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the</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multi-epitope</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protein</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and</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the</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toll</a:t>
            </a:r>
            <a:r>
              <a:rPr lang="pt-BR" sz="3200" dirty="0">
                <a:solidFill>
                  <a:srgbClr val="0E101A"/>
                </a:solidFill>
                <a:latin typeface="Arial" panose="020B0604020202020204" pitchFamily="34" charset="0"/>
                <a:cs typeface="Arial" panose="020B0604020202020204" pitchFamily="34" charset="0"/>
              </a:rPr>
              <a:t>-like receptor </a:t>
            </a:r>
            <a:r>
              <a:rPr lang="pt-BR" sz="3200" dirty="0" err="1">
                <a:solidFill>
                  <a:srgbClr val="0E101A"/>
                </a:solidFill>
                <a:latin typeface="Arial" panose="020B0604020202020204" pitchFamily="34" charset="0"/>
                <a:cs typeface="Arial" panose="020B0604020202020204" pitchFamily="34" charset="0"/>
              </a:rPr>
              <a:t>and</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the</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prospection</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of</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potential</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adjuvants</a:t>
            </a:r>
            <a:r>
              <a:rPr lang="pt-BR" sz="3200" dirty="0">
                <a:solidFill>
                  <a:srgbClr val="0E101A"/>
                </a:solidFill>
                <a:latin typeface="Arial" panose="020B0604020202020204" pitchFamily="34" charset="0"/>
                <a:cs typeface="Arial" panose="020B0604020202020204" pitchFamily="34" charset="0"/>
              </a:rPr>
              <a:t> for </a:t>
            </a:r>
            <a:r>
              <a:rPr lang="pt-BR" sz="3200" dirty="0" err="1">
                <a:solidFill>
                  <a:srgbClr val="0E101A"/>
                </a:solidFill>
                <a:latin typeface="Arial" panose="020B0604020202020204" pitchFamily="34" charset="0"/>
                <a:cs typeface="Arial" panose="020B0604020202020204" pitchFamily="34" charset="0"/>
              </a:rPr>
              <a:t>vaccinal</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formulations</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based</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on</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this</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protein</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Finally</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the</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recombinant</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protein</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will</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be</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produced</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and</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evaluated</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regarding</a:t>
            </a:r>
            <a:r>
              <a:rPr lang="pt-BR" sz="3200" dirty="0">
                <a:solidFill>
                  <a:srgbClr val="0E101A"/>
                </a:solidFill>
                <a:latin typeface="Arial" panose="020B0604020202020204" pitchFamily="34" charset="0"/>
                <a:cs typeface="Arial" panose="020B0604020202020204" pitchFamily="34" charset="0"/>
              </a:rPr>
              <a:t> its </a:t>
            </a:r>
            <a:r>
              <a:rPr lang="pt-BR" sz="3200" dirty="0" err="1">
                <a:solidFill>
                  <a:srgbClr val="0E101A"/>
                </a:solidFill>
                <a:latin typeface="Arial" panose="020B0604020202020204" pitchFamily="34" charset="0"/>
                <a:cs typeface="Arial" panose="020B0604020202020204" pitchFamily="34" charset="0"/>
              </a:rPr>
              <a:t>potential</a:t>
            </a:r>
            <a:r>
              <a:rPr lang="pt-BR" sz="3200" dirty="0">
                <a:solidFill>
                  <a:srgbClr val="0E101A"/>
                </a:solidFill>
                <a:latin typeface="Arial" panose="020B0604020202020204" pitchFamily="34" charset="0"/>
                <a:cs typeface="Arial" panose="020B0604020202020204" pitchFamily="34" charset="0"/>
              </a:rPr>
              <a:t> use </a:t>
            </a:r>
            <a:r>
              <a:rPr lang="pt-BR" sz="3200" dirty="0" err="1">
                <a:solidFill>
                  <a:srgbClr val="0E101A"/>
                </a:solidFill>
                <a:latin typeface="Arial" panose="020B0604020202020204" pitchFamily="34" charset="0"/>
                <a:cs typeface="Arial" panose="020B0604020202020204" pitchFamily="34" charset="0"/>
              </a:rPr>
              <a:t>to</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control</a:t>
            </a:r>
            <a:r>
              <a:rPr lang="pt-BR" sz="3200" dirty="0">
                <a:solidFill>
                  <a:srgbClr val="0E101A"/>
                </a:solidFill>
                <a:latin typeface="Arial" panose="020B0604020202020204" pitchFamily="34" charset="0"/>
                <a:cs typeface="Arial" panose="020B0604020202020204" pitchFamily="34" charset="0"/>
              </a:rPr>
              <a:t> </a:t>
            </a:r>
            <a:r>
              <a:rPr lang="pt-BR" sz="3200" dirty="0" err="1">
                <a:solidFill>
                  <a:srgbClr val="0E101A"/>
                </a:solidFill>
                <a:latin typeface="Arial" panose="020B0604020202020204" pitchFamily="34" charset="0"/>
                <a:cs typeface="Arial" panose="020B0604020202020204" pitchFamily="34" charset="0"/>
              </a:rPr>
              <a:t>rhodococcosis</a:t>
            </a:r>
            <a:r>
              <a:rPr lang="pt-BR" sz="3200" dirty="0">
                <a:solidFill>
                  <a:srgbClr val="0E101A"/>
                </a:solidFill>
                <a:latin typeface="Arial" panose="020B0604020202020204" pitchFamily="34" charset="0"/>
                <a:cs typeface="Arial" panose="020B0604020202020204" pitchFamily="34" charset="0"/>
              </a:rPr>
              <a:t> in </a:t>
            </a:r>
            <a:r>
              <a:rPr lang="pt-BR" sz="3200" dirty="0" err="1">
                <a:solidFill>
                  <a:srgbClr val="0E101A"/>
                </a:solidFill>
                <a:latin typeface="Arial" panose="020B0604020202020204" pitchFamily="34" charset="0"/>
                <a:cs typeface="Arial" panose="020B0604020202020204" pitchFamily="34" charset="0"/>
              </a:rPr>
              <a:t>herds</a:t>
            </a:r>
            <a:r>
              <a:rPr lang="pt-BR" sz="3200" dirty="0">
                <a:solidFill>
                  <a:srgbClr val="0E101A"/>
                </a:solidFill>
                <a:latin typeface="Arial" panose="020B0604020202020204" pitchFamily="34" charset="0"/>
                <a:cs typeface="Arial" panose="020B0604020202020204" pitchFamily="34" charset="0"/>
              </a:rPr>
              <a:t>.</a:t>
            </a:r>
            <a:r>
              <a:rPr lang="en-US" sz="3200" dirty="0">
                <a:solidFill>
                  <a:srgbClr val="0E101A"/>
                </a:solidFill>
                <a:latin typeface="Arial" panose="020B0604020202020204" pitchFamily="34" charset="0"/>
                <a:cs typeface="Arial" panose="020B0604020202020204" pitchFamily="34" charset="0"/>
              </a:rPr>
              <a:t> </a:t>
            </a:r>
          </a:p>
          <a:p>
            <a:pPr algn="just" rtl="0">
              <a:spcBef>
                <a:spcPts val="0"/>
              </a:spcBef>
              <a:spcAft>
                <a:spcPts val="1200"/>
              </a:spcAft>
            </a:pPr>
            <a:endParaRPr lang="en-US" dirty="0">
              <a:highlight>
                <a:srgbClr val="FFFF00"/>
              </a:highlight>
            </a:endParaRPr>
          </a:p>
        </p:txBody>
      </p:sp>
      <p:sp>
        <p:nvSpPr>
          <p:cNvPr id="28" name="CaixaDeTexto 27">
            <a:extLst>
              <a:ext uri="{FF2B5EF4-FFF2-40B4-BE49-F238E27FC236}">
                <a16:creationId xmlns:a16="http://schemas.microsoft.com/office/drawing/2014/main" id="{89D5DED9-156A-3F49-6A42-DCE9DE4BC502}"/>
              </a:ext>
            </a:extLst>
          </p:cNvPr>
          <p:cNvSpPr txBox="1"/>
          <p:nvPr/>
        </p:nvSpPr>
        <p:spPr>
          <a:xfrm>
            <a:off x="16693833" y="12483374"/>
            <a:ext cx="15431554" cy="6649064"/>
          </a:xfrm>
          <a:prstGeom prst="rect">
            <a:avLst/>
          </a:prstGeom>
          <a:noFill/>
        </p:spPr>
        <p:txBody>
          <a:bodyPr wrap="square" rtlCol="0">
            <a:spAutoFit/>
          </a:bodyPr>
          <a:lstStyle/>
          <a:p>
            <a:pPr algn="just">
              <a:lnSpc>
                <a:spcPct val="150000"/>
              </a:lnSpc>
            </a:pPr>
            <a:r>
              <a:rPr lang="pt-BR" sz="3200" b="0" i="0" u="none" strike="noStrike" dirty="0" err="1">
                <a:solidFill>
                  <a:srgbClr val="0E101A"/>
                </a:solidFill>
                <a:effectLst/>
                <a:latin typeface="Arial" panose="020B0604020202020204" pitchFamily="34" charset="0"/>
                <a:cs typeface="Arial" panose="020B0604020202020204" pitchFamily="34" charset="0"/>
              </a:rPr>
              <a:t>We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identified</a:t>
            </a:r>
            <a:r>
              <a:rPr lang="pt-BR" sz="3200" b="0" i="0" u="none" strike="noStrike" dirty="0">
                <a:solidFill>
                  <a:srgbClr val="0E101A"/>
                </a:solidFill>
                <a:effectLst/>
                <a:latin typeface="Arial" panose="020B0604020202020204" pitchFamily="34" charset="0"/>
                <a:cs typeface="Arial" panose="020B0604020202020204" pitchFamily="34" charset="0"/>
              </a:rPr>
              <a:t> 2995 </a:t>
            </a:r>
            <a:r>
              <a:rPr lang="pt-BR" sz="3200" b="0" i="0" u="none" strike="noStrike" dirty="0" err="1">
                <a:solidFill>
                  <a:srgbClr val="0E101A"/>
                </a:solidFill>
                <a:effectLst/>
                <a:latin typeface="Arial" panose="020B0604020202020204" pitchFamily="34" charset="0"/>
                <a:cs typeface="Arial" panose="020B0604020202020204" pitchFamily="34" charset="0"/>
              </a:rPr>
              <a:t>proteins</a:t>
            </a:r>
            <a:r>
              <a:rPr lang="pt-BR" sz="3200" b="0" i="0" u="none" strike="noStrike" dirty="0">
                <a:solidFill>
                  <a:srgbClr val="0E101A"/>
                </a:solidFill>
                <a:effectLst/>
                <a:latin typeface="Arial" panose="020B0604020202020204" pitchFamily="34" charset="0"/>
                <a:cs typeface="Arial" panose="020B0604020202020204" pitchFamily="34" charset="0"/>
              </a:rPr>
              <a:t> in </a:t>
            </a:r>
            <a:r>
              <a:rPr lang="pt-BR" sz="3200" b="0" i="0" u="none" strike="noStrike" dirty="0" err="1">
                <a:solidFill>
                  <a:srgbClr val="0E101A"/>
                </a:solidFill>
                <a:effectLst/>
                <a:latin typeface="Arial" panose="020B0604020202020204" pitchFamily="34" charset="0"/>
                <a:cs typeface="Arial" panose="020B0604020202020204" pitchFamily="34" charset="0"/>
              </a:rPr>
              <a:t>the</a:t>
            </a:r>
            <a:r>
              <a:rPr lang="pt-BR" sz="3200" b="0" i="0" u="none" strike="noStrike" dirty="0">
                <a:solidFill>
                  <a:srgbClr val="0E101A"/>
                </a:solidFill>
                <a:effectLst/>
                <a:latin typeface="Arial" panose="020B0604020202020204" pitchFamily="34" charset="0"/>
                <a:cs typeface="Arial" panose="020B0604020202020204" pitchFamily="34" charset="0"/>
              </a:rPr>
              <a:t> core </a:t>
            </a:r>
            <a:r>
              <a:rPr lang="pt-BR" sz="3200" b="0" i="0" u="none" strike="noStrike" dirty="0" err="1">
                <a:solidFill>
                  <a:srgbClr val="0E101A"/>
                </a:solidFill>
                <a:effectLst/>
                <a:latin typeface="Arial" panose="020B0604020202020204" pitchFamily="34" charset="0"/>
                <a:cs typeface="Arial" panose="020B0604020202020204" pitchFamily="34" charset="0"/>
              </a:rPr>
              <a:t>proteome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of</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1" u="none" strike="noStrike" dirty="0">
                <a:solidFill>
                  <a:srgbClr val="0E101A"/>
                </a:solidFill>
                <a:effectLst/>
                <a:latin typeface="Arial" panose="020B0604020202020204" pitchFamily="34" charset="0"/>
                <a:cs typeface="Arial" panose="020B0604020202020204" pitchFamily="34" charset="0"/>
              </a:rPr>
              <a:t>R. </a:t>
            </a:r>
            <a:r>
              <a:rPr lang="pt-BR" sz="3200" b="0" i="1" u="none" strike="noStrike" dirty="0" err="1">
                <a:solidFill>
                  <a:srgbClr val="0E101A"/>
                </a:solidFill>
                <a:effectLst/>
                <a:latin typeface="Arial" panose="020B0604020202020204" pitchFamily="34" charset="0"/>
                <a:cs typeface="Arial" panose="020B0604020202020204" pitchFamily="34" charset="0"/>
              </a:rPr>
              <a:t>equi</a:t>
            </a:r>
            <a:r>
              <a:rPr lang="pt-BR" sz="3200" b="0" i="1"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and</a:t>
            </a:r>
            <a:r>
              <a:rPr lang="pt-BR" sz="3200" b="0" i="0" u="none" strike="noStrike" dirty="0">
                <a:solidFill>
                  <a:srgbClr val="0E101A"/>
                </a:solidFill>
                <a:effectLst/>
                <a:latin typeface="Arial" panose="020B0604020202020204" pitchFamily="34" charset="0"/>
                <a:cs typeface="Arial" panose="020B0604020202020204" pitchFamily="34" charset="0"/>
              </a:rPr>
              <a:t> non-host </a:t>
            </a:r>
            <a:r>
              <a:rPr lang="pt-BR" sz="3200" b="0" i="0" u="none" strike="noStrike" dirty="0" err="1">
                <a:solidFill>
                  <a:srgbClr val="0E101A"/>
                </a:solidFill>
                <a:effectLst/>
                <a:latin typeface="Arial" panose="020B0604020202020204" pitchFamily="34" charset="0"/>
                <a:cs typeface="Arial" panose="020B0604020202020204" pitchFamily="34" charset="0"/>
              </a:rPr>
              <a:t>homologs</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of</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which</a:t>
            </a:r>
            <a:r>
              <a:rPr lang="pt-BR" sz="3200" b="0" i="0" u="none" strike="noStrike" dirty="0">
                <a:solidFill>
                  <a:srgbClr val="0E101A"/>
                </a:solidFill>
                <a:effectLst/>
                <a:latin typeface="Arial" panose="020B0604020202020204" pitchFamily="34" charset="0"/>
                <a:cs typeface="Arial" panose="020B0604020202020204" pitchFamily="34" charset="0"/>
              </a:rPr>
              <a:t> nine </a:t>
            </a:r>
            <a:r>
              <a:rPr lang="pt-BR" sz="3200" b="0" i="0" u="none" strike="noStrike" dirty="0" err="1">
                <a:solidFill>
                  <a:srgbClr val="0E101A"/>
                </a:solidFill>
                <a:effectLst/>
                <a:latin typeface="Arial" panose="020B0604020202020204" pitchFamily="34" charset="0"/>
                <a:cs typeface="Arial" panose="020B0604020202020204" pitchFamily="34" charset="0"/>
              </a:rPr>
              <a:t>specific</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proteins</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were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chosen</a:t>
            </a:r>
            <a:r>
              <a:rPr lang="pt-BR" sz="3200" b="0" i="0" u="none" strike="noStrike" dirty="0">
                <a:solidFill>
                  <a:srgbClr val="0E101A"/>
                </a:solidFill>
                <a:effectLst/>
                <a:latin typeface="Arial" panose="020B0604020202020204" pitchFamily="34" charset="0"/>
                <a:cs typeface="Arial" panose="020B0604020202020204" pitchFamily="34" charset="0"/>
              </a:rPr>
              <a:t> for </a:t>
            </a:r>
            <a:r>
              <a:rPr lang="pt-BR" sz="3200" b="0" i="0" u="none" strike="noStrike" dirty="0" err="1">
                <a:solidFill>
                  <a:srgbClr val="0E101A"/>
                </a:solidFill>
                <a:effectLst/>
                <a:latin typeface="Arial" panose="020B0604020202020204" pitchFamily="34" charset="0"/>
                <a:cs typeface="Arial" panose="020B0604020202020204" pitchFamily="34" charset="0"/>
              </a:rPr>
              <a:t>epitope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prediction</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These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consisted</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of</a:t>
            </a:r>
            <a:r>
              <a:rPr lang="pt-BR" sz="3200" b="0" i="0" u="none" strike="noStrike" dirty="0">
                <a:solidFill>
                  <a:srgbClr val="0E101A"/>
                </a:solidFill>
                <a:effectLst/>
                <a:latin typeface="Arial" panose="020B0604020202020204" pitchFamily="34" charset="0"/>
                <a:cs typeface="Arial" panose="020B0604020202020204" pitchFamily="34" charset="0"/>
              </a:rPr>
              <a:t> a </a:t>
            </a:r>
            <a:r>
              <a:rPr lang="pt-BR" sz="3200" b="0" i="0" u="none" strike="noStrike" dirty="0" err="1">
                <a:solidFill>
                  <a:srgbClr val="0E101A"/>
                </a:solidFill>
                <a:effectLst/>
                <a:latin typeface="Arial" panose="020B0604020202020204" pitchFamily="34" charset="0"/>
                <a:cs typeface="Arial" panose="020B0604020202020204" pitchFamily="34" charset="0"/>
              </a:rPr>
              <a:t>multi-epitope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protein</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with</a:t>
            </a:r>
            <a:r>
              <a:rPr lang="pt-BR" sz="3200" b="0" i="0" u="none" strike="noStrike" dirty="0">
                <a:solidFill>
                  <a:srgbClr val="0E101A"/>
                </a:solidFill>
                <a:effectLst/>
                <a:latin typeface="Arial" panose="020B0604020202020204" pitchFamily="34" charset="0"/>
                <a:cs typeface="Arial" panose="020B0604020202020204" pitchFamily="34" charset="0"/>
              </a:rPr>
              <a:t> 9 MHC </a:t>
            </a:r>
            <a:r>
              <a:rPr lang="pt-BR" sz="3200" b="0" i="0" u="none" strike="noStrike" dirty="0" err="1">
                <a:solidFill>
                  <a:srgbClr val="0E101A"/>
                </a:solidFill>
                <a:effectLst/>
                <a:latin typeface="Arial" panose="020B0604020202020204" pitchFamily="34" charset="0"/>
                <a:cs typeface="Arial" panose="020B0604020202020204" pitchFamily="34" charset="0"/>
              </a:rPr>
              <a:t>I</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epitopes</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and</a:t>
            </a:r>
            <a:r>
              <a:rPr lang="pt-BR" sz="3200" b="0" i="0" u="none" strike="noStrike" dirty="0">
                <a:solidFill>
                  <a:srgbClr val="0E101A"/>
                </a:solidFill>
                <a:effectLst/>
                <a:latin typeface="Arial" panose="020B0604020202020204" pitchFamily="34" charset="0"/>
                <a:cs typeface="Arial" panose="020B0604020202020204" pitchFamily="34" charset="0"/>
              </a:rPr>
              <a:t> 9 MHC II </a:t>
            </a:r>
            <a:r>
              <a:rPr lang="pt-BR" sz="3200" b="0" i="0" u="none" strike="noStrike" dirty="0" err="1">
                <a:solidFill>
                  <a:srgbClr val="0E101A"/>
                </a:solidFill>
                <a:effectLst/>
                <a:latin typeface="Arial" panose="020B0604020202020204" pitchFamily="34" charset="0"/>
                <a:cs typeface="Arial" panose="020B0604020202020204" pitchFamily="34" charset="0"/>
              </a:rPr>
              <a:t>epitopes</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connected</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by</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appropriate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linkers</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Fig</a:t>
            </a:r>
            <a:r>
              <a:rPr lang="pt-BR" sz="3200" b="0" i="0" u="none" strike="noStrike" dirty="0">
                <a:solidFill>
                  <a:srgbClr val="0E101A"/>
                </a:solidFill>
                <a:effectLst/>
                <a:latin typeface="Arial" panose="020B0604020202020204" pitchFamily="34" charset="0"/>
                <a:cs typeface="Arial" panose="020B0604020202020204" pitchFamily="34" charset="0"/>
              </a:rPr>
              <a:t> 2A). </a:t>
            </a:r>
            <a:r>
              <a:rPr lang="pt-BR" sz="3200" b="0" i="0" u="none" strike="noStrike" dirty="0" err="1">
                <a:solidFill>
                  <a:srgbClr val="0E101A"/>
                </a:solidFill>
                <a:effectLst/>
                <a:latin typeface="Arial" panose="020B0604020202020204" pitchFamily="34" charset="0"/>
                <a:cs typeface="Arial" panose="020B0604020202020204" pitchFamily="34" charset="0"/>
              </a:rPr>
              <a:t>According</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to</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the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Ramachandran</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plot</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the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multi-epitope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protein</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presents</a:t>
            </a:r>
            <a:r>
              <a:rPr lang="pt-BR" sz="3200" b="0" i="0" u="none" strike="noStrike" dirty="0">
                <a:solidFill>
                  <a:srgbClr val="0E101A"/>
                </a:solidFill>
                <a:effectLst/>
                <a:latin typeface="Arial" panose="020B0604020202020204" pitchFamily="34" charset="0"/>
                <a:cs typeface="Arial" panose="020B0604020202020204" pitchFamily="34" charset="0"/>
              </a:rPr>
              <a:t> a </a:t>
            </a:r>
            <a:r>
              <a:rPr lang="pt-BR" sz="3200" b="0" i="0" u="none" strike="noStrike" dirty="0" err="1">
                <a:solidFill>
                  <a:srgbClr val="0E101A"/>
                </a:solidFill>
                <a:effectLst/>
                <a:latin typeface="Arial" panose="020B0604020202020204" pitchFamily="34" charset="0"/>
                <a:cs typeface="Arial" panose="020B0604020202020204" pitchFamily="34" charset="0"/>
              </a:rPr>
              <a:t>stable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structure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with</a:t>
            </a:r>
            <a:r>
              <a:rPr lang="pt-BR" sz="3200" b="0" i="0" u="none" strike="noStrike" dirty="0">
                <a:solidFill>
                  <a:srgbClr val="0E101A"/>
                </a:solidFill>
                <a:effectLst/>
                <a:latin typeface="Arial" panose="020B0604020202020204" pitchFamily="34" charset="0"/>
                <a:cs typeface="Arial" panose="020B0604020202020204" pitchFamily="34" charset="0"/>
              </a:rPr>
              <a:t> 33.44 </a:t>
            </a:r>
            <a:r>
              <a:rPr lang="pt-BR" sz="3200" b="0" i="0" u="none" strike="noStrike" dirty="0" err="1">
                <a:solidFill>
                  <a:srgbClr val="0E101A"/>
                </a:solidFill>
                <a:effectLst/>
                <a:latin typeface="Arial" panose="020B0604020202020204" pitchFamily="34" charset="0"/>
                <a:cs typeface="Arial" panose="020B0604020202020204" pitchFamily="34" charset="0"/>
              </a:rPr>
              <a:t>kDa</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and</a:t>
            </a:r>
            <a:r>
              <a:rPr lang="pt-BR" sz="3200" b="0" i="0" u="none" strike="noStrike" dirty="0">
                <a:solidFill>
                  <a:srgbClr val="0E101A"/>
                </a:solidFill>
                <a:effectLst/>
                <a:latin typeface="Arial" panose="020B0604020202020204" pitchFamily="34" charset="0"/>
                <a:cs typeface="Arial" panose="020B0604020202020204" pitchFamily="34" charset="0"/>
              </a:rPr>
              <a:t> 93.4% </a:t>
            </a:r>
            <a:r>
              <a:rPr lang="pt-BR" sz="3200" b="0" i="0" u="none" strike="noStrike" dirty="0" err="1">
                <a:solidFill>
                  <a:srgbClr val="0E101A"/>
                </a:solidFill>
                <a:effectLst/>
                <a:latin typeface="Arial" panose="020B0604020202020204" pitchFamily="34" charset="0"/>
                <a:cs typeface="Arial" panose="020B0604020202020204" pitchFamily="34" charset="0"/>
              </a:rPr>
              <a:t>of</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the</a:t>
            </a:r>
            <a:r>
              <a:rPr lang="pt-BR" sz="3200" b="0" i="0" u="none" strike="noStrike" dirty="0">
                <a:solidFill>
                  <a:srgbClr val="0E101A"/>
                </a:solidFill>
                <a:effectLst/>
                <a:latin typeface="Arial" panose="020B0604020202020204" pitchFamily="34" charset="0"/>
                <a:cs typeface="Arial" panose="020B0604020202020204" pitchFamily="34" charset="0"/>
              </a:rPr>
              <a:t> amino </a:t>
            </a:r>
            <a:r>
              <a:rPr lang="pt-BR" sz="3200" b="0" i="0" u="none" strike="noStrike" dirty="0" err="1">
                <a:solidFill>
                  <a:srgbClr val="0E101A"/>
                </a:solidFill>
                <a:effectLst/>
                <a:latin typeface="Arial" panose="020B0604020202020204" pitchFamily="34" charset="0"/>
                <a:cs typeface="Arial" panose="020B0604020202020204" pitchFamily="34" charset="0"/>
              </a:rPr>
              <a:t>acid</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residues</a:t>
            </a:r>
            <a:r>
              <a:rPr lang="pt-BR" sz="3200" b="0" i="0" u="none" strike="noStrike" dirty="0">
                <a:solidFill>
                  <a:srgbClr val="0E101A"/>
                </a:solidFill>
                <a:effectLst/>
                <a:latin typeface="Arial" panose="020B0604020202020204" pitchFamily="34" charset="0"/>
                <a:cs typeface="Arial" panose="020B0604020202020204" pitchFamily="34" charset="0"/>
              </a:rPr>
              <a:t> in </a:t>
            </a:r>
            <a:r>
              <a:rPr lang="pt-BR" sz="3200" b="0" i="0" u="none" strike="noStrike" dirty="0" err="1">
                <a:solidFill>
                  <a:srgbClr val="0E101A"/>
                </a:solidFill>
                <a:effectLst/>
                <a:latin typeface="Arial" panose="020B0604020202020204" pitchFamily="34" charset="0"/>
                <a:cs typeface="Arial" panose="020B0604020202020204" pitchFamily="34" charset="0"/>
              </a:rPr>
              <a:t>the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most</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favorable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regions</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Fig</a:t>
            </a:r>
            <a:r>
              <a:rPr lang="pt-BR" sz="3200" b="0" i="0" u="none" strike="noStrike" dirty="0">
                <a:solidFill>
                  <a:srgbClr val="0E101A"/>
                </a:solidFill>
                <a:effectLst/>
                <a:latin typeface="Arial" panose="020B0604020202020204" pitchFamily="34" charset="0"/>
                <a:cs typeface="Arial" panose="020B0604020202020204" pitchFamily="34" charset="0"/>
              </a:rPr>
              <a:t> 2B </a:t>
            </a:r>
            <a:r>
              <a:rPr lang="pt-BR" sz="3200" b="0" i="0" u="none" strike="noStrike" dirty="0" err="1">
                <a:solidFill>
                  <a:srgbClr val="0E101A"/>
                </a:solidFill>
                <a:effectLst/>
                <a:latin typeface="Arial" panose="020B0604020202020204" pitchFamily="34" charset="0"/>
                <a:cs typeface="Arial" panose="020B0604020202020204" pitchFamily="34" charset="0"/>
              </a:rPr>
              <a:t>and</a:t>
            </a:r>
            <a:r>
              <a:rPr lang="pt-BR" sz="3200" b="0" i="0" u="none" strike="noStrike" dirty="0">
                <a:solidFill>
                  <a:srgbClr val="0E101A"/>
                </a:solidFill>
                <a:effectLst/>
                <a:latin typeface="Arial" panose="020B0604020202020204" pitchFamily="34" charset="0"/>
                <a:cs typeface="Arial" panose="020B0604020202020204" pitchFamily="34" charset="0"/>
              </a:rPr>
              <a:t> 2C). Only 0.8% </a:t>
            </a:r>
            <a:r>
              <a:rPr lang="pt-BR" sz="3200" b="0" i="0" u="none" strike="noStrike" dirty="0" err="1">
                <a:solidFill>
                  <a:srgbClr val="0E101A"/>
                </a:solidFill>
                <a:effectLst/>
                <a:latin typeface="Arial" panose="020B0604020202020204" pitchFamily="34" charset="0"/>
                <a:cs typeface="Arial" panose="020B0604020202020204" pitchFamily="34" charset="0"/>
              </a:rPr>
              <a:t>of</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the</a:t>
            </a:r>
            <a:r>
              <a:rPr lang="pt-BR" sz="3200" b="0" i="0" u="none" strike="noStrike" dirty="0">
                <a:solidFill>
                  <a:srgbClr val="0E101A"/>
                </a:solidFill>
                <a:effectLst/>
                <a:latin typeface="Arial" panose="020B0604020202020204" pitchFamily="34" charset="0"/>
                <a:cs typeface="Arial" panose="020B0604020202020204" pitchFamily="34" charset="0"/>
              </a:rPr>
              <a:t> amino </a:t>
            </a:r>
            <a:r>
              <a:rPr lang="pt-BR" sz="3200" b="0" i="0" u="none" strike="noStrike" dirty="0" err="1">
                <a:solidFill>
                  <a:srgbClr val="0E101A"/>
                </a:solidFill>
                <a:effectLst/>
                <a:latin typeface="Arial" panose="020B0604020202020204" pitchFamily="34" charset="0"/>
                <a:cs typeface="Arial" panose="020B0604020202020204" pitchFamily="34" charset="0"/>
              </a:rPr>
              <a:t>acid</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residues</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were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placed</a:t>
            </a:r>
            <a:r>
              <a:rPr lang="pt-BR" sz="3200" b="0" i="0" u="none" strike="noStrike" dirty="0">
                <a:solidFill>
                  <a:srgbClr val="0E101A"/>
                </a:solidFill>
                <a:effectLst/>
                <a:latin typeface="Arial" panose="020B0604020202020204" pitchFamily="34" charset="0"/>
                <a:cs typeface="Arial" panose="020B0604020202020204" pitchFamily="34" charset="0"/>
              </a:rPr>
              <a:t> in </a:t>
            </a:r>
            <a:r>
              <a:rPr lang="pt-BR" sz="3200" b="0" i="0" u="none" strike="noStrike" dirty="0" err="1">
                <a:solidFill>
                  <a:srgbClr val="0E101A"/>
                </a:solidFill>
                <a:effectLst/>
                <a:latin typeface="Arial" panose="020B0604020202020204" pitchFamily="34" charset="0"/>
                <a:cs typeface="Arial" panose="020B0604020202020204" pitchFamily="34" charset="0"/>
              </a:rPr>
              <a:t>disallowed</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regions</a:t>
            </a:r>
            <a:r>
              <a:rPr lang="pt-BR" sz="3200" b="0" i="0" u="none" strike="noStrike" dirty="0">
                <a:solidFill>
                  <a:srgbClr val="0E101A"/>
                </a:solidFill>
                <a:effectLst/>
                <a:latin typeface="Arial" panose="020B0604020202020204" pitchFamily="34" charset="0"/>
                <a:cs typeface="Arial" panose="020B0604020202020204" pitchFamily="34" charset="0"/>
              </a:rPr>
              <a:t> in </a:t>
            </a:r>
            <a:r>
              <a:rPr lang="pt-BR" sz="3200" b="0" i="0" u="none" strike="noStrike" dirty="0" err="1">
                <a:solidFill>
                  <a:srgbClr val="0E101A"/>
                </a:solidFill>
                <a:effectLst/>
                <a:latin typeface="Arial" panose="020B0604020202020204" pitchFamily="34" charset="0"/>
                <a:cs typeface="Arial" panose="020B0604020202020204" pitchFamily="34" charset="0"/>
              </a:rPr>
              <a:t>the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predicted</a:t>
            </a:r>
            <a:r>
              <a:rPr lang="pt-BR" sz="3200" b="0" i="0" u="none" strike="noStrike" dirty="0">
                <a:solidFill>
                  <a:srgbClr val="0E101A"/>
                </a:solidFill>
                <a:effectLst/>
                <a:latin typeface="Arial" panose="020B0604020202020204" pitchFamily="34" charset="0"/>
                <a:cs typeface="Arial" panose="020B0604020202020204" pitchFamily="34" charset="0"/>
              </a:rPr>
              <a:t> model. The </a:t>
            </a:r>
            <a:r>
              <a:rPr lang="pt-BR" sz="3200" b="0" i="0" u="none" strike="noStrike" dirty="0" err="1">
                <a:solidFill>
                  <a:srgbClr val="0E101A"/>
                </a:solidFill>
                <a:effectLst/>
                <a:latin typeface="Arial" panose="020B0604020202020204" pitchFamily="34" charset="0"/>
                <a:cs typeface="Arial" panose="020B0604020202020204" pitchFamily="34" charset="0"/>
              </a:rPr>
              <a:t>designed</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protein</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was</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predicted</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to</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be</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immunogenic</a:t>
            </a:r>
            <a:r>
              <a:rPr lang="pt-BR" sz="3200" b="0" i="0" u="none" strike="noStrike" dirty="0">
                <a:solidFill>
                  <a:srgbClr val="0E101A"/>
                </a:solidFill>
                <a:effectLst/>
                <a:latin typeface="Arial" panose="020B0604020202020204" pitchFamily="34" charset="0"/>
                <a:cs typeface="Arial" panose="020B0604020202020204" pitchFamily="34" charset="0"/>
              </a:rPr>
              <a:t>, non-</a:t>
            </a:r>
            <a:r>
              <a:rPr lang="pt-BR" sz="3200" b="0" i="0" u="none" strike="noStrike" dirty="0" err="1">
                <a:solidFill>
                  <a:srgbClr val="0E101A"/>
                </a:solidFill>
                <a:effectLst/>
                <a:latin typeface="Arial" panose="020B0604020202020204" pitchFamily="34" charset="0"/>
                <a:cs typeface="Arial" panose="020B0604020202020204" pitchFamily="34" charset="0"/>
              </a:rPr>
              <a:t>toxic</a:t>
            </a:r>
            <a:r>
              <a:rPr lang="pt-BR" sz="3200" b="0" i="0" u="none" strike="noStrike" dirty="0">
                <a:solidFill>
                  <a:srgbClr val="0E101A"/>
                </a:solidFill>
                <a:effectLst/>
                <a:latin typeface="Arial" panose="020B0604020202020204" pitchFamily="34" charset="0"/>
                <a:cs typeface="Arial" panose="020B0604020202020204" pitchFamily="34" charset="0"/>
              </a:rPr>
              <a:t>, non-</a:t>
            </a:r>
            <a:r>
              <a:rPr lang="pt-BR" sz="3200" b="0" i="0" u="none" strike="noStrike" dirty="0" err="1">
                <a:solidFill>
                  <a:srgbClr val="0E101A"/>
                </a:solidFill>
                <a:effectLst/>
                <a:latin typeface="Arial" panose="020B0604020202020204" pitchFamily="34" charset="0"/>
                <a:cs typeface="Arial" panose="020B0604020202020204" pitchFamily="34" charset="0"/>
              </a:rPr>
              <a:t>allergenic</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and</a:t>
            </a:r>
            <a:r>
              <a:rPr lang="pt-BR" sz="3200" b="0" i="0" u="none" strike="noStrike" dirty="0">
                <a:solidFill>
                  <a:srgbClr val="0E101A"/>
                </a:solidFill>
                <a:effectLst/>
                <a:latin typeface="Arial" panose="020B0604020202020204" pitchFamily="34" charset="0"/>
                <a:cs typeface="Arial" panose="020B0604020202020204" pitchFamily="34" charset="0"/>
              </a:rPr>
              <a:t> non-</a:t>
            </a:r>
            <a:r>
              <a:rPr lang="pt-BR" sz="3200" b="0" i="0" u="none" strike="noStrike" dirty="0" err="1">
                <a:solidFill>
                  <a:srgbClr val="0E101A"/>
                </a:solidFill>
                <a:effectLst/>
                <a:latin typeface="Arial" panose="020B0604020202020204" pitchFamily="34" charset="0"/>
                <a:cs typeface="Arial" panose="020B0604020202020204" pitchFamily="34" charset="0"/>
              </a:rPr>
              <a:t>homologous</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to</a:t>
            </a:r>
            <a:r>
              <a:rPr lang="pt-BR" sz="3200" b="0" i="0" u="none" strike="noStrike" dirty="0">
                <a:solidFill>
                  <a:srgbClr val="0E101A"/>
                </a:solidFill>
                <a:effectLst/>
                <a:latin typeface="Arial" panose="020B0604020202020204" pitchFamily="34" charset="0"/>
                <a:cs typeface="Arial" panose="020B0604020202020204" pitchFamily="34" charset="0"/>
              </a:rPr>
              <a:t> </a:t>
            </a:r>
            <a:r>
              <a:rPr lang="pt-BR" sz="3200" b="0" i="0" u="none" strike="noStrike" dirty="0" err="1">
                <a:solidFill>
                  <a:srgbClr val="0E101A"/>
                </a:solidFill>
                <a:effectLst/>
                <a:latin typeface="Arial" panose="020B0604020202020204" pitchFamily="34" charset="0"/>
                <a:cs typeface="Arial" panose="020B0604020202020204" pitchFamily="34" charset="0"/>
              </a:rPr>
              <a:t>the</a:t>
            </a:r>
            <a:r>
              <a:rPr lang="pt-BR" sz="3200" b="0" i="0" u="none" strike="noStrike" dirty="0">
                <a:solidFill>
                  <a:srgbClr val="0E101A"/>
                </a:solidFill>
                <a:effectLst/>
                <a:latin typeface="Arial" panose="020B0604020202020204" pitchFamily="34" charset="0"/>
                <a:cs typeface="Arial" panose="020B0604020202020204" pitchFamily="34" charset="0"/>
              </a:rPr>
              <a:t> host </a:t>
            </a:r>
            <a:r>
              <a:rPr lang="pt-BR" sz="3200" b="0" i="0" u="none" strike="noStrike" dirty="0" err="1">
                <a:solidFill>
                  <a:srgbClr val="0E101A"/>
                </a:solidFill>
                <a:effectLst/>
                <a:latin typeface="Arial" panose="020B0604020202020204" pitchFamily="34" charset="0"/>
                <a:cs typeface="Arial" panose="020B0604020202020204" pitchFamily="34" charset="0"/>
              </a:rPr>
              <a:t>proteins</a:t>
            </a:r>
            <a:r>
              <a:rPr lang="pt-BR" sz="3200" b="0" i="0" u="none" strike="noStrike" dirty="0">
                <a:solidFill>
                  <a:srgbClr val="0E101A"/>
                </a:solidFill>
                <a:effectLst/>
                <a:latin typeface="Arial" panose="020B0604020202020204" pitchFamily="34" charset="0"/>
                <a:cs typeface="Arial" panose="020B0604020202020204" pitchFamily="34" charset="0"/>
              </a:rPr>
              <a:t>.</a:t>
            </a:r>
            <a:endParaRPr lang="en-US" sz="3200" dirty="0">
              <a:latin typeface="Arial" panose="020B0604020202020204" pitchFamily="34" charset="0"/>
              <a:cs typeface="Arial" panose="020B0604020202020204" pitchFamily="34" charset="0"/>
            </a:endParaRPr>
          </a:p>
        </p:txBody>
      </p:sp>
      <p:sp>
        <p:nvSpPr>
          <p:cNvPr id="31" name="CaixaDeTexto 30">
            <a:extLst>
              <a:ext uri="{FF2B5EF4-FFF2-40B4-BE49-F238E27FC236}">
                <a16:creationId xmlns:a16="http://schemas.microsoft.com/office/drawing/2014/main" id="{0E6EDD58-6037-A113-E277-10ECD305F9D5}"/>
              </a:ext>
            </a:extLst>
          </p:cNvPr>
          <p:cNvSpPr txBox="1"/>
          <p:nvPr/>
        </p:nvSpPr>
        <p:spPr>
          <a:xfrm>
            <a:off x="465429" y="37972881"/>
            <a:ext cx="4708150" cy="2677656"/>
          </a:xfrm>
          <a:prstGeom prst="rect">
            <a:avLst/>
          </a:prstGeom>
          <a:noFill/>
        </p:spPr>
        <p:txBody>
          <a:bodyPr wrap="square" rtlCol="0">
            <a:spAutoFit/>
          </a:bodyPr>
          <a:lstStyle/>
          <a:p>
            <a:pPr algn="just"/>
            <a:r>
              <a:rPr lang="pt-BR" sz="2800" b="1" dirty="0">
                <a:latin typeface="Arial" panose="020B0604020202020204" pitchFamily="34" charset="0"/>
                <a:cs typeface="Arial" panose="020B0604020202020204" pitchFamily="34" charset="0"/>
              </a:rPr>
              <a:t>Fig1. </a:t>
            </a:r>
            <a:r>
              <a:rPr lang="pt-BR" sz="2800" dirty="0">
                <a:latin typeface="Arial" panose="020B0604020202020204" pitchFamily="34" charset="0"/>
                <a:cs typeface="Arial" panose="020B0604020202020204" pitchFamily="34" charset="0"/>
              </a:rPr>
              <a:t>The </a:t>
            </a:r>
            <a:r>
              <a:rPr lang="pt-BR" sz="2800" dirty="0" err="1">
                <a:latin typeface="Arial" panose="020B0604020202020204" pitchFamily="34" charset="0"/>
                <a:cs typeface="Arial" panose="020B0604020202020204" pitchFamily="34" charset="0"/>
              </a:rPr>
              <a:t>diagram</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of</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the</a:t>
            </a:r>
            <a:r>
              <a:rPr lang="pt-BR" sz="2800" dirty="0">
                <a:latin typeface="Arial" panose="020B0604020202020204" pitchFamily="34" charset="0"/>
                <a:cs typeface="Arial" panose="020B0604020202020204" pitchFamily="34" charset="0"/>
              </a:rPr>
              <a:t> pipeline </a:t>
            </a:r>
            <a:r>
              <a:rPr lang="pt-BR" sz="2800" dirty="0" err="1">
                <a:latin typeface="Arial" panose="020B0604020202020204" pitchFamily="34" charset="0"/>
                <a:cs typeface="Arial" panose="020B0604020202020204" pitchFamily="34" charset="0"/>
              </a:rPr>
              <a:t>developed</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and</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used</a:t>
            </a:r>
            <a:r>
              <a:rPr lang="pt-BR" sz="2800" dirty="0">
                <a:latin typeface="Arial" panose="020B0604020202020204" pitchFamily="34" charset="0"/>
                <a:cs typeface="Arial" panose="020B0604020202020204" pitchFamily="34" charset="0"/>
              </a:rPr>
              <a:t>  in </a:t>
            </a:r>
            <a:r>
              <a:rPr lang="pt-BR" sz="2800" dirty="0" err="1">
                <a:latin typeface="Arial" panose="020B0604020202020204" pitchFamily="34" charset="0"/>
                <a:cs typeface="Arial" panose="020B0604020202020204" pitchFamily="34" charset="0"/>
              </a:rPr>
              <a:t>this</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work</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to</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desing</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one</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multi-epitope</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protein</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with</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immunogenic</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potential</a:t>
            </a:r>
            <a:r>
              <a:rPr lang="pt-BR" sz="2800"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against</a:t>
            </a:r>
            <a:r>
              <a:rPr lang="pt-BR" sz="2800" dirty="0">
                <a:latin typeface="Arial" panose="020B0604020202020204" pitchFamily="34" charset="0"/>
                <a:cs typeface="Arial" panose="020B0604020202020204" pitchFamily="34" charset="0"/>
              </a:rPr>
              <a:t> </a:t>
            </a:r>
            <a:r>
              <a:rPr lang="pt-BR" sz="2800" i="1" dirty="0">
                <a:latin typeface="Arial" panose="020B0604020202020204" pitchFamily="34" charset="0"/>
                <a:cs typeface="Arial" panose="020B0604020202020204" pitchFamily="34" charset="0"/>
              </a:rPr>
              <a:t>R. </a:t>
            </a:r>
            <a:r>
              <a:rPr lang="pt-BR" sz="2800" i="1" dirty="0" err="1">
                <a:latin typeface="Arial" panose="020B0604020202020204" pitchFamily="34" charset="0"/>
                <a:cs typeface="Arial" panose="020B0604020202020204" pitchFamily="34" charset="0"/>
              </a:rPr>
              <a:t>equi</a:t>
            </a:r>
            <a:r>
              <a:rPr lang="pt-BR" sz="2800" i="1" dirty="0">
                <a:latin typeface="Arial" panose="020B0604020202020204" pitchFamily="34" charset="0"/>
                <a:cs typeface="Arial" panose="020B0604020202020204" pitchFamily="34" charset="0"/>
              </a:rPr>
              <a:t> </a:t>
            </a:r>
            <a:r>
              <a:rPr lang="pt-BR" sz="2800" dirty="0" err="1">
                <a:latin typeface="Arial" panose="020B0604020202020204" pitchFamily="34" charset="0"/>
                <a:cs typeface="Arial" panose="020B0604020202020204" pitchFamily="34" charset="0"/>
              </a:rPr>
              <a:t>infections</a:t>
            </a:r>
            <a:r>
              <a:rPr lang="pt-BR" sz="2800" i="1" dirty="0">
                <a:latin typeface="Arial" panose="020B0604020202020204" pitchFamily="34" charset="0"/>
                <a:cs typeface="Arial" panose="020B0604020202020204" pitchFamily="34" charset="0"/>
              </a:rPr>
              <a:t>.</a:t>
            </a:r>
            <a:endParaRPr lang="en-US" sz="2800" dirty="0">
              <a:latin typeface="Arial" panose="020B0604020202020204" pitchFamily="34" charset="0"/>
              <a:cs typeface="Arial" panose="020B0604020202020204" pitchFamily="34" charset="0"/>
            </a:endParaRPr>
          </a:p>
        </p:txBody>
      </p:sp>
      <p:grpSp>
        <p:nvGrpSpPr>
          <p:cNvPr id="40" name="Agrupar 39">
            <a:extLst>
              <a:ext uri="{FF2B5EF4-FFF2-40B4-BE49-F238E27FC236}">
                <a16:creationId xmlns:a16="http://schemas.microsoft.com/office/drawing/2014/main" id="{E9367F84-4381-82EB-3390-89B1A9018396}"/>
              </a:ext>
            </a:extLst>
          </p:cNvPr>
          <p:cNvGrpSpPr/>
          <p:nvPr/>
        </p:nvGrpSpPr>
        <p:grpSpPr>
          <a:xfrm>
            <a:off x="16508937" y="19426848"/>
            <a:ext cx="15822774" cy="12234482"/>
            <a:chOff x="-82605" y="31602597"/>
            <a:chExt cx="15822774" cy="12234482"/>
          </a:xfrm>
        </p:grpSpPr>
        <p:sp>
          <p:nvSpPr>
            <p:cNvPr id="34" name="CaixaDeTexto 33">
              <a:extLst>
                <a:ext uri="{FF2B5EF4-FFF2-40B4-BE49-F238E27FC236}">
                  <a16:creationId xmlns:a16="http://schemas.microsoft.com/office/drawing/2014/main" id="{F89785E5-B8E2-8457-7EC8-2529F8C0F699}"/>
                </a:ext>
              </a:extLst>
            </p:cNvPr>
            <p:cNvSpPr txBox="1"/>
            <p:nvPr/>
          </p:nvSpPr>
          <p:spPr>
            <a:xfrm>
              <a:off x="234864" y="42021197"/>
              <a:ext cx="15231721" cy="1815882"/>
            </a:xfrm>
            <a:prstGeom prst="rect">
              <a:avLst/>
            </a:prstGeom>
            <a:noFill/>
          </p:spPr>
          <p:txBody>
            <a:bodyPr wrap="square">
              <a:spAutoFit/>
            </a:bodyPr>
            <a:lstStyle/>
            <a:p>
              <a:pPr algn="just"/>
              <a:r>
                <a:rPr lang="pt-BR" sz="2800" b="1" dirty="0" err="1">
                  <a:latin typeface="Ariel"/>
                </a:rPr>
                <a:t>Fig</a:t>
              </a:r>
              <a:r>
                <a:rPr lang="pt-BR" sz="2800" b="1" dirty="0">
                  <a:latin typeface="Ariel"/>
                </a:rPr>
                <a:t> 2 </a:t>
              </a:r>
              <a:r>
                <a:rPr lang="pt-BR" sz="2800" dirty="0">
                  <a:latin typeface="Ariel"/>
                </a:rPr>
                <a:t>.</a:t>
              </a:r>
              <a:r>
                <a:rPr lang="en-US" sz="2800" dirty="0">
                  <a:latin typeface="Ariel"/>
                </a:rPr>
                <a:t> (A) Multi-epitope protein construct designed in this work, containing one methionine (M), 9 MHCI epitopes, 9 MHC II epitopes,  6 </a:t>
              </a:r>
              <a:r>
                <a:rPr lang="en-US" sz="2800" dirty="0" err="1">
                  <a:latin typeface="Ariel"/>
                </a:rPr>
                <a:t>histidines</a:t>
              </a:r>
              <a:r>
                <a:rPr lang="en-US" sz="2800" dirty="0">
                  <a:latin typeface="Ariel"/>
                </a:rPr>
                <a:t> purification tag, and respective peptide linkers. Sequence length is 304 amino acid residues. (B) Tree-dimensional structure modelling of the refined multi-epitope  protein obtained with </a:t>
              </a:r>
              <a:r>
                <a:rPr lang="en-US" sz="2800" dirty="0" err="1">
                  <a:latin typeface="Ariel"/>
                </a:rPr>
                <a:t>trRosetta</a:t>
              </a:r>
              <a:r>
                <a:rPr lang="en-US" sz="2800" dirty="0">
                  <a:latin typeface="Ariel"/>
                </a:rPr>
                <a:t>. (C) The Ramachandran plot for the model after refinement.</a:t>
              </a:r>
            </a:p>
          </p:txBody>
        </p:sp>
        <p:grpSp>
          <p:nvGrpSpPr>
            <p:cNvPr id="39" name="Agrupar 38">
              <a:extLst>
                <a:ext uri="{FF2B5EF4-FFF2-40B4-BE49-F238E27FC236}">
                  <a16:creationId xmlns:a16="http://schemas.microsoft.com/office/drawing/2014/main" id="{558AFC1A-3F44-46DA-EDB4-9F82648B212F}"/>
                </a:ext>
              </a:extLst>
            </p:cNvPr>
            <p:cNvGrpSpPr/>
            <p:nvPr/>
          </p:nvGrpSpPr>
          <p:grpSpPr>
            <a:xfrm>
              <a:off x="-82605" y="31602597"/>
              <a:ext cx="15822774" cy="10237681"/>
              <a:chOff x="-82605" y="31602597"/>
              <a:chExt cx="15822774" cy="10237681"/>
            </a:xfrm>
          </p:grpSpPr>
          <p:pic>
            <p:nvPicPr>
              <p:cNvPr id="36" name="Imagem 35" descr="Gráfico&#10;&#10;Descrição gerada automaticamente com confiança baixa">
                <a:extLst>
                  <a:ext uri="{FF2B5EF4-FFF2-40B4-BE49-F238E27FC236}">
                    <a16:creationId xmlns:a16="http://schemas.microsoft.com/office/drawing/2014/main" id="{E7DBD27D-0DF1-4A95-183D-E054C3457749}"/>
                  </a:ext>
                </a:extLst>
              </p:cNvPr>
              <p:cNvPicPr>
                <a:picLocks noChangeAspect="1"/>
              </p:cNvPicPr>
              <p:nvPr/>
            </p:nvPicPr>
            <p:blipFill rotWithShape="1">
              <a:blip r:embed="rId8">
                <a:extLst>
                  <a:ext uri="{28A0092B-C50C-407E-A947-70E740481C1C}">
                    <a14:useLocalDpi xmlns:a14="http://schemas.microsoft.com/office/drawing/2010/main" val="0"/>
                  </a:ext>
                </a:extLst>
              </a:blip>
              <a:srcRect l="70814" t="33663" r="2625" b="4965"/>
              <a:stretch/>
            </p:blipFill>
            <p:spPr>
              <a:xfrm>
                <a:off x="8102923" y="31602597"/>
                <a:ext cx="7637246" cy="10237681"/>
              </a:xfrm>
              <a:prstGeom prst="rect">
                <a:avLst/>
              </a:prstGeom>
            </p:spPr>
          </p:pic>
          <p:pic>
            <p:nvPicPr>
              <p:cNvPr id="37" name="Imagem 36" descr="Gráfico&#10;&#10;Descrição gerada automaticamente com confiança baixa">
                <a:extLst>
                  <a:ext uri="{FF2B5EF4-FFF2-40B4-BE49-F238E27FC236}">
                    <a16:creationId xmlns:a16="http://schemas.microsoft.com/office/drawing/2014/main" id="{8191CE3E-EF42-F904-C9E0-DBD40C2E1766}"/>
                  </a:ext>
                </a:extLst>
              </p:cNvPr>
              <p:cNvPicPr>
                <a:picLocks noChangeAspect="1"/>
              </p:cNvPicPr>
              <p:nvPr/>
            </p:nvPicPr>
            <p:blipFill rotWithShape="1">
              <a:blip r:embed="rId8">
                <a:extLst>
                  <a:ext uri="{28A0092B-C50C-407E-A947-70E740481C1C}">
                    <a14:useLocalDpi xmlns:a14="http://schemas.microsoft.com/office/drawing/2010/main" val="0"/>
                  </a:ext>
                </a:extLst>
              </a:blip>
              <a:srcRect l="64476" b="66880"/>
              <a:stretch/>
            </p:blipFill>
            <p:spPr>
              <a:xfrm>
                <a:off x="332341" y="36912965"/>
                <a:ext cx="7906191" cy="4276400"/>
              </a:xfrm>
              <a:prstGeom prst="rect">
                <a:avLst/>
              </a:prstGeom>
            </p:spPr>
          </p:pic>
          <p:pic>
            <p:nvPicPr>
              <p:cNvPr id="32" name="Imagem 31" descr="Gráfico&#10;&#10;Descrição gerada automaticamente com confiança baixa">
                <a:extLst>
                  <a:ext uri="{FF2B5EF4-FFF2-40B4-BE49-F238E27FC236}">
                    <a16:creationId xmlns:a16="http://schemas.microsoft.com/office/drawing/2014/main" id="{25CC9E0D-9FFE-C1FD-C6F5-E3984F1471BA}"/>
                  </a:ext>
                </a:extLst>
              </p:cNvPr>
              <p:cNvPicPr>
                <a:picLocks noChangeAspect="1"/>
              </p:cNvPicPr>
              <p:nvPr/>
            </p:nvPicPr>
            <p:blipFill rotWithShape="1">
              <a:blip r:embed="rId8">
                <a:extLst>
                  <a:ext uri="{28A0092B-C50C-407E-A947-70E740481C1C}">
                    <a14:useLocalDpi xmlns:a14="http://schemas.microsoft.com/office/drawing/2010/main" val="0"/>
                  </a:ext>
                </a:extLst>
              </a:blip>
              <a:srcRect l="1109" t="15575" r="35333" b="26844"/>
              <a:stretch/>
            </p:blipFill>
            <p:spPr>
              <a:xfrm>
                <a:off x="-82605" y="32290600"/>
                <a:ext cx="8056374" cy="4234327"/>
              </a:xfrm>
              <a:prstGeom prst="rect">
                <a:avLst/>
              </a:prstGeom>
            </p:spPr>
          </p:pic>
        </p:grpSp>
      </p:grpSp>
      <p:pic>
        <p:nvPicPr>
          <p:cNvPr id="42" name="Imagem 41" descr="Interface gráfica do usuário, Aplicativo&#10;&#10;Descrição gerada automaticamente">
            <a:extLst>
              <a:ext uri="{FF2B5EF4-FFF2-40B4-BE49-F238E27FC236}">
                <a16:creationId xmlns:a16="http://schemas.microsoft.com/office/drawing/2014/main" id="{55B9036D-0C29-A5C5-5487-6C7235CF8ABE}"/>
              </a:ext>
            </a:extLst>
          </p:cNvPr>
          <p:cNvPicPr>
            <a:picLocks noChangeAspect="1"/>
          </p:cNvPicPr>
          <p:nvPr/>
        </p:nvPicPr>
        <p:blipFill rotWithShape="1">
          <a:blip r:embed="rId2">
            <a:extLst>
              <a:ext uri="{28A0092B-C50C-407E-A947-70E740481C1C}">
                <a14:useLocalDpi xmlns:a14="http://schemas.microsoft.com/office/drawing/2010/main" val="0"/>
              </a:ext>
            </a:extLst>
          </a:blip>
          <a:srcRect l="50576" t="5261" r="7379" b="47851"/>
          <a:stretch/>
        </p:blipFill>
        <p:spPr>
          <a:xfrm>
            <a:off x="7929393" y="30798836"/>
            <a:ext cx="7535262" cy="6559943"/>
          </a:xfrm>
          <a:prstGeom prst="rect">
            <a:avLst/>
          </a:prstGeom>
        </p:spPr>
      </p:pic>
      <p:sp>
        <p:nvSpPr>
          <p:cNvPr id="49" name="CaixaDeTexto 48">
            <a:extLst>
              <a:ext uri="{FF2B5EF4-FFF2-40B4-BE49-F238E27FC236}">
                <a16:creationId xmlns:a16="http://schemas.microsoft.com/office/drawing/2014/main" id="{23A08241-C3FB-E65A-DBD5-91B35491C91D}"/>
              </a:ext>
            </a:extLst>
          </p:cNvPr>
          <p:cNvSpPr txBox="1"/>
          <p:nvPr/>
        </p:nvSpPr>
        <p:spPr>
          <a:xfrm>
            <a:off x="16627725" y="19452476"/>
            <a:ext cx="394130" cy="584775"/>
          </a:xfrm>
          <a:prstGeom prst="rect">
            <a:avLst/>
          </a:prstGeom>
          <a:noFill/>
        </p:spPr>
        <p:txBody>
          <a:bodyPr wrap="square" rtlCol="0">
            <a:spAutoFit/>
          </a:bodyPr>
          <a:lstStyle/>
          <a:p>
            <a:r>
              <a:rPr lang="pt-BR" sz="3200" dirty="0">
                <a:latin typeface="Arial" panose="020B0604020202020204" pitchFamily="34" charset="0"/>
                <a:cs typeface="Arial" panose="020B0604020202020204" pitchFamily="34" charset="0"/>
              </a:rPr>
              <a:t>A</a:t>
            </a:r>
          </a:p>
        </p:txBody>
      </p:sp>
      <p:sp>
        <p:nvSpPr>
          <p:cNvPr id="50" name="CaixaDeTexto 49">
            <a:extLst>
              <a:ext uri="{FF2B5EF4-FFF2-40B4-BE49-F238E27FC236}">
                <a16:creationId xmlns:a16="http://schemas.microsoft.com/office/drawing/2014/main" id="{0658B945-AB31-9F15-37CD-7E7BBD9B2756}"/>
              </a:ext>
            </a:extLst>
          </p:cNvPr>
          <p:cNvSpPr txBox="1"/>
          <p:nvPr/>
        </p:nvSpPr>
        <p:spPr>
          <a:xfrm>
            <a:off x="24212544" y="19452476"/>
            <a:ext cx="394130" cy="584775"/>
          </a:xfrm>
          <a:prstGeom prst="rect">
            <a:avLst/>
          </a:prstGeom>
          <a:noFill/>
        </p:spPr>
        <p:txBody>
          <a:bodyPr wrap="square" rtlCol="0">
            <a:spAutoFit/>
          </a:bodyPr>
          <a:lstStyle/>
          <a:p>
            <a:r>
              <a:rPr lang="pt-BR" sz="3200" dirty="0">
                <a:latin typeface="Arial" panose="020B0604020202020204" pitchFamily="34" charset="0"/>
                <a:cs typeface="Arial" panose="020B0604020202020204" pitchFamily="34" charset="0"/>
              </a:rPr>
              <a:t>C</a:t>
            </a:r>
          </a:p>
        </p:txBody>
      </p:sp>
      <p:sp>
        <p:nvSpPr>
          <p:cNvPr id="51" name="CaixaDeTexto 50">
            <a:extLst>
              <a:ext uri="{FF2B5EF4-FFF2-40B4-BE49-F238E27FC236}">
                <a16:creationId xmlns:a16="http://schemas.microsoft.com/office/drawing/2014/main" id="{E12324E3-9228-D0E7-A310-21D712D0114A}"/>
              </a:ext>
            </a:extLst>
          </p:cNvPr>
          <p:cNvSpPr txBox="1"/>
          <p:nvPr/>
        </p:nvSpPr>
        <p:spPr>
          <a:xfrm>
            <a:off x="16652035" y="24085746"/>
            <a:ext cx="394130" cy="584775"/>
          </a:xfrm>
          <a:prstGeom prst="rect">
            <a:avLst/>
          </a:prstGeom>
          <a:noFill/>
        </p:spPr>
        <p:txBody>
          <a:bodyPr wrap="square" rtlCol="0">
            <a:spAutoFit/>
          </a:bodyPr>
          <a:lstStyle/>
          <a:p>
            <a:r>
              <a:rPr lang="pt-BR" sz="3200" dirty="0" err="1">
                <a:latin typeface="Arial" panose="020B0604020202020204" pitchFamily="34" charset="0"/>
                <a:cs typeface="Arial" panose="020B0604020202020204" pitchFamily="34" charset="0"/>
              </a:rPr>
              <a:t>B</a:t>
            </a:r>
            <a:endParaRPr lang="pt-BR" sz="3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1624726"/>
      </p:ext>
    </p:extLst>
  </p:cSld>
  <p:clrMapOvr>
    <a:masterClrMapping/>
  </p:clrMapOvr>
</p:sld>
</file>

<file path=ppt/theme/theme1.xml><?xml version="1.0" encoding="utf-8"?>
<a:theme xmlns:a="http://schemas.openxmlformats.org/drawingml/2006/main" name="Tema do Office">
  <a:themeElements>
    <a:clrScheme name="Tema do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o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o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99776F96BEEE5C4CA12EE82856CA5ADA" ma:contentTypeVersion="2" ma:contentTypeDescription="Crée un document." ma:contentTypeScope="" ma:versionID="759f5a80e2107281f8b998d65570c1fb">
  <xsd:schema xmlns:xsd="http://www.w3.org/2001/XMLSchema" xmlns:xs="http://www.w3.org/2001/XMLSchema" xmlns:p="http://schemas.microsoft.com/office/2006/metadata/properties" xmlns:ns3="dec316c8-1b2e-40a2-ac57-4c98dcd9a6aa" targetNamespace="http://schemas.microsoft.com/office/2006/metadata/properties" ma:root="true" ma:fieldsID="d3ffa3d48f3b4c293ed393574a1388b5" ns3:_="">
    <xsd:import namespace="dec316c8-1b2e-40a2-ac57-4c98dcd9a6aa"/>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c316c8-1b2e-40a2-ac57-4c98dcd9a6a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EDED57B-87A4-43EB-BF9E-4EC961ABC50D}">
  <ds:schemaRefs>
    <ds:schemaRef ds:uri="http://schemas.microsoft.com/sharepoint/v3/contenttype/forms"/>
  </ds:schemaRefs>
</ds:datastoreItem>
</file>

<file path=customXml/itemProps2.xml><?xml version="1.0" encoding="utf-8"?>
<ds:datastoreItem xmlns:ds="http://schemas.openxmlformats.org/officeDocument/2006/customXml" ds:itemID="{2A42AEDE-48EA-4866-819F-172EC13E5E26}">
  <ds:schemaRefs>
    <ds:schemaRef ds:uri="http://schemas.microsoft.com/office/2006/documentManagement/types"/>
    <ds:schemaRef ds:uri="http://schemas.microsoft.com/office/infopath/2007/PartnerControls"/>
    <ds:schemaRef ds:uri="http://purl.org/dc/terms/"/>
    <ds:schemaRef ds:uri="dec316c8-1b2e-40a2-ac57-4c98dcd9a6aa"/>
    <ds:schemaRef ds:uri="http://purl.org/dc/elements/1.1/"/>
    <ds:schemaRef ds:uri="http://purl.org/dc/dcmitype/"/>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71EA10D3-8920-4AEA-A6D8-AAD3803D7AA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c316c8-1b2e-40a2-ac57-4c98dcd9a6a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2013 - 2022 Theme</Template>
  <TotalTime>1624</TotalTime>
  <Words>701</Words>
  <Application>Microsoft Office PowerPoint</Application>
  <PresentationFormat>Personalizar</PresentationFormat>
  <Paragraphs>22</Paragraphs>
  <Slides>1</Slides>
  <Notes>0</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1</vt:i4>
      </vt:variant>
    </vt:vector>
  </HeadingPairs>
  <TitlesOfParts>
    <vt:vector size="9" baseType="lpstr">
      <vt:lpstr>Arial</vt:lpstr>
      <vt:lpstr>Ariel</vt:lpstr>
      <vt:lpstr>Bree Serif</vt:lpstr>
      <vt:lpstr>Bree Serif Bold</vt:lpstr>
      <vt:lpstr>Calibri</vt:lpstr>
      <vt:lpstr>Calibri Light</vt:lpstr>
      <vt:lpstr>Crimson Roman</vt:lpstr>
      <vt:lpstr>Tema do Office</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Edson Henrique Bispo Amaral</dc:creator>
  <cp:lastModifiedBy>rodrigo alex henríquez arancibia</cp:lastModifiedBy>
  <cp:revision>18</cp:revision>
  <dcterms:created xsi:type="dcterms:W3CDTF">2022-05-23T15:14:38Z</dcterms:created>
  <dcterms:modified xsi:type="dcterms:W3CDTF">2023-12-06T14:37:10Z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0x01010099776F96BEEE5C4CA12EE82856CA5ADA</vt:lpwstr>
  </property>
  <property fmtid="{D5CDD505-2E9C-101B-9397-08002B2CF9AE}" pid="3" name="MSIP_Label_defa4170-0d19-0005-0004-bc88714345d2_Enabled">
    <vt:lpwstr>true</vt:lpwstr>
  </property>
  <property fmtid="{D5CDD505-2E9C-101B-9397-08002B2CF9AE}" pid="4" name="MSIP_Label_defa4170-0d19-0005-0004-bc88714345d2_SetDate">
    <vt:lpwstr>2023-11-27T19:26:33Z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1a0d5d21-d534-428b-a138-b333f0a28724</vt:lpwstr>
  </property>
  <property fmtid="{D5CDD505-2E9C-101B-9397-08002B2CF9AE}" pid="8" name="MSIP_Label_defa4170-0d19-0005-0004-bc88714345d2_ActionId">
    <vt:lpwstr>bbf1caa8-6acd-4eb0-a9df-d4ef4978da7a</vt:lpwstr>
  </property>
  <property fmtid="{D5CDD505-2E9C-101B-9397-08002B2CF9AE}" pid="9" name="MSIP_Label_defa4170-0d19-0005-0004-bc88714345d2_ContentBits">
    <vt:lpwstr>0</vt:lpwstr>
  </property>
</Properties>
</file>