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9" r:id="rId3"/>
    <p:sldId id="282" r:id="rId4"/>
    <p:sldId id="256" r:id="rId5"/>
    <p:sldId id="279" r:id="rId6"/>
    <p:sldId id="280" r:id="rId7"/>
    <p:sldId id="283" r:id="rId8"/>
    <p:sldId id="258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4" r:id="rId23"/>
    <p:sldId id="275" r:id="rId24"/>
    <p:sldId id="257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3F92CB-7C7D-476E-9CDF-ECC0C6443010}" v="135" dt="2022-05-11T11:02:20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Hirayama" userId="fc96f93a-f365-4223-b347-5827df1171f0" providerId="ADAL" clId="{FA3F92CB-7C7D-476E-9CDF-ECC0C6443010}"/>
    <pc:docChg chg="undo custSel mod addSld delSld modSld sldOrd">
      <pc:chgData name="Rodrigo Hirayama" userId="fc96f93a-f365-4223-b347-5827df1171f0" providerId="ADAL" clId="{FA3F92CB-7C7D-476E-9CDF-ECC0C6443010}" dt="2022-05-11T11:02:45.512" v="4543" actId="14100"/>
      <pc:docMkLst>
        <pc:docMk/>
      </pc:docMkLst>
      <pc:sldChg chg="addSp delSp modSp new mod">
        <pc:chgData name="Rodrigo Hirayama" userId="fc96f93a-f365-4223-b347-5827df1171f0" providerId="ADAL" clId="{FA3F92CB-7C7D-476E-9CDF-ECC0C6443010}" dt="2022-05-11T11:02:45.512" v="4543" actId="14100"/>
        <pc:sldMkLst>
          <pc:docMk/>
          <pc:sldMk cId="2263092410" sldId="256"/>
        </pc:sldMkLst>
        <pc:spChg chg="del">
          <ac:chgData name="Rodrigo Hirayama" userId="fc96f93a-f365-4223-b347-5827df1171f0" providerId="ADAL" clId="{FA3F92CB-7C7D-476E-9CDF-ECC0C6443010}" dt="2022-05-05T18:45:32.306" v="2737" actId="478"/>
          <ac:spMkLst>
            <pc:docMk/>
            <pc:sldMk cId="2263092410" sldId="256"/>
            <ac:spMk id="2" creationId="{3CA05F3C-5EFC-4FE6-80AF-0CE1A49D95AB}"/>
          </ac:spMkLst>
        </pc:spChg>
        <pc:spChg chg="add mod">
          <ac:chgData name="Rodrigo Hirayama" userId="fc96f93a-f365-4223-b347-5827df1171f0" providerId="ADAL" clId="{FA3F92CB-7C7D-476E-9CDF-ECC0C6443010}" dt="2022-05-11T11:01:47.938" v="4533" actId="1582"/>
          <ac:spMkLst>
            <pc:docMk/>
            <pc:sldMk cId="2263092410" sldId="256"/>
            <ac:spMk id="3" creationId="{0998A7EB-D2E2-4DA2-ACF4-D3C5F27EE92C}"/>
          </ac:spMkLst>
        </pc:spChg>
        <pc:spChg chg="del">
          <ac:chgData name="Rodrigo Hirayama" userId="fc96f93a-f365-4223-b347-5827df1171f0" providerId="ADAL" clId="{FA3F92CB-7C7D-476E-9CDF-ECC0C6443010}" dt="2022-05-05T18:45:33.218" v="2738" actId="478"/>
          <ac:spMkLst>
            <pc:docMk/>
            <pc:sldMk cId="2263092410" sldId="256"/>
            <ac:spMk id="3" creationId="{6D5A8F90-2B64-4ACE-8AC0-80D4E32D85BF}"/>
          </ac:spMkLst>
        </pc:spChg>
        <pc:spChg chg="add mod">
          <ac:chgData name="Rodrigo Hirayama" userId="fc96f93a-f365-4223-b347-5827df1171f0" providerId="ADAL" clId="{FA3F92CB-7C7D-476E-9CDF-ECC0C6443010}" dt="2022-05-05T18:48:35.105" v="2803" actId="14100"/>
          <ac:spMkLst>
            <pc:docMk/>
            <pc:sldMk cId="2263092410" sldId="256"/>
            <ac:spMk id="6" creationId="{C7DD1022-2198-42D1-9719-F1361F706D43}"/>
          </ac:spMkLst>
        </pc:spChg>
        <pc:spChg chg="add del mod">
          <ac:chgData name="Rodrigo Hirayama" userId="fc96f93a-f365-4223-b347-5827df1171f0" providerId="ADAL" clId="{FA3F92CB-7C7D-476E-9CDF-ECC0C6443010}" dt="2022-05-05T18:46:39.650" v="2751" actId="478"/>
          <ac:spMkLst>
            <pc:docMk/>
            <pc:sldMk cId="2263092410" sldId="256"/>
            <ac:spMk id="7" creationId="{10245078-7CA4-488D-B961-25A8B7BD8A25}"/>
          </ac:spMkLst>
        </pc:spChg>
        <pc:spChg chg="add mod">
          <ac:chgData name="Rodrigo Hirayama" userId="fc96f93a-f365-4223-b347-5827df1171f0" providerId="ADAL" clId="{FA3F92CB-7C7D-476E-9CDF-ECC0C6443010}" dt="2022-05-05T18:48:37.945" v="2804" actId="14100"/>
          <ac:spMkLst>
            <pc:docMk/>
            <pc:sldMk cId="2263092410" sldId="256"/>
            <ac:spMk id="8" creationId="{1CFE42CA-F2DA-4096-938F-69CAE73FBFA0}"/>
          </ac:spMkLst>
        </pc:spChg>
        <pc:spChg chg="add mod">
          <ac:chgData name="Rodrigo Hirayama" userId="fc96f93a-f365-4223-b347-5827df1171f0" providerId="ADAL" clId="{FA3F92CB-7C7D-476E-9CDF-ECC0C6443010}" dt="2022-05-05T18:47:00.914" v="2756" actId="14100"/>
          <ac:spMkLst>
            <pc:docMk/>
            <pc:sldMk cId="2263092410" sldId="256"/>
            <ac:spMk id="9" creationId="{55100BF8-5BC7-4678-B16C-EB1E68D56697}"/>
          </ac:spMkLst>
        </pc:spChg>
        <pc:spChg chg="add del mod">
          <ac:chgData name="Rodrigo Hirayama" userId="fc96f93a-f365-4223-b347-5827df1171f0" providerId="ADAL" clId="{FA3F92CB-7C7D-476E-9CDF-ECC0C6443010}" dt="2022-05-05T18:47:03.771" v="2758"/>
          <ac:spMkLst>
            <pc:docMk/>
            <pc:sldMk cId="2263092410" sldId="256"/>
            <ac:spMk id="10" creationId="{EF6C2CDB-B3EB-4A45-AC67-7C88CD338258}"/>
          </ac:spMkLst>
        </pc:spChg>
        <pc:spChg chg="add mod">
          <ac:chgData name="Rodrigo Hirayama" userId="fc96f93a-f365-4223-b347-5827df1171f0" providerId="ADAL" clId="{FA3F92CB-7C7D-476E-9CDF-ECC0C6443010}" dt="2022-05-05T18:47:08.667" v="2760" actId="1076"/>
          <ac:spMkLst>
            <pc:docMk/>
            <pc:sldMk cId="2263092410" sldId="256"/>
            <ac:spMk id="11" creationId="{F53AA88A-8344-4B26-9EF6-57C2B6B24B39}"/>
          </ac:spMkLst>
        </pc:spChg>
        <pc:spChg chg="add mod">
          <ac:chgData name="Rodrigo Hirayama" userId="fc96f93a-f365-4223-b347-5827df1171f0" providerId="ADAL" clId="{FA3F92CB-7C7D-476E-9CDF-ECC0C6443010}" dt="2022-05-11T11:02:37.832" v="4542" actId="1076"/>
          <ac:spMkLst>
            <pc:docMk/>
            <pc:sldMk cId="2263092410" sldId="256"/>
            <ac:spMk id="12" creationId="{30978588-EE6A-4567-8A50-9A4403D3E877}"/>
          </ac:spMkLst>
        </pc:spChg>
        <pc:spChg chg="add mod">
          <ac:chgData name="Rodrigo Hirayama" userId="fc96f93a-f365-4223-b347-5827df1171f0" providerId="ADAL" clId="{FA3F92CB-7C7D-476E-9CDF-ECC0C6443010}" dt="2022-05-05T18:49:37.210" v="2876" actId="20577"/>
          <ac:spMkLst>
            <pc:docMk/>
            <pc:sldMk cId="2263092410" sldId="256"/>
            <ac:spMk id="15" creationId="{AA215C04-DA49-4976-A1A6-75C3624A5D32}"/>
          </ac:spMkLst>
        </pc:spChg>
        <pc:spChg chg="add mod">
          <ac:chgData name="Rodrigo Hirayama" userId="fc96f93a-f365-4223-b347-5827df1171f0" providerId="ADAL" clId="{FA3F92CB-7C7D-476E-9CDF-ECC0C6443010}" dt="2022-05-05T18:53:46.803" v="2906" actId="20577"/>
          <ac:spMkLst>
            <pc:docMk/>
            <pc:sldMk cId="2263092410" sldId="256"/>
            <ac:spMk id="19" creationId="{1D81A68A-D24F-486A-A3FB-23AFD4015753}"/>
          </ac:spMkLst>
        </pc:spChg>
        <pc:spChg chg="add mod">
          <ac:chgData name="Rodrigo Hirayama" userId="fc96f93a-f365-4223-b347-5827df1171f0" providerId="ADAL" clId="{FA3F92CB-7C7D-476E-9CDF-ECC0C6443010}" dt="2022-05-11T11:02:00.040" v="4537" actId="1076"/>
          <ac:spMkLst>
            <pc:docMk/>
            <pc:sldMk cId="2263092410" sldId="256"/>
            <ac:spMk id="21" creationId="{DF9BF58F-EC8A-47F7-AE53-BCC741C9A9E9}"/>
          </ac:spMkLst>
        </pc:spChg>
        <pc:spChg chg="add mod">
          <ac:chgData name="Rodrigo Hirayama" userId="fc96f93a-f365-4223-b347-5827df1171f0" providerId="ADAL" clId="{FA3F92CB-7C7D-476E-9CDF-ECC0C6443010}" dt="2022-05-11T10:59:32.778" v="4523" actId="114"/>
          <ac:spMkLst>
            <pc:docMk/>
            <pc:sldMk cId="2263092410" sldId="256"/>
            <ac:spMk id="22" creationId="{504ADB22-B152-4681-875B-12E98BB2124F}"/>
          </ac:spMkLst>
        </pc:spChg>
        <pc:spChg chg="add mod">
          <ac:chgData name="Rodrigo Hirayama" userId="fc96f93a-f365-4223-b347-5827df1171f0" providerId="ADAL" clId="{FA3F92CB-7C7D-476E-9CDF-ECC0C6443010}" dt="2022-05-05T19:18:50.769" v="3202" actId="1076"/>
          <ac:spMkLst>
            <pc:docMk/>
            <pc:sldMk cId="2263092410" sldId="256"/>
            <ac:spMk id="27" creationId="{4C9C6670-2536-43F8-B35C-5E010A8018E6}"/>
          </ac:spMkLst>
        </pc:spChg>
        <pc:picChg chg="add mod">
          <ac:chgData name="Rodrigo Hirayama" userId="fc96f93a-f365-4223-b347-5827df1171f0" providerId="ADAL" clId="{FA3F92CB-7C7D-476E-9CDF-ECC0C6443010}" dt="2022-05-11T11:01:17.808" v="4528" actId="1076"/>
          <ac:picMkLst>
            <pc:docMk/>
            <pc:sldMk cId="2263092410" sldId="256"/>
            <ac:picMk id="2" creationId="{648BB14B-A404-4E82-82B7-57CAF6262ED4}"/>
          </ac:picMkLst>
        </pc:picChg>
        <pc:picChg chg="add mod">
          <ac:chgData name="Rodrigo Hirayama" userId="fc96f93a-f365-4223-b347-5827df1171f0" providerId="ADAL" clId="{FA3F92CB-7C7D-476E-9CDF-ECC0C6443010}" dt="2022-05-11T11:02:34.768" v="4541" actId="1076"/>
          <ac:picMkLst>
            <pc:docMk/>
            <pc:sldMk cId="2263092410" sldId="256"/>
            <ac:picMk id="4" creationId="{DA44510F-DF72-4CF8-B6EA-51591082E5C1}"/>
          </ac:picMkLst>
        </pc:picChg>
        <pc:picChg chg="add mod">
          <ac:chgData name="Rodrigo Hirayama" userId="fc96f93a-f365-4223-b347-5827df1171f0" providerId="ADAL" clId="{FA3F92CB-7C7D-476E-9CDF-ECC0C6443010}" dt="2022-05-05T18:45:36.857" v="2739" actId="1076"/>
          <ac:picMkLst>
            <pc:docMk/>
            <pc:sldMk cId="2263092410" sldId="256"/>
            <ac:picMk id="5" creationId="{9EC0A544-D33F-4F95-8482-BF1DAF6E7F42}"/>
          </ac:picMkLst>
        </pc:picChg>
        <pc:cxnChg chg="add mod">
          <ac:chgData name="Rodrigo Hirayama" userId="fc96f93a-f365-4223-b347-5827df1171f0" providerId="ADAL" clId="{FA3F92CB-7C7D-476E-9CDF-ECC0C6443010}" dt="2022-05-05T18:49:04.233" v="2809" actId="1582"/>
          <ac:cxnSpMkLst>
            <pc:docMk/>
            <pc:sldMk cId="2263092410" sldId="256"/>
            <ac:cxnSpMk id="13" creationId="{FF0AE725-B624-454E-A12B-4EBB69C705FC}"/>
          </ac:cxnSpMkLst>
        </pc:cxnChg>
        <pc:cxnChg chg="add mod">
          <ac:chgData name="Rodrigo Hirayama" userId="fc96f93a-f365-4223-b347-5827df1171f0" providerId="ADAL" clId="{FA3F92CB-7C7D-476E-9CDF-ECC0C6443010}" dt="2022-05-05T18:53:25.545" v="2879" actId="14100"/>
          <ac:cxnSpMkLst>
            <pc:docMk/>
            <pc:sldMk cId="2263092410" sldId="256"/>
            <ac:cxnSpMk id="16" creationId="{5F3D2AE3-B513-40FA-A1EC-32A330EBB65D}"/>
          </ac:cxnSpMkLst>
        </pc:cxnChg>
        <pc:cxnChg chg="add mod">
          <ac:chgData name="Rodrigo Hirayama" userId="fc96f93a-f365-4223-b347-5827df1171f0" providerId="ADAL" clId="{FA3F92CB-7C7D-476E-9CDF-ECC0C6443010}" dt="2022-05-05T18:55:07.017" v="2909" actId="14100"/>
          <ac:cxnSpMkLst>
            <pc:docMk/>
            <pc:sldMk cId="2263092410" sldId="256"/>
            <ac:cxnSpMk id="20" creationId="{E9EDD3A1-36AC-41E7-9CD1-497881706F2D}"/>
          </ac:cxnSpMkLst>
        </pc:cxnChg>
        <pc:cxnChg chg="add mod">
          <ac:chgData name="Rodrigo Hirayama" userId="fc96f93a-f365-4223-b347-5827df1171f0" providerId="ADAL" clId="{FA3F92CB-7C7D-476E-9CDF-ECC0C6443010}" dt="2022-05-05T19:18:16.409" v="3162" actId="14100"/>
          <ac:cxnSpMkLst>
            <pc:docMk/>
            <pc:sldMk cId="2263092410" sldId="256"/>
            <ac:cxnSpMk id="23" creationId="{9AB504C6-EAB1-4514-90FB-600C60F89C37}"/>
          </ac:cxnSpMkLst>
        </pc:cxnChg>
        <pc:cxnChg chg="add mod">
          <ac:chgData name="Rodrigo Hirayama" userId="fc96f93a-f365-4223-b347-5827df1171f0" providerId="ADAL" clId="{FA3F92CB-7C7D-476E-9CDF-ECC0C6443010}" dt="2022-05-11T11:02:45.512" v="4543" actId="14100"/>
          <ac:cxnSpMkLst>
            <pc:docMk/>
            <pc:sldMk cId="2263092410" sldId="256"/>
            <ac:cxnSpMk id="24" creationId="{D279172E-4249-4593-85DC-97A1D8562C23}"/>
          </ac:cxnSpMkLst>
        </pc:cxnChg>
      </pc:sldChg>
      <pc:sldChg chg="addSp delSp modSp new mod ord">
        <pc:chgData name="Rodrigo Hirayama" userId="fc96f93a-f365-4223-b347-5827df1171f0" providerId="ADAL" clId="{FA3F92CB-7C7D-476E-9CDF-ECC0C6443010}" dt="2022-05-05T18:32:38.970" v="2668" actId="1076"/>
        <pc:sldMkLst>
          <pc:docMk/>
          <pc:sldMk cId="3438662082" sldId="257"/>
        </pc:sldMkLst>
        <pc:spChg chg="mod">
          <ac:chgData name="Rodrigo Hirayama" userId="fc96f93a-f365-4223-b347-5827df1171f0" providerId="ADAL" clId="{FA3F92CB-7C7D-476E-9CDF-ECC0C6443010}" dt="2022-05-05T10:20:53.345" v="91" actId="20577"/>
          <ac:spMkLst>
            <pc:docMk/>
            <pc:sldMk cId="3438662082" sldId="257"/>
            <ac:spMk id="2" creationId="{DFBD7299-908A-41AC-B0C0-6F46986663E8}"/>
          </ac:spMkLst>
        </pc:spChg>
        <pc:spChg chg="del">
          <ac:chgData name="Rodrigo Hirayama" userId="fc96f93a-f365-4223-b347-5827df1171f0" providerId="ADAL" clId="{FA3F92CB-7C7D-476E-9CDF-ECC0C6443010}" dt="2022-05-05T10:17:18.928" v="20"/>
          <ac:spMkLst>
            <pc:docMk/>
            <pc:sldMk cId="3438662082" sldId="257"/>
            <ac:spMk id="3" creationId="{76E26042-3D29-4682-A137-2AF3EDAEA947}"/>
          </ac:spMkLst>
        </pc:spChg>
        <pc:spChg chg="add mod">
          <ac:chgData name="Rodrigo Hirayama" userId="fc96f93a-f365-4223-b347-5827df1171f0" providerId="ADAL" clId="{FA3F92CB-7C7D-476E-9CDF-ECC0C6443010}" dt="2022-05-05T18:31:45.569" v="2622" actId="1076"/>
          <ac:spMkLst>
            <pc:docMk/>
            <pc:sldMk cId="3438662082" sldId="257"/>
            <ac:spMk id="5" creationId="{A6F405B5-FCE3-49F0-8730-775D8A7218C0}"/>
          </ac:spMkLst>
        </pc:spChg>
        <pc:spChg chg="add mod">
          <ac:chgData name="Rodrigo Hirayama" userId="fc96f93a-f365-4223-b347-5827df1171f0" providerId="ADAL" clId="{FA3F92CB-7C7D-476E-9CDF-ECC0C6443010}" dt="2022-05-05T18:31:10.266" v="2616" actId="20577"/>
          <ac:spMkLst>
            <pc:docMk/>
            <pc:sldMk cId="3438662082" sldId="257"/>
            <ac:spMk id="7" creationId="{02F66ACA-30D7-4C41-810F-CDB9217A5D06}"/>
          </ac:spMkLst>
        </pc:spChg>
        <pc:spChg chg="add mod">
          <ac:chgData name="Rodrigo Hirayama" userId="fc96f93a-f365-4223-b347-5827df1171f0" providerId="ADAL" clId="{FA3F92CB-7C7D-476E-9CDF-ECC0C6443010}" dt="2022-05-05T18:32:38.970" v="2668" actId="1076"/>
          <ac:spMkLst>
            <pc:docMk/>
            <pc:sldMk cId="3438662082" sldId="257"/>
            <ac:spMk id="13" creationId="{FBE55EB3-A5F4-4B5A-91A9-079059A2A622}"/>
          </ac:spMkLst>
        </pc:spChg>
        <pc:picChg chg="add mod">
          <ac:chgData name="Rodrigo Hirayama" userId="fc96f93a-f365-4223-b347-5827df1171f0" providerId="ADAL" clId="{FA3F92CB-7C7D-476E-9CDF-ECC0C6443010}" dt="2022-05-05T10:17:22.465" v="21" actId="1076"/>
          <ac:picMkLst>
            <pc:docMk/>
            <pc:sldMk cId="3438662082" sldId="257"/>
            <ac:picMk id="4" creationId="{22378DF1-6822-4AD7-B1D3-DF6DEF1419F7}"/>
          </ac:picMkLst>
        </pc:picChg>
        <pc:picChg chg="add mod">
          <ac:chgData name="Rodrigo Hirayama" userId="fc96f93a-f365-4223-b347-5827df1171f0" providerId="ADAL" clId="{FA3F92CB-7C7D-476E-9CDF-ECC0C6443010}" dt="2022-05-05T18:31:48.914" v="2624" actId="14100"/>
          <ac:picMkLst>
            <pc:docMk/>
            <pc:sldMk cId="3438662082" sldId="257"/>
            <ac:picMk id="6" creationId="{7C2E24EB-9491-4818-83AB-F2324C8E412B}"/>
          </ac:picMkLst>
        </pc:picChg>
        <pc:cxnChg chg="add mod">
          <ac:chgData name="Rodrigo Hirayama" userId="fc96f93a-f365-4223-b347-5827df1171f0" providerId="ADAL" clId="{FA3F92CB-7C7D-476E-9CDF-ECC0C6443010}" dt="2022-05-05T18:31:24.777" v="2619" actId="14100"/>
          <ac:cxnSpMkLst>
            <pc:docMk/>
            <pc:sldMk cId="3438662082" sldId="257"/>
            <ac:cxnSpMk id="8" creationId="{4F1F2018-A297-4E26-AAEC-52FE75D61DF0}"/>
          </ac:cxnSpMkLst>
        </pc:cxnChg>
        <pc:cxnChg chg="add mod">
          <ac:chgData name="Rodrigo Hirayama" userId="fc96f93a-f365-4223-b347-5827df1171f0" providerId="ADAL" clId="{FA3F92CB-7C7D-476E-9CDF-ECC0C6443010}" dt="2022-05-05T18:31:58.594" v="2627" actId="1076"/>
          <ac:cxnSpMkLst>
            <pc:docMk/>
            <pc:sldMk cId="3438662082" sldId="257"/>
            <ac:cxnSpMk id="9" creationId="{4FB5789E-5BF1-441B-BF3F-A2890F714953}"/>
          </ac:cxnSpMkLst>
        </pc:cxnChg>
        <pc:cxnChg chg="add mod">
          <ac:chgData name="Rodrigo Hirayama" userId="fc96f93a-f365-4223-b347-5827df1171f0" providerId="ADAL" clId="{FA3F92CB-7C7D-476E-9CDF-ECC0C6443010}" dt="2022-05-05T18:32:09.347" v="2629" actId="1076"/>
          <ac:cxnSpMkLst>
            <pc:docMk/>
            <pc:sldMk cId="3438662082" sldId="257"/>
            <ac:cxnSpMk id="12" creationId="{1CE73499-4186-46B3-97A2-2C439CEF5391}"/>
          </ac:cxnSpMkLst>
        </pc:cxnChg>
      </pc:sldChg>
      <pc:sldChg chg="modSp new add del mod">
        <pc:chgData name="Rodrigo Hirayama" userId="fc96f93a-f365-4223-b347-5827df1171f0" providerId="ADAL" clId="{FA3F92CB-7C7D-476E-9CDF-ECC0C6443010}" dt="2022-05-05T10:32:48.748" v="612" actId="2696"/>
        <pc:sldMkLst>
          <pc:docMk/>
          <pc:sldMk cId="3879126772" sldId="258"/>
        </pc:sldMkLst>
        <pc:spChg chg="mod">
          <ac:chgData name="Rodrigo Hirayama" userId="fc96f93a-f365-4223-b347-5827df1171f0" providerId="ADAL" clId="{FA3F92CB-7C7D-476E-9CDF-ECC0C6443010}" dt="2022-05-05T10:21:28.653" v="93"/>
          <ac:spMkLst>
            <pc:docMk/>
            <pc:sldMk cId="3879126772" sldId="258"/>
            <ac:spMk id="2" creationId="{BCE1308A-F77F-4EFA-A034-D34C28041EB3}"/>
          </ac:spMkLst>
        </pc:spChg>
        <pc:spChg chg="mod">
          <ac:chgData name="Rodrigo Hirayama" userId="fc96f93a-f365-4223-b347-5827df1171f0" providerId="ADAL" clId="{FA3F92CB-7C7D-476E-9CDF-ECC0C6443010}" dt="2022-05-05T10:32:14.478" v="608" actId="207"/>
          <ac:spMkLst>
            <pc:docMk/>
            <pc:sldMk cId="3879126772" sldId="258"/>
            <ac:spMk id="3" creationId="{28ECECB5-95AD-46A8-9F38-C3EA1022EC9B}"/>
          </ac:spMkLst>
        </pc:spChg>
      </pc:sldChg>
      <pc:sldChg chg="modSp new mod ord">
        <pc:chgData name="Rodrigo Hirayama" userId="fc96f93a-f365-4223-b347-5827df1171f0" providerId="ADAL" clId="{FA3F92CB-7C7D-476E-9CDF-ECC0C6443010}" dt="2022-05-05T19:05:10.634" v="3088"/>
        <pc:sldMkLst>
          <pc:docMk/>
          <pc:sldMk cId="512546690" sldId="259"/>
        </pc:sldMkLst>
        <pc:spChg chg="mod">
          <ac:chgData name="Rodrigo Hirayama" userId="fc96f93a-f365-4223-b347-5827df1171f0" providerId="ADAL" clId="{FA3F92CB-7C7D-476E-9CDF-ECC0C6443010}" dt="2022-05-05T10:26:47.161" v="207" actId="20577"/>
          <ac:spMkLst>
            <pc:docMk/>
            <pc:sldMk cId="512546690" sldId="259"/>
            <ac:spMk id="2" creationId="{C1BF203C-D78E-419D-BBDA-5FDFB3BA1ED1}"/>
          </ac:spMkLst>
        </pc:spChg>
        <pc:spChg chg="mod">
          <ac:chgData name="Rodrigo Hirayama" userId="fc96f93a-f365-4223-b347-5827df1171f0" providerId="ADAL" clId="{FA3F92CB-7C7D-476E-9CDF-ECC0C6443010}" dt="2022-05-05T10:45:48.979" v="1125" actId="20577"/>
          <ac:spMkLst>
            <pc:docMk/>
            <pc:sldMk cId="512546690" sldId="259"/>
            <ac:spMk id="3" creationId="{001D5290-4B90-4719-ACF6-CB54A2DE686F}"/>
          </ac:spMkLst>
        </pc:spChg>
      </pc:sldChg>
      <pc:sldChg chg="addSp delSp modSp add mod">
        <pc:chgData name="Rodrigo Hirayama" userId="fc96f93a-f365-4223-b347-5827df1171f0" providerId="ADAL" clId="{FA3F92CB-7C7D-476E-9CDF-ECC0C6443010}" dt="2022-05-11T10:29:51.249" v="3846" actId="20577"/>
        <pc:sldMkLst>
          <pc:docMk/>
          <pc:sldMk cId="1792222493" sldId="260"/>
        </pc:sldMkLst>
        <pc:spChg chg="mod">
          <ac:chgData name="Rodrigo Hirayama" userId="fc96f93a-f365-4223-b347-5827df1171f0" providerId="ADAL" clId="{FA3F92CB-7C7D-476E-9CDF-ECC0C6443010}" dt="2022-05-11T10:29:51.249" v="3846" actId="20577"/>
          <ac:spMkLst>
            <pc:docMk/>
            <pc:sldMk cId="1792222493" sldId="260"/>
            <ac:spMk id="3" creationId="{28ECECB5-95AD-46A8-9F38-C3EA1022EC9B}"/>
          </ac:spMkLst>
        </pc:spChg>
        <pc:spChg chg="add mod">
          <ac:chgData name="Rodrigo Hirayama" userId="fc96f93a-f365-4223-b347-5827df1171f0" providerId="ADAL" clId="{FA3F92CB-7C7D-476E-9CDF-ECC0C6443010}" dt="2022-05-05T10:37:36.030" v="779" actId="13822"/>
          <ac:spMkLst>
            <pc:docMk/>
            <pc:sldMk cId="1792222493" sldId="260"/>
            <ac:spMk id="24" creationId="{A04E8C15-9BD7-4AF8-BFB8-17BD7E52DFDF}"/>
          </ac:spMkLst>
        </pc:spChg>
        <pc:spChg chg="add mod">
          <ac:chgData name="Rodrigo Hirayama" userId="fc96f93a-f365-4223-b347-5827df1171f0" providerId="ADAL" clId="{FA3F92CB-7C7D-476E-9CDF-ECC0C6443010}" dt="2022-05-05T10:38:14.249" v="803" actId="20577"/>
          <ac:spMkLst>
            <pc:docMk/>
            <pc:sldMk cId="1792222493" sldId="260"/>
            <ac:spMk id="25" creationId="{5D54850A-67CE-4B1C-835E-556DA02BA12E}"/>
          </ac:spMkLst>
        </pc:spChg>
        <pc:picChg chg="add mod modCrop">
          <ac:chgData name="Rodrigo Hirayama" userId="fc96f93a-f365-4223-b347-5827df1171f0" providerId="ADAL" clId="{FA3F92CB-7C7D-476E-9CDF-ECC0C6443010}" dt="2022-05-05T10:34:56.936" v="748" actId="1076"/>
          <ac:picMkLst>
            <pc:docMk/>
            <pc:sldMk cId="1792222493" sldId="260"/>
            <ac:picMk id="5" creationId="{31E46CE2-9B96-42B6-A7C2-97115A5CC604}"/>
          </ac:picMkLst>
        </pc:picChg>
        <pc:picChg chg="add del mod">
          <ac:chgData name="Rodrigo Hirayama" userId="fc96f93a-f365-4223-b347-5827df1171f0" providerId="ADAL" clId="{FA3F92CB-7C7D-476E-9CDF-ECC0C6443010}" dt="2022-05-05T10:33:54.057" v="729" actId="478"/>
          <ac:picMkLst>
            <pc:docMk/>
            <pc:sldMk cId="1792222493" sldId="260"/>
            <ac:picMk id="7" creationId="{4EEE003A-DD73-42F0-870F-6816CCF8DDB4}"/>
          </ac:picMkLst>
        </pc:picChg>
        <pc:picChg chg="add mod">
          <ac:chgData name="Rodrigo Hirayama" userId="fc96f93a-f365-4223-b347-5827df1171f0" providerId="ADAL" clId="{FA3F92CB-7C7D-476E-9CDF-ECC0C6443010}" dt="2022-05-05T10:34:41.928" v="743" actId="1076"/>
          <ac:picMkLst>
            <pc:docMk/>
            <pc:sldMk cId="1792222493" sldId="260"/>
            <ac:picMk id="9" creationId="{B08945B7-35D2-45C9-B675-1CED40BBCB24}"/>
          </ac:picMkLst>
        </pc:picChg>
        <pc:picChg chg="add mod modCrop">
          <ac:chgData name="Rodrigo Hirayama" userId="fc96f93a-f365-4223-b347-5827df1171f0" providerId="ADAL" clId="{FA3F92CB-7C7D-476E-9CDF-ECC0C6443010}" dt="2022-05-05T10:34:53.425" v="747" actId="1076"/>
          <ac:picMkLst>
            <pc:docMk/>
            <pc:sldMk cId="1792222493" sldId="260"/>
            <ac:picMk id="11" creationId="{426120F7-9F28-4EAB-86BF-88C936B00E78}"/>
          </ac:picMkLst>
        </pc:picChg>
        <pc:cxnChg chg="add mod">
          <ac:chgData name="Rodrigo Hirayama" userId="fc96f93a-f365-4223-b347-5827df1171f0" providerId="ADAL" clId="{FA3F92CB-7C7D-476E-9CDF-ECC0C6443010}" dt="2022-05-05T10:35:17.586" v="751" actId="1582"/>
          <ac:cxnSpMkLst>
            <pc:docMk/>
            <pc:sldMk cId="1792222493" sldId="260"/>
            <ac:cxnSpMk id="13" creationId="{38B36145-7252-4101-92E2-D204D874F325}"/>
          </ac:cxnSpMkLst>
        </pc:cxnChg>
        <pc:cxnChg chg="add mod">
          <ac:chgData name="Rodrigo Hirayama" userId="fc96f93a-f365-4223-b347-5827df1171f0" providerId="ADAL" clId="{FA3F92CB-7C7D-476E-9CDF-ECC0C6443010}" dt="2022-05-05T10:35:31.448" v="757" actId="14100"/>
          <ac:cxnSpMkLst>
            <pc:docMk/>
            <pc:sldMk cId="1792222493" sldId="260"/>
            <ac:cxnSpMk id="14" creationId="{158E2087-748B-45AE-A9AE-94AC47781468}"/>
          </ac:cxnSpMkLst>
        </pc:cxnChg>
        <pc:cxnChg chg="add mod">
          <ac:chgData name="Rodrigo Hirayama" userId="fc96f93a-f365-4223-b347-5827df1171f0" providerId="ADAL" clId="{FA3F92CB-7C7D-476E-9CDF-ECC0C6443010}" dt="2022-05-05T10:35:29.128" v="756" actId="14100"/>
          <ac:cxnSpMkLst>
            <pc:docMk/>
            <pc:sldMk cId="1792222493" sldId="260"/>
            <ac:cxnSpMk id="16" creationId="{B3F51C0B-95EB-41A1-9AF2-377BF4E43988}"/>
          </ac:cxnSpMkLst>
        </pc:cxnChg>
        <pc:cxnChg chg="add mod">
          <ac:chgData name="Rodrigo Hirayama" userId="fc96f93a-f365-4223-b347-5827df1171f0" providerId="ADAL" clId="{FA3F92CB-7C7D-476E-9CDF-ECC0C6443010}" dt="2022-05-05T10:35:40.914" v="760" actId="14100"/>
          <ac:cxnSpMkLst>
            <pc:docMk/>
            <pc:sldMk cId="1792222493" sldId="260"/>
            <ac:cxnSpMk id="20" creationId="{927DB9F7-44BB-4850-BCDC-6646CE369A31}"/>
          </ac:cxnSpMkLst>
        </pc:cxnChg>
        <pc:cxnChg chg="add mod">
          <ac:chgData name="Rodrigo Hirayama" userId="fc96f93a-f365-4223-b347-5827df1171f0" providerId="ADAL" clId="{FA3F92CB-7C7D-476E-9CDF-ECC0C6443010}" dt="2022-05-05T10:35:47.264" v="763" actId="14100"/>
          <ac:cxnSpMkLst>
            <pc:docMk/>
            <pc:sldMk cId="1792222493" sldId="260"/>
            <ac:cxnSpMk id="22" creationId="{72F5E888-463F-43A7-8EAA-72F740D26BB9}"/>
          </ac:cxnSpMkLst>
        </pc:cxnChg>
      </pc:sldChg>
      <pc:sldChg chg="add del">
        <pc:chgData name="Rodrigo Hirayama" userId="fc96f93a-f365-4223-b347-5827df1171f0" providerId="ADAL" clId="{FA3F92CB-7C7D-476E-9CDF-ECC0C6443010}" dt="2022-05-05T10:32:46.039" v="610" actId="47"/>
        <pc:sldMkLst>
          <pc:docMk/>
          <pc:sldMk cId="4096158889" sldId="260"/>
        </pc:sldMkLst>
      </pc:sldChg>
      <pc:sldChg chg="new del">
        <pc:chgData name="Rodrigo Hirayama" userId="fc96f93a-f365-4223-b347-5827df1171f0" providerId="ADAL" clId="{FA3F92CB-7C7D-476E-9CDF-ECC0C6443010}" dt="2022-05-05T10:38:42.240" v="806" actId="47"/>
        <pc:sldMkLst>
          <pc:docMk/>
          <pc:sldMk cId="3617145202" sldId="261"/>
        </pc:sldMkLst>
      </pc:sldChg>
      <pc:sldChg chg="modSp add del mod">
        <pc:chgData name="Rodrigo Hirayama" userId="fc96f93a-f365-4223-b347-5827df1171f0" providerId="ADAL" clId="{FA3F92CB-7C7D-476E-9CDF-ECC0C6443010}" dt="2022-05-05T18:18:40.465" v="1126" actId="47"/>
        <pc:sldMkLst>
          <pc:docMk/>
          <pc:sldMk cId="1677969717" sldId="262"/>
        </pc:sldMkLst>
        <pc:spChg chg="mod">
          <ac:chgData name="Rodrigo Hirayama" userId="fc96f93a-f365-4223-b347-5827df1171f0" providerId="ADAL" clId="{FA3F92CB-7C7D-476E-9CDF-ECC0C6443010}" dt="2022-05-05T10:39:27.146" v="910" actId="114"/>
          <ac:spMkLst>
            <pc:docMk/>
            <pc:sldMk cId="1677969717" sldId="262"/>
            <ac:spMk id="3" creationId="{28ECECB5-95AD-46A8-9F38-C3EA1022EC9B}"/>
          </ac:spMkLst>
        </pc:spChg>
      </pc:sldChg>
      <pc:sldChg chg="addSp modSp add mod">
        <pc:chgData name="Rodrigo Hirayama" userId="fc96f93a-f365-4223-b347-5827df1171f0" providerId="ADAL" clId="{FA3F92CB-7C7D-476E-9CDF-ECC0C6443010}" dt="2022-05-11T10:29:09.298" v="3835" actId="20577"/>
        <pc:sldMkLst>
          <pc:docMk/>
          <pc:sldMk cId="3979414953" sldId="263"/>
        </pc:sldMkLst>
        <pc:spChg chg="mod">
          <ac:chgData name="Rodrigo Hirayama" userId="fc96f93a-f365-4223-b347-5827df1171f0" providerId="ADAL" clId="{FA3F92CB-7C7D-476E-9CDF-ECC0C6443010}" dt="2022-05-11T10:29:09.298" v="3835" actId="20577"/>
          <ac:spMkLst>
            <pc:docMk/>
            <pc:sldMk cId="3979414953" sldId="263"/>
            <ac:spMk id="3" creationId="{28ECECB5-95AD-46A8-9F38-C3EA1022EC9B}"/>
          </ac:spMkLst>
        </pc:spChg>
        <pc:picChg chg="add mod">
          <ac:chgData name="Rodrigo Hirayama" userId="fc96f93a-f365-4223-b347-5827df1171f0" providerId="ADAL" clId="{FA3F92CB-7C7D-476E-9CDF-ECC0C6443010}" dt="2022-05-05T10:40:11.768" v="914" actId="1076"/>
          <ac:picMkLst>
            <pc:docMk/>
            <pc:sldMk cId="3979414953" sldId="263"/>
            <ac:picMk id="4" creationId="{612CA84E-2B41-46DF-AA10-0073A613ACD4}"/>
          </ac:picMkLst>
        </pc:picChg>
      </pc:sldChg>
      <pc:sldChg chg="delSp modSp add mod">
        <pc:chgData name="Rodrigo Hirayama" userId="fc96f93a-f365-4223-b347-5827df1171f0" providerId="ADAL" clId="{FA3F92CB-7C7D-476E-9CDF-ECC0C6443010}" dt="2022-05-06T10:12:11.446" v="3687" actId="20577"/>
        <pc:sldMkLst>
          <pc:docMk/>
          <pc:sldMk cId="1267347747" sldId="264"/>
        </pc:sldMkLst>
        <pc:spChg chg="mod">
          <ac:chgData name="Rodrigo Hirayama" userId="fc96f93a-f365-4223-b347-5827df1171f0" providerId="ADAL" clId="{FA3F92CB-7C7D-476E-9CDF-ECC0C6443010}" dt="2022-05-06T10:12:11.446" v="3687" actId="20577"/>
          <ac:spMkLst>
            <pc:docMk/>
            <pc:sldMk cId="1267347747" sldId="264"/>
            <ac:spMk id="3" creationId="{28ECECB5-95AD-46A8-9F38-C3EA1022EC9B}"/>
          </ac:spMkLst>
        </pc:spChg>
        <pc:picChg chg="del">
          <ac:chgData name="Rodrigo Hirayama" userId="fc96f93a-f365-4223-b347-5827df1171f0" providerId="ADAL" clId="{FA3F92CB-7C7D-476E-9CDF-ECC0C6443010}" dt="2022-05-05T18:19:02.854" v="1128" actId="478"/>
          <ac:picMkLst>
            <pc:docMk/>
            <pc:sldMk cId="1267347747" sldId="264"/>
            <ac:picMk id="4" creationId="{612CA84E-2B41-46DF-AA10-0073A613ACD4}"/>
          </ac:picMkLst>
        </pc:picChg>
      </pc:sldChg>
      <pc:sldChg chg="modSp add mod">
        <pc:chgData name="Rodrigo Hirayama" userId="fc96f93a-f365-4223-b347-5827df1171f0" providerId="ADAL" clId="{FA3F92CB-7C7D-476E-9CDF-ECC0C6443010}" dt="2022-05-11T10:41:09.354" v="4171" actId="207"/>
        <pc:sldMkLst>
          <pc:docMk/>
          <pc:sldMk cId="4277277640" sldId="265"/>
        </pc:sldMkLst>
        <pc:spChg chg="mod">
          <ac:chgData name="Rodrigo Hirayama" userId="fc96f93a-f365-4223-b347-5827df1171f0" providerId="ADAL" clId="{FA3F92CB-7C7D-476E-9CDF-ECC0C6443010}" dt="2022-05-11T10:41:09.354" v="4171" actId="207"/>
          <ac:spMkLst>
            <pc:docMk/>
            <pc:sldMk cId="4277277640" sldId="265"/>
            <ac:spMk id="3" creationId="{28ECECB5-95AD-46A8-9F38-C3EA1022EC9B}"/>
          </ac:spMkLst>
        </pc:spChg>
      </pc:sldChg>
      <pc:sldChg chg="modSp add mod">
        <pc:chgData name="Rodrigo Hirayama" userId="fc96f93a-f365-4223-b347-5827df1171f0" providerId="ADAL" clId="{FA3F92CB-7C7D-476E-9CDF-ECC0C6443010}" dt="2022-05-11T10:41:39.890" v="4202" actId="20577"/>
        <pc:sldMkLst>
          <pc:docMk/>
          <pc:sldMk cId="3597020538" sldId="266"/>
        </pc:sldMkLst>
        <pc:spChg chg="mod">
          <ac:chgData name="Rodrigo Hirayama" userId="fc96f93a-f365-4223-b347-5827df1171f0" providerId="ADAL" clId="{FA3F92CB-7C7D-476E-9CDF-ECC0C6443010}" dt="2022-05-11T10:41:39.890" v="4202" actId="20577"/>
          <ac:spMkLst>
            <pc:docMk/>
            <pc:sldMk cId="3597020538" sldId="266"/>
            <ac:spMk id="3" creationId="{28ECECB5-95AD-46A8-9F38-C3EA1022EC9B}"/>
          </ac:spMkLst>
        </pc:spChg>
      </pc:sldChg>
      <pc:sldChg chg="addSp modSp add mod">
        <pc:chgData name="Rodrigo Hirayama" userId="fc96f93a-f365-4223-b347-5827df1171f0" providerId="ADAL" clId="{FA3F92CB-7C7D-476E-9CDF-ECC0C6443010}" dt="2022-05-11T10:42:26.125" v="4207" actId="20577"/>
        <pc:sldMkLst>
          <pc:docMk/>
          <pc:sldMk cId="2174121301" sldId="267"/>
        </pc:sldMkLst>
        <pc:spChg chg="mod">
          <ac:chgData name="Rodrigo Hirayama" userId="fc96f93a-f365-4223-b347-5827df1171f0" providerId="ADAL" clId="{FA3F92CB-7C7D-476E-9CDF-ECC0C6443010}" dt="2022-05-11T10:42:26.125" v="4207" actId="20577"/>
          <ac:spMkLst>
            <pc:docMk/>
            <pc:sldMk cId="2174121301" sldId="267"/>
            <ac:spMk id="3" creationId="{28ECECB5-95AD-46A8-9F38-C3EA1022EC9B}"/>
          </ac:spMkLst>
        </pc:spChg>
        <pc:spChg chg="add mod">
          <ac:chgData name="Rodrigo Hirayama" userId="fc96f93a-f365-4223-b347-5827df1171f0" providerId="ADAL" clId="{FA3F92CB-7C7D-476E-9CDF-ECC0C6443010}" dt="2022-05-11T10:42:19.609" v="4205" actId="1076"/>
          <ac:spMkLst>
            <pc:docMk/>
            <pc:sldMk cId="2174121301" sldId="267"/>
            <ac:spMk id="8" creationId="{86F3D759-3DFD-4231-BD01-CC6F0B692F87}"/>
          </ac:spMkLst>
        </pc:spChg>
        <pc:picChg chg="add mod">
          <ac:chgData name="Rodrigo Hirayama" userId="fc96f93a-f365-4223-b347-5827df1171f0" providerId="ADAL" clId="{FA3F92CB-7C7D-476E-9CDF-ECC0C6443010}" dt="2022-05-11T10:42:14.003" v="4204" actId="14100"/>
          <ac:picMkLst>
            <pc:docMk/>
            <pc:sldMk cId="2174121301" sldId="267"/>
            <ac:picMk id="5" creationId="{1B3EFF39-1E6B-4CAD-859B-0A4691D32DE3}"/>
          </ac:picMkLst>
        </pc:picChg>
        <pc:cxnChg chg="add mod">
          <ac:chgData name="Rodrigo Hirayama" userId="fc96f93a-f365-4223-b347-5827df1171f0" providerId="ADAL" clId="{FA3F92CB-7C7D-476E-9CDF-ECC0C6443010}" dt="2022-05-11T10:42:19.609" v="4205" actId="1076"/>
          <ac:cxnSpMkLst>
            <pc:docMk/>
            <pc:sldMk cId="2174121301" sldId="267"/>
            <ac:cxnSpMk id="7" creationId="{E50C4212-401C-4E7F-A2C4-A3955A7D659D}"/>
          </ac:cxnSpMkLst>
        </pc:cxnChg>
        <pc:cxnChg chg="add mod">
          <ac:chgData name="Rodrigo Hirayama" userId="fc96f93a-f365-4223-b347-5827df1171f0" providerId="ADAL" clId="{FA3F92CB-7C7D-476E-9CDF-ECC0C6443010}" dt="2022-05-11T10:42:19.609" v="4205" actId="1076"/>
          <ac:cxnSpMkLst>
            <pc:docMk/>
            <pc:sldMk cId="2174121301" sldId="267"/>
            <ac:cxnSpMk id="9" creationId="{3F5DC799-E660-4506-B4F4-AFC117E44A1E}"/>
          </ac:cxnSpMkLst>
        </pc:cxnChg>
      </pc:sldChg>
      <pc:sldChg chg="addSp delSp modSp add mod">
        <pc:chgData name="Rodrigo Hirayama" userId="fc96f93a-f365-4223-b347-5827df1171f0" providerId="ADAL" clId="{FA3F92CB-7C7D-476E-9CDF-ECC0C6443010}" dt="2022-05-11T10:56:10.824" v="4508" actId="1076"/>
        <pc:sldMkLst>
          <pc:docMk/>
          <pc:sldMk cId="1530118230" sldId="268"/>
        </pc:sldMkLst>
        <pc:spChg chg="mod">
          <ac:chgData name="Rodrigo Hirayama" userId="fc96f93a-f365-4223-b347-5827df1171f0" providerId="ADAL" clId="{FA3F92CB-7C7D-476E-9CDF-ECC0C6443010}" dt="2022-05-05T18:21:40.387" v="1552" actId="20577"/>
          <ac:spMkLst>
            <pc:docMk/>
            <pc:sldMk cId="1530118230" sldId="268"/>
            <ac:spMk id="3" creationId="{28ECECB5-95AD-46A8-9F38-C3EA1022EC9B}"/>
          </ac:spMkLst>
        </pc:spChg>
        <pc:spChg chg="add mod">
          <ac:chgData name="Rodrigo Hirayama" userId="fc96f93a-f365-4223-b347-5827df1171f0" providerId="ADAL" clId="{FA3F92CB-7C7D-476E-9CDF-ECC0C6443010}" dt="2022-05-05T19:42:33.667" v="3608" actId="20577"/>
          <ac:spMkLst>
            <pc:docMk/>
            <pc:sldMk cId="1530118230" sldId="268"/>
            <ac:spMk id="4" creationId="{234960EC-039E-4998-B9DD-2B2B8C5A267E}"/>
          </ac:spMkLst>
        </pc:spChg>
        <pc:spChg chg="add del mod">
          <ac:chgData name="Rodrigo Hirayama" userId="fc96f93a-f365-4223-b347-5827df1171f0" providerId="ADAL" clId="{FA3F92CB-7C7D-476E-9CDF-ECC0C6443010}" dt="2022-05-11T10:50:21.500" v="4456"/>
          <ac:spMkLst>
            <pc:docMk/>
            <pc:sldMk cId="1530118230" sldId="268"/>
            <ac:spMk id="6" creationId="{5FEFAA1A-E335-4538-A73E-D4A2E5ACB1BF}"/>
          </ac:spMkLst>
        </pc:spChg>
        <pc:spChg chg="add del">
          <ac:chgData name="Rodrigo Hirayama" userId="fc96f93a-f365-4223-b347-5827df1171f0" providerId="ADAL" clId="{FA3F92CB-7C7D-476E-9CDF-ECC0C6443010}" dt="2022-05-06T10:20:58.966" v="3742" actId="478"/>
          <ac:spMkLst>
            <pc:docMk/>
            <pc:sldMk cId="1530118230" sldId="268"/>
            <ac:spMk id="6" creationId="{F9582627-9D5C-4F42-8E7B-853E47C3CB43}"/>
          </ac:spMkLst>
        </pc:spChg>
        <pc:spChg chg="add del mod">
          <ac:chgData name="Rodrigo Hirayama" userId="fc96f93a-f365-4223-b347-5827df1171f0" providerId="ADAL" clId="{FA3F92CB-7C7D-476E-9CDF-ECC0C6443010}" dt="2022-05-11T10:51:09.347" v="4461" actId="478"/>
          <ac:spMkLst>
            <pc:docMk/>
            <pc:sldMk cId="1530118230" sldId="268"/>
            <ac:spMk id="7" creationId="{19DBE7A6-E911-40D3-AE70-1DFA285BAAE0}"/>
          </ac:spMkLst>
        </pc:spChg>
        <pc:spChg chg="add mod">
          <ac:chgData name="Rodrigo Hirayama" userId="fc96f93a-f365-4223-b347-5827df1171f0" providerId="ADAL" clId="{FA3F92CB-7C7D-476E-9CDF-ECC0C6443010}" dt="2022-05-11T10:56:05.088" v="4506" actId="1076"/>
          <ac:spMkLst>
            <pc:docMk/>
            <pc:sldMk cId="1530118230" sldId="268"/>
            <ac:spMk id="10" creationId="{149983BF-FD2D-4E0B-BAAD-5DA0A26EDA14}"/>
          </ac:spMkLst>
        </pc:spChg>
        <pc:picChg chg="add mod">
          <ac:chgData name="Rodrigo Hirayama" userId="fc96f93a-f365-4223-b347-5827df1171f0" providerId="ADAL" clId="{FA3F92CB-7C7D-476E-9CDF-ECC0C6443010}" dt="2022-05-06T10:20:27.629" v="3740" actId="1076"/>
          <ac:picMkLst>
            <pc:docMk/>
            <pc:sldMk cId="1530118230" sldId="268"/>
            <ac:picMk id="5" creationId="{FBED773E-396B-4393-841B-13BACA8AE6FF}"/>
          </ac:picMkLst>
        </pc:picChg>
        <pc:picChg chg="add del mod">
          <ac:chgData name="Rodrigo Hirayama" userId="fc96f93a-f365-4223-b347-5827df1171f0" providerId="ADAL" clId="{FA3F92CB-7C7D-476E-9CDF-ECC0C6443010}" dt="2022-05-11T10:55:30.729" v="4499" actId="478"/>
          <ac:picMkLst>
            <pc:docMk/>
            <pc:sldMk cId="1530118230" sldId="268"/>
            <ac:picMk id="8" creationId="{2136F968-EF71-4B75-A4DD-EF7516A096D2}"/>
          </ac:picMkLst>
        </pc:picChg>
        <pc:picChg chg="add del mod">
          <ac:chgData name="Rodrigo Hirayama" userId="fc96f93a-f365-4223-b347-5827df1171f0" providerId="ADAL" clId="{FA3F92CB-7C7D-476E-9CDF-ECC0C6443010}" dt="2022-05-11T10:55:31.249" v="4500" actId="478"/>
          <ac:picMkLst>
            <pc:docMk/>
            <pc:sldMk cId="1530118230" sldId="268"/>
            <ac:picMk id="9" creationId="{6575B114-7C42-4EAB-9B05-EAB5DA0AC50D}"/>
          </ac:picMkLst>
        </pc:picChg>
        <pc:picChg chg="add mod">
          <ac:chgData name="Rodrigo Hirayama" userId="fc96f93a-f365-4223-b347-5827df1171f0" providerId="ADAL" clId="{FA3F92CB-7C7D-476E-9CDF-ECC0C6443010}" dt="2022-05-11T10:56:10.824" v="4508" actId="1076"/>
          <ac:picMkLst>
            <pc:docMk/>
            <pc:sldMk cId="1530118230" sldId="268"/>
            <ac:picMk id="1026" creationId="{A125E284-FDA4-452A-81C0-087F63CD687C}"/>
          </ac:picMkLst>
        </pc:picChg>
      </pc:sldChg>
      <pc:sldChg chg="addSp delSp modSp add mod">
        <pc:chgData name="Rodrigo Hirayama" userId="fc96f93a-f365-4223-b347-5827df1171f0" providerId="ADAL" clId="{FA3F92CB-7C7D-476E-9CDF-ECC0C6443010}" dt="2022-05-05T19:47:09.137" v="3618" actId="1076"/>
        <pc:sldMkLst>
          <pc:docMk/>
          <pc:sldMk cId="1991541661" sldId="269"/>
        </pc:sldMkLst>
        <pc:spChg chg="mod">
          <ac:chgData name="Rodrigo Hirayama" userId="fc96f93a-f365-4223-b347-5827df1171f0" providerId="ADAL" clId="{FA3F92CB-7C7D-476E-9CDF-ECC0C6443010}" dt="2022-05-05T18:22:38.947" v="1693" actId="20577"/>
          <ac:spMkLst>
            <pc:docMk/>
            <pc:sldMk cId="1991541661" sldId="269"/>
            <ac:spMk id="3" creationId="{28ECECB5-95AD-46A8-9F38-C3EA1022EC9B}"/>
          </ac:spMkLst>
        </pc:spChg>
        <pc:spChg chg="add mod topLvl">
          <ac:chgData name="Rodrigo Hirayama" userId="fc96f93a-f365-4223-b347-5827df1171f0" providerId="ADAL" clId="{FA3F92CB-7C7D-476E-9CDF-ECC0C6443010}" dt="2022-05-05T19:47:05.540" v="3617" actId="165"/>
          <ac:spMkLst>
            <pc:docMk/>
            <pc:sldMk cId="1991541661" sldId="269"/>
            <ac:spMk id="5" creationId="{F148C1AD-7A66-464E-A277-7638F829932A}"/>
          </ac:spMkLst>
        </pc:spChg>
        <pc:spChg chg="add mod topLvl">
          <ac:chgData name="Rodrigo Hirayama" userId="fc96f93a-f365-4223-b347-5827df1171f0" providerId="ADAL" clId="{FA3F92CB-7C7D-476E-9CDF-ECC0C6443010}" dt="2022-05-05T19:47:05.540" v="3617" actId="165"/>
          <ac:spMkLst>
            <pc:docMk/>
            <pc:sldMk cId="1991541661" sldId="269"/>
            <ac:spMk id="6" creationId="{D2263D53-ADE7-43FA-8D76-582070A87C72}"/>
          </ac:spMkLst>
        </pc:spChg>
        <pc:spChg chg="add mod topLvl">
          <ac:chgData name="Rodrigo Hirayama" userId="fc96f93a-f365-4223-b347-5827df1171f0" providerId="ADAL" clId="{FA3F92CB-7C7D-476E-9CDF-ECC0C6443010}" dt="2022-05-05T19:47:09.137" v="3618" actId="1076"/>
          <ac:spMkLst>
            <pc:docMk/>
            <pc:sldMk cId="1991541661" sldId="269"/>
            <ac:spMk id="8" creationId="{A351DA7F-A69F-440E-8830-B28C7BB2CD07}"/>
          </ac:spMkLst>
        </pc:spChg>
        <pc:grpChg chg="add del mod">
          <ac:chgData name="Rodrigo Hirayama" userId="fc96f93a-f365-4223-b347-5827df1171f0" providerId="ADAL" clId="{FA3F92CB-7C7D-476E-9CDF-ECC0C6443010}" dt="2022-05-05T19:47:05.540" v="3617" actId="165"/>
          <ac:grpSpMkLst>
            <pc:docMk/>
            <pc:sldMk cId="1991541661" sldId="269"/>
            <ac:grpSpMk id="9" creationId="{BA6CD21D-A565-4326-9C4B-EA5739FA5E36}"/>
          </ac:grpSpMkLst>
        </pc:grpChg>
        <pc:picChg chg="add mod topLvl">
          <ac:chgData name="Rodrigo Hirayama" userId="fc96f93a-f365-4223-b347-5827df1171f0" providerId="ADAL" clId="{FA3F92CB-7C7D-476E-9CDF-ECC0C6443010}" dt="2022-05-05T19:47:05.540" v="3617" actId="165"/>
          <ac:picMkLst>
            <pc:docMk/>
            <pc:sldMk cId="1991541661" sldId="269"/>
            <ac:picMk id="4" creationId="{720D65DD-EFC9-4777-9AC4-C36D177846CB}"/>
          </ac:picMkLst>
        </pc:picChg>
        <pc:cxnChg chg="add mod topLvl">
          <ac:chgData name="Rodrigo Hirayama" userId="fc96f93a-f365-4223-b347-5827df1171f0" providerId="ADAL" clId="{FA3F92CB-7C7D-476E-9CDF-ECC0C6443010}" dt="2022-05-05T19:47:05.540" v="3617" actId="165"/>
          <ac:cxnSpMkLst>
            <pc:docMk/>
            <pc:sldMk cId="1991541661" sldId="269"/>
            <ac:cxnSpMk id="7" creationId="{DE757B94-5372-4B11-8C46-6ACE7B8607B4}"/>
          </ac:cxnSpMkLst>
        </pc:cxnChg>
      </pc:sldChg>
      <pc:sldChg chg="addSp modSp add mod">
        <pc:chgData name="Rodrigo Hirayama" userId="fc96f93a-f365-4223-b347-5827df1171f0" providerId="ADAL" clId="{FA3F92CB-7C7D-476E-9CDF-ECC0C6443010}" dt="2022-05-06T10:22:40.037" v="3795" actId="207"/>
        <pc:sldMkLst>
          <pc:docMk/>
          <pc:sldMk cId="3649077969" sldId="270"/>
        </pc:sldMkLst>
        <pc:spChg chg="mod">
          <ac:chgData name="Rodrigo Hirayama" userId="fc96f93a-f365-4223-b347-5827df1171f0" providerId="ADAL" clId="{FA3F92CB-7C7D-476E-9CDF-ECC0C6443010}" dt="2022-05-05T18:22:59.658" v="1769" actId="20577"/>
          <ac:spMkLst>
            <pc:docMk/>
            <pc:sldMk cId="3649077969" sldId="270"/>
            <ac:spMk id="3" creationId="{28ECECB5-95AD-46A8-9F38-C3EA1022EC9B}"/>
          </ac:spMkLst>
        </pc:spChg>
        <pc:spChg chg="add mod">
          <ac:chgData name="Rodrigo Hirayama" userId="fc96f93a-f365-4223-b347-5827df1171f0" providerId="ADAL" clId="{FA3F92CB-7C7D-476E-9CDF-ECC0C6443010}" dt="2022-05-06T10:22:40.037" v="3795" actId="207"/>
          <ac:spMkLst>
            <pc:docMk/>
            <pc:sldMk cId="3649077969" sldId="270"/>
            <ac:spMk id="4" creationId="{75F67381-06F8-4165-A7AF-C4EC3D2D6818}"/>
          </ac:spMkLst>
        </pc:spChg>
      </pc:sldChg>
      <pc:sldChg chg="modSp add mod">
        <pc:chgData name="Rodrigo Hirayama" userId="fc96f93a-f365-4223-b347-5827df1171f0" providerId="ADAL" clId="{FA3F92CB-7C7D-476E-9CDF-ECC0C6443010}" dt="2022-05-05T18:23:26.394" v="1861" actId="20577"/>
        <pc:sldMkLst>
          <pc:docMk/>
          <pc:sldMk cId="4132785775" sldId="271"/>
        </pc:sldMkLst>
        <pc:spChg chg="mod">
          <ac:chgData name="Rodrigo Hirayama" userId="fc96f93a-f365-4223-b347-5827df1171f0" providerId="ADAL" clId="{FA3F92CB-7C7D-476E-9CDF-ECC0C6443010}" dt="2022-05-05T18:23:26.394" v="1861" actId="20577"/>
          <ac:spMkLst>
            <pc:docMk/>
            <pc:sldMk cId="4132785775" sldId="271"/>
            <ac:spMk id="3" creationId="{28ECECB5-95AD-46A8-9F38-C3EA1022EC9B}"/>
          </ac:spMkLst>
        </pc:spChg>
      </pc:sldChg>
      <pc:sldChg chg="addSp modSp add mod">
        <pc:chgData name="Rodrigo Hirayama" userId="fc96f93a-f365-4223-b347-5827df1171f0" providerId="ADAL" clId="{FA3F92CB-7C7D-476E-9CDF-ECC0C6443010}" dt="2022-05-06T10:23:09.901" v="3816" actId="20577"/>
        <pc:sldMkLst>
          <pc:docMk/>
          <pc:sldMk cId="3046847194" sldId="272"/>
        </pc:sldMkLst>
        <pc:spChg chg="mod">
          <ac:chgData name="Rodrigo Hirayama" userId="fc96f93a-f365-4223-b347-5827df1171f0" providerId="ADAL" clId="{FA3F92CB-7C7D-476E-9CDF-ECC0C6443010}" dt="2022-05-05T18:23:47.474" v="1922" actId="20577"/>
          <ac:spMkLst>
            <pc:docMk/>
            <pc:sldMk cId="3046847194" sldId="272"/>
            <ac:spMk id="3" creationId="{28ECECB5-95AD-46A8-9F38-C3EA1022EC9B}"/>
          </ac:spMkLst>
        </pc:spChg>
        <pc:spChg chg="add mod">
          <ac:chgData name="Rodrigo Hirayama" userId="fc96f93a-f365-4223-b347-5827df1171f0" providerId="ADAL" clId="{FA3F92CB-7C7D-476E-9CDF-ECC0C6443010}" dt="2022-05-06T10:23:09.901" v="3816" actId="20577"/>
          <ac:spMkLst>
            <pc:docMk/>
            <pc:sldMk cId="3046847194" sldId="272"/>
            <ac:spMk id="4" creationId="{EF830DBA-A064-4E58-87CD-9F7D0A349164}"/>
          </ac:spMkLst>
        </pc:spChg>
      </pc:sldChg>
      <pc:sldChg chg="modSp add mod">
        <pc:chgData name="Rodrigo Hirayama" userId="fc96f93a-f365-4223-b347-5827df1171f0" providerId="ADAL" clId="{FA3F92CB-7C7D-476E-9CDF-ECC0C6443010}" dt="2022-05-05T18:24:12.683" v="1997" actId="20577"/>
        <pc:sldMkLst>
          <pc:docMk/>
          <pc:sldMk cId="4137436263" sldId="273"/>
        </pc:sldMkLst>
        <pc:spChg chg="mod">
          <ac:chgData name="Rodrigo Hirayama" userId="fc96f93a-f365-4223-b347-5827df1171f0" providerId="ADAL" clId="{FA3F92CB-7C7D-476E-9CDF-ECC0C6443010}" dt="2022-05-05T18:24:12.683" v="1997" actId="20577"/>
          <ac:spMkLst>
            <pc:docMk/>
            <pc:sldMk cId="4137436263" sldId="273"/>
            <ac:spMk id="3" creationId="{28ECECB5-95AD-46A8-9F38-C3EA1022EC9B}"/>
          </ac:spMkLst>
        </pc:spChg>
      </pc:sldChg>
      <pc:sldChg chg="modSp add mod">
        <pc:chgData name="Rodrigo Hirayama" userId="fc96f93a-f365-4223-b347-5827df1171f0" providerId="ADAL" clId="{FA3F92CB-7C7D-476E-9CDF-ECC0C6443010}" dt="2022-05-05T18:24:42.520" v="2065" actId="20577"/>
        <pc:sldMkLst>
          <pc:docMk/>
          <pc:sldMk cId="3064362217" sldId="274"/>
        </pc:sldMkLst>
        <pc:spChg chg="mod">
          <ac:chgData name="Rodrigo Hirayama" userId="fc96f93a-f365-4223-b347-5827df1171f0" providerId="ADAL" clId="{FA3F92CB-7C7D-476E-9CDF-ECC0C6443010}" dt="2022-05-05T18:24:42.520" v="2065" actId="20577"/>
          <ac:spMkLst>
            <pc:docMk/>
            <pc:sldMk cId="3064362217" sldId="274"/>
            <ac:spMk id="3" creationId="{28ECECB5-95AD-46A8-9F38-C3EA1022EC9B}"/>
          </ac:spMkLst>
        </pc:spChg>
      </pc:sldChg>
      <pc:sldChg chg="modSp add mod">
        <pc:chgData name="Rodrigo Hirayama" userId="fc96f93a-f365-4223-b347-5827df1171f0" providerId="ADAL" clId="{FA3F92CB-7C7D-476E-9CDF-ECC0C6443010}" dt="2022-05-06T10:23:34.879" v="3818" actId="122"/>
        <pc:sldMkLst>
          <pc:docMk/>
          <pc:sldMk cId="3529557644" sldId="275"/>
        </pc:sldMkLst>
        <pc:spChg chg="mod">
          <ac:chgData name="Rodrigo Hirayama" userId="fc96f93a-f365-4223-b347-5827df1171f0" providerId="ADAL" clId="{FA3F92CB-7C7D-476E-9CDF-ECC0C6443010}" dt="2022-05-06T10:23:34.879" v="3818" actId="122"/>
          <ac:spMkLst>
            <pc:docMk/>
            <pc:sldMk cId="3529557644" sldId="275"/>
            <ac:spMk id="3" creationId="{28ECECB5-95AD-46A8-9F38-C3EA1022EC9B}"/>
          </ac:spMkLst>
        </pc:spChg>
      </pc:sldChg>
      <pc:sldChg chg="modSp add mod">
        <pc:chgData name="Rodrigo Hirayama" userId="fc96f93a-f365-4223-b347-5827df1171f0" providerId="ADAL" clId="{FA3F92CB-7C7D-476E-9CDF-ECC0C6443010}" dt="2022-05-05T18:27:28.954" v="2348" actId="20577"/>
        <pc:sldMkLst>
          <pc:docMk/>
          <pc:sldMk cId="3901519587" sldId="276"/>
        </pc:sldMkLst>
        <pc:spChg chg="mod">
          <ac:chgData name="Rodrigo Hirayama" userId="fc96f93a-f365-4223-b347-5827df1171f0" providerId="ADAL" clId="{FA3F92CB-7C7D-476E-9CDF-ECC0C6443010}" dt="2022-05-05T18:27:28.954" v="2348" actId="20577"/>
          <ac:spMkLst>
            <pc:docMk/>
            <pc:sldMk cId="3901519587" sldId="276"/>
            <ac:spMk id="3" creationId="{28ECECB5-95AD-46A8-9F38-C3EA1022EC9B}"/>
          </ac:spMkLst>
        </pc:spChg>
      </pc:sldChg>
      <pc:sldChg chg="addSp modSp add mod">
        <pc:chgData name="Rodrigo Hirayama" userId="fc96f93a-f365-4223-b347-5827df1171f0" providerId="ADAL" clId="{FA3F92CB-7C7D-476E-9CDF-ECC0C6443010}" dt="2022-05-11T10:36:45.817" v="4037" actId="1076"/>
        <pc:sldMkLst>
          <pc:docMk/>
          <pc:sldMk cId="1176498446" sldId="277"/>
        </pc:sldMkLst>
        <pc:spChg chg="mod">
          <ac:chgData name="Rodrigo Hirayama" userId="fc96f93a-f365-4223-b347-5827df1171f0" providerId="ADAL" clId="{FA3F92CB-7C7D-476E-9CDF-ECC0C6443010}" dt="2022-05-11T10:36:42.753" v="4036" actId="20577"/>
          <ac:spMkLst>
            <pc:docMk/>
            <pc:sldMk cId="1176498446" sldId="277"/>
            <ac:spMk id="3" creationId="{28ECECB5-95AD-46A8-9F38-C3EA1022EC9B}"/>
          </ac:spMkLst>
        </pc:spChg>
        <pc:picChg chg="add mod">
          <ac:chgData name="Rodrigo Hirayama" userId="fc96f93a-f365-4223-b347-5827df1171f0" providerId="ADAL" clId="{FA3F92CB-7C7D-476E-9CDF-ECC0C6443010}" dt="2022-05-11T10:36:45.817" v="4037" actId="1076"/>
          <ac:picMkLst>
            <pc:docMk/>
            <pc:sldMk cId="1176498446" sldId="277"/>
            <ac:picMk id="4" creationId="{A3E423C5-7DF6-47A6-BD15-F6A859360631}"/>
          </ac:picMkLst>
        </pc:picChg>
      </pc:sldChg>
      <pc:sldChg chg="addSp modSp add mod">
        <pc:chgData name="Rodrigo Hirayama" userId="fc96f93a-f365-4223-b347-5827df1171f0" providerId="ADAL" clId="{FA3F92CB-7C7D-476E-9CDF-ECC0C6443010}" dt="2022-05-05T19:31:44.090" v="3490" actId="20577"/>
        <pc:sldMkLst>
          <pc:docMk/>
          <pc:sldMk cId="3329435408" sldId="278"/>
        </pc:sldMkLst>
        <pc:spChg chg="mod">
          <ac:chgData name="Rodrigo Hirayama" userId="fc96f93a-f365-4223-b347-5827df1171f0" providerId="ADAL" clId="{FA3F92CB-7C7D-476E-9CDF-ECC0C6443010}" dt="2022-05-05T18:28:33.801" v="2559" actId="20577"/>
          <ac:spMkLst>
            <pc:docMk/>
            <pc:sldMk cId="3329435408" sldId="278"/>
            <ac:spMk id="3" creationId="{28ECECB5-95AD-46A8-9F38-C3EA1022EC9B}"/>
          </ac:spMkLst>
        </pc:spChg>
        <pc:spChg chg="add mod">
          <ac:chgData name="Rodrigo Hirayama" userId="fc96f93a-f365-4223-b347-5827df1171f0" providerId="ADAL" clId="{FA3F92CB-7C7D-476E-9CDF-ECC0C6443010}" dt="2022-05-05T19:31:44.090" v="3490" actId="20577"/>
          <ac:spMkLst>
            <pc:docMk/>
            <pc:sldMk cId="3329435408" sldId="278"/>
            <ac:spMk id="11" creationId="{06F63013-7662-40B9-AB39-0347F4FF8CE9}"/>
          </ac:spMkLst>
        </pc:spChg>
        <pc:picChg chg="add mod modCrop">
          <ac:chgData name="Rodrigo Hirayama" userId="fc96f93a-f365-4223-b347-5827df1171f0" providerId="ADAL" clId="{FA3F92CB-7C7D-476E-9CDF-ECC0C6443010}" dt="2022-05-05T18:29:07.634" v="2566" actId="14100"/>
          <ac:picMkLst>
            <pc:docMk/>
            <pc:sldMk cId="3329435408" sldId="278"/>
            <ac:picMk id="5" creationId="{29806438-BDDB-4FE5-B3C6-CCCABBB531EF}"/>
          </ac:picMkLst>
        </pc:picChg>
        <pc:cxnChg chg="add mod">
          <ac:chgData name="Rodrigo Hirayama" userId="fc96f93a-f365-4223-b347-5827df1171f0" providerId="ADAL" clId="{FA3F92CB-7C7D-476E-9CDF-ECC0C6443010}" dt="2022-05-05T18:29:46.489" v="2575" actId="14100"/>
          <ac:cxnSpMkLst>
            <pc:docMk/>
            <pc:sldMk cId="3329435408" sldId="278"/>
            <ac:cxnSpMk id="7" creationId="{E74B1F11-5BE5-4204-BE92-4212536C1D79}"/>
          </ac:cxnSpMkLst>
        </pc:cxnChg>
        <pc:cxnChg chg="add mod">
          <ac:chgData name="Rodrigo Hirayama" userId="fc96f93a-f365-4223-b347-5827df1171f0" providerId="ADAL" clId="{FA3F92CB-7C7D-476E-9CDF-ECC0C6443010}" dt="2022-05-05T18:29:44.225" v="2574" actId="14100"/>
          <ac:cxnSpMkLst>
            <pc:docMk/>
            <pc:sldMk cId="3329435408" sldId="278"/>
            <ac:cxnSpMk id="8" creationId="{F4382F04-665A-466A-8E2C-0263BB6572E9}"/>
          </ac:cxnSpMkLst>
        </pc:cxnChg>
        <pc:cxnChg chg="add mod">
          <ac:chgData name="Rodrigo Hirayama" userId="fc96f93a-f365-4223-b347-5827df1171f0" providerId="ADAL" clId="{FA3F92CB-7C7D-476E-9CDF-ECC0C6443010}" dt="2022-05-05T19:26:04.401" v="3429" actId="14100"/>
          <ac:cxnSpMkLst>
            <pc:docMk/>
            <pc:sldMk cId="3329435408" sldId="278"/>
            <ac:cxnSpMk id="12" creationId="{8465E33F-51D7-4D79-B3F2-0C5F6F2F9D13}"/>
          </ac:cxnSpMkLst>
        </pc:cxnChg>
      </pc:sldChg>
      <pc:sldChg chg="addSp delSp modSp new mod">
        <pc:chgData name="Rodrigo Hirayama" userId="fc96f93a-f365-4223-b347-5827df1171f0" providerId="ADAL" clId="{FA3F92CB-7C7D-476E-9CDF-ECC0C6443010}" dt="2022-05-11T10:28:04.033" v="3827" actId="20577"/>
        <pc:sldMkLst>
          <pc:docMk/>
          <pc:sldMk cId="4009322049" sldId="279"/>
        </pc:sldMkLst>
        <pc:spChg chg="del">
          <ac:chgData name="Rodrigo Hirayama" userId="fc96f93a-f365-4223-b347-5827df1171f0" providerId="ADAL" clId="{FA3F92CB-7C7D-476E-9CDF-ECC0C6443010}" dt="2022-05-05T19:23:38.007" v="3327"/>
          <ac:spMkLst>
            <pc:docMk/>
            <pc:sldMk cId="4009322049" sldId="279"/>
            <ac:spMk id="2" creationId="{28B8EF49-E6A0-437C-8883-55F89DF0FEAB}"/>
          </ac:spMkLst>
        </pc:spChg>
        <pc:spChg chg="del">
          <ac:chgData name="Rodrigo Hirayama" userId="fc96f93a-f365-4223-b347-5827df1171f0" providerId="ADAL" clId="{FA3F92CB-7C7D-476E-9CDF-ECC0C6443010}" dt="2022-05-05T18:57:14.274" v="2944"/>
          <ac:spMkLst>
            <pc:docMk/>
            <pc:sldMk cId="4009322049" sldId="279"/>
            <ac:spMk id="3" creationId="{076F1BE7-E643-4283-B44C-AD2847CABEDA}"/>
          </ac:spMkLst>
        </pc:spChg>
        <pc:spChg chg="add mod">
          <ac:chgData name="Rodrigo Hirayama" userId="fc96f93a-f365-4223-b347-5827df1171f0" providerId="ADAL" clId="{FA3F92CB-7C7D-476E-9CDF-ECC0C6443010}" dt="2022-05-11T10:28:04.033" v="3827" actId="20577"/>
          <ac:spMkLst>
            <pc:docMk/>
            <pc:sldMk cId="4009322049" sldId="279"/>
            <ac:spMk id="6" creationId="{8534A401-F278-4707-8884-47B1D3F07C8B}"/>
          </ac:spMkLst>
        </pc:spChg>
        <pc:spChg chg="add mod">
          <ac:chgData name="Rodrigo Hirayama" userId="fc96f93a-f365-4223-b347-5827df1171f0" providerId="ADAL" clId="{FA3F92CB-7C7D-476E-9CDF-ECC0C6443010}" dt="2022-05-11T10:28:00.745" v="3823" actId="20577"/>
          <ac:spMkLst>
            <pc:docMk/>
            <pc:sldMk cId="4009322049" sldId="279"/>
            <ac:spMk id="7" creationId="{CBCE7F5D-DDF4-4578-A2BF-6E627BCC9AAD}"/>
          </ac:spMkLst>
        </pc:spChg>
        <pc:spChg chg="add del mod">
          <ac:chgData name="Rodrigo Hirayama" userId="fc96f93a-f365-4223-b347-5827df1171f0" providerId="ADAL" clId="{FA3F92CB-7C7D-476E-9CDF-ECC0C6443010}" dt="2022-05-05T18:59:37.138" v="2985" actId="478"/>
          <ac:spMkLst>
            <pc:docMk/>
            <pc:sldMk cId="4009322049" sldId="279"/>
            <ac:spMk id="14" creationId="{FADB52CF-9D28-4CF4-BFC0-26FB913D5CF1}"/>
          </ac:spMkLst>
        </pc:spChg>
        <pc:spChg chg="add del mod">
          <ac:chgData name="Rodrigo Hirayama" userId="fc96f93a-f365-4223-b347-5827df1171f0" providerId="ADAL" clId="{FA3F92CB-7C7D-476E-9CDF-ECC0C6443010}" dt="2022-05-05T19:00:55.738" v="3006" actId="478"/>
          <ac:spMkLst>
            <pc:docMk/>
            <pc:sldMk cId="4009322049" sldId="279"/>
            <ac:spMk id="15" creationId="{9CDE937C-42FE-46D5-869D-132835A71D74}"/>
          </ac:spMkLst>
        </pc:spChg>
        <pc:spChg chg="add mod">
          <ac:chgData name="Rodrigo Hirayama" userId="fc96f93a-f365-4223-b347-5827df1171f0" providerId="ADAL" clId="{FA3F92CB-7C7D-476E-9CDF-ECC0C6443010}" dt="2022-05-05T19:01:15.025" v="3012" actId="1076"/>
          <ac:spMkLst>
            <pc:docMk/>
            <pc:sldMk cId="4009322049" sldId="279"/>
            <ac:spMk id="18" creationId="{0ACF9438-EC43-4947-94FA-4D324411E432}"/>
          </ac:spMkLst>
        </pc:spChg>
        <pc:spChg chg="add mod">
          <ac:chgData name="Rodrigo Hirayama" userId="fc96f93a-f365-4223-b347-5827df1171f0" providerId="ADAL" clId="{FA3F92CB-7C7D-476E-9CDF-ECC0C6443010}" dt="2022-05-05T19:01:30.369" v="3028" actId="1076"/>
          <ac:spMkLst>
            <pc:docMk/>
            <pc:sldMk cId="4009322049" sldId="279"/>
            <ac:spMk id="19" creationId="{197BB365-6068-4011-9900-0BEDA3E7A579}"/>
          </ac:spMkLst>
        </pc:spChg>
        <pc:spChg chg="add mod">
          <ac:chgData name="Rodrigo Hirayama" userId="fc96f93a-f365-4223-b347-5827df1171f0" providerId="ADAL" clId="{FA3F92CB-7C7D-476E-9CDF-ECC0C6443010}" dt="2022-05-05T19:01:53.465" v="3035" actId="1076"/>
          <ac:spMkLst>
            <pc:docMk/>
            <pc:sldMk cId="4009322049" sldId="279"/>
            <ac:spMk id="20" creationId="{E74F2955-1502-4C7E-98DD-7665DC716835}"/>
          </ac:spMkLst>
        </pc:spChg>
        <pc:spChg chg="add mod">
          <ac:chgData name="Rodrigo Hirayama" userId="fc96f93a-f365-4223-b347-5827df1171f0" providerId="ADAL" clId="{FA3F92CB-7C7D-476E-9CDF-ECC0C6443010}" dt="2022-05-05T19:01:55.354" v="3036" actId="1076"/>
          <ac:spMkLst>
            <pc:docMk/>
            <pc:sldMk cId="4009322049" sldId="279"/>
            <ac:spMk id="21" creationId="{273422E2-E694-4383-A624-D2350FB76E11}"/>
          </ac:spMkLst>
        </pc:spChg>
        <pc:spChg chg="add del mod">
          <ac:chgData name="Rodrigo Hirayama" userId="fc96f93a-f365-4223-b347-5827df1171f0" providerId="ADAL" clId="{FA3F92CB-7C7D-476E-9CDF-ECC0C6443010}" dt="2022-05-05T19:23:41.190" v="3328" actId="478"/>
          <ac:spMkLst>
            <pc:docMk/>
            <pc:sldMk cId="4009322049" sldId="279"/>
            <ac:spMk id="24" creationId="{F0CC27B1-E5E9-4A61-9AC4-616B09CA8DBA}"/>
          </ac:spMkLst>
        </pc:spChg>
        <pc:spChg chg="add del mod">
          <ac:chgData name="Rodrigo Hirayama" userId="fc96f93a-f365-4223-b347-5827df1171f0" providerId="ADAL" clId="{FA3F92CB-7C7D-476E-9CDF-ECC0C6443010}" dt="2022-05-05T19:23:43.235" v="3329" actId="478"/>
          <ac:spMkLst>
            <pc:docMk/>
            <pc:sldMk cId="4009322049" sldId="279"/>
            <ac:spMk id="26" creationId="{04637F13-DF79-4BDF-8416-42601466029F}"/>
          </ac:spMkLst>
        </pc:spChg>
        <pc:spChg chg="add mod">
          <ac:chgData name="Rodrigo Hirayama" userId="fc96f93a-f365-4223-b347-5827df1171f0" providerId="ADAL" clId="{FA3F92CB-7C7D-476E-9CDF-ECC0C6443010}" dt="2022-05-05T19:24:03.916" v="3373" actId="122"/>
          <ac:spMkLst>
            <pc:docMk/>
            <pc:sldMk cId="4009322049" sldId="279"/>
            <ac:spMk id="27" creationId="{96F632BC-BB71-4761-9EFB-D703CBCDDAC4}"/>
          </ac:spMkLst>
        </pc:spChg>
        <pc:picChg chg="add mod">
          <ac:chgData name="Rodrigo Hirayama" userId="fc96f93a-f365-4223-b347-5827df1171f0" providerId="ADAL" clId="{FA3F92CB-7C7D-476E-9CDF-ECC0C6443010}" dt="2022-05-05T19:23:30.906" v="3324" actId="1076"/>
          <ac:picMkLst>
            <pc:docMk/>
            <pc:sldMk cId="4009322049" sldId="279"/>
            <ac:picMk id="5" creationId="{EAEBC878-EDDF-4765-9DA2-5F8F3E6C5F15}"/>
          </ac:picMkLst>
        </pc:picChg>
        <pc:picChg chg="add mod">
          <ac:chgData name="Rodrigo Hirayama" userId="fc96f93a-f365-4223-b347-5827df1171f0" providerId="ADAL" clId="{FA3F92CB-7C7D-476E-9CDF-ECC0C6443010}" dt="2022-05-05T18:58:31.914" v="2970" actId="14100"/>
          <ac:picMkLst>
            <pc:docMk/>
            <pc:sldMk cId="4009322049" sldId="279"/>
            <ac:picMk id="13" creationId="{33B720B9-0D0C-4AC3-95D2-CF93B466FCBF}"/>
          </ac:picMkLst>
        </pc:picChg>
        <pc:cxnChg chg="add mod">
          <ac:chgData name="Rodrigo Hirayama" userId="fc96f93a-f365-4223-b347-5827df1171f0" providerId="ADAL" clId="{FA3F92CB-7C7D-476E-9CDF-ECC0C6443010}" dt="2022-05-05T18:58:03.577" v="2964" actId="14100"/>
          <ac:cxnSpMkLst>
            <pc:docMk/>
            <pc:sldMk cId="4009322049" sldId="279"/>
            <ac:cxnSpMk id="8" creationId="{EDAE8B6A-97F2-407C-BA90-A45E45EE08C4}"/>
          </ac:cxnSpMkLst>
        </pc:cxnChg>
        <pc:cxnChg chg="add mod">
          <ac:chgData name="Rodrigo Hirayama" userId="fc96f93a-f365-4223-b347-5827df1171f0" providerId="ADAL" clId="{FA3F92CB-7C7D-476E-9CDF-ECC0C6443010}" dt="2022-05-05T18:58:11.121" v="2967" actId="14100"/>
          <ac:cxnSpMkLst>
            <pc:docMk/>
            <pc:sldMk cId="4009322049" sldId="279"/>
            <ac:cxnSpMk id="11" creationId="{EBCD2773-667D-44DB-A903-9BF352166D40}"/>
          </ac:cxnSpMkLst>
        </pc:cxnChg>
        <pc:cxnChg chg="add del">
          <ac:chgData name="Rodrigo Hirayama" userId="fc96f93a-f365-4223-b347-5827df1171f0" providerId="ADAL" clId="{FA3F92CB-7C7D-476E-9CDF-ECC0C6443010}" dt="2022-05-05T19:01:04.154" v="3008" actId="478"/>
          <ac:cxnSpMkLst>
            <pc:docMk/>
            <pc:sldMk cId="4009322049" sldId="279"/>
            <ac:cxnSpMk id="17" creationId="{C9B0C135-729B-4857-97D7-AFC764A505E8}"/>
          </ac:cxnSpMkLst>
        </pc:cxnChg>
        <pc:cxnChg chg="add mod">
          <ac:chgData name="Rodrigo Hirayama" userId="fc96f93a-f365-4223-b347-5827df1171f0" providerId="ADAL" clId="{FA3F92CB-7C7D-476E-9CDF-ECC0C6443010}" dt="2022-05-05T19:23:35.489" v="3326" actId="14100"/>
          <ac:cxnSpMkLst>
            <pc:docMk/>
            <pc:sldMk cId="4009322049" sldId="279"/>
            <ac:cxnSpMk id="22" creationId="{710B8A2A-4D42-41B0-B4BE-976A7C2ED90E}"/>
          </ac:cxnSpMkLst>
        </pc:cxnChg>
      </pc:sldChg>
      <pc:sldChg chg="addSp delSp modSp new mod">
        <pc:chgData name="Rodrigo Hirayama" userId="fc96f93a-f365-4223-b347-5827df1171f0" providerId="ADAL" clId="{FA3F92CB-7C7D-476E-9CDF-ECC0C6443010}" dt="2022-05-05T19:30:59.338" v="3477" actId="20577"/>
        <pc:sldMkLst>
          <pc:docMk/>
          <pc:sldMk cId="1610505385" sldId="280"/>
        </pc:sldMkLst>
        <pc:spChg chg="del">
          <ac:chgData name="Rodrigo Hirayama" userId="fc96f93a-f365-4223-b347-5827df1171f0" providerId="ADAL" clId="{FA3F92CB-7C7D-476E-9CDF-ECC0C6443010}" dt="2022-05-05T19:14:23.307" v="3090"/>
          <ac:spMkLst>
            <pc:docMk/>
            <pc:sldMk cId="1610505385" sldId="280"/>
            <ac:spMk id="3" creationId="{33F82D9D-437E-49EA-B4B9-C39AADADE29E}"/>
          </ac:spMkLst>
        </pc:spChg>
        <pc:spChg chg="add mod">
          <ac:chgData name="Rodrigo Hirayama" userId="fc96f93a-f365-4223-b347-5827df1171f0" providerId="ADAL" clId="{FA3F92CB-7C7D-476E-9CDF-ECC0C6443010}" dt="2022-05-05T19:17:05.842" v="3158" actId="20577"/>
          <ac:spMkLst>
            <pc:docMk/>
            <pc:sldMk cId="1610505385" sldId="280"/>
            <ac:spMk id="6" creationId="{97C6E074-0EAE-4618-9345-1995C0B6F4AD}"/>
          </ac:spMkLst>
        </pc:spChg>
        <pc:spChg chg="add del mod">
          <ac:chgData name="Rodrigo Hirayama" userId="fc96f93a-f365-4223-b347-5827df1171f0" providerId="ADAL" clId="{FA3F92CB-7C7D-476E-9CDF-ECC0C6443010}" dt="2022-05-05T19:15:17.043" v="3114"/>
          <ac:spMkLst>
            <pc:docMk/>
            <pc:sldMk cId="1610505385" sldId="280"/>
            <ac:spMk id="11" creationId="{9A7B969A-82E7-4AC6-AAEE-2715E8F55452}"/>
          </ac:spMkLst>
        </pc:spChg>
        <pc:spChg chg="add mod">
          <ac:chgData name="Rodrigo Hirayama" userId="fc96f93a-f365-4223-b347-5827df1171f0" providerId="ADAL" clId="{FA3F92CB-7C7D-476E-9CDF-ECC0C6443010}" dt="2022-05-05T19:16:40.554" v="3144" actId="20577"/>
          <ac:spMkLst>
            <pc:docMk/>
            <pc:sldMk cId="1610505385" sldId="280"/>
            <ac:spMk id="16" creationId="{87C2AB5B-7CCC-4124-B6B9-FFCC61D8DC73}"/>
          </ac:spMkLst>
        </pc:spChg>
        <pc:spChg chg="add mod">
          <ac:chgData name="Rodrigo Hirayama" userId="fc96f93a-f365-4223-b347-5827df1171f0" providerId="ADAL" clId="{FA3F92CB-7C7D-476E-9CDF-ECC0C6443010}" dt="2022-05-05T19:24:31.873" v="3376" actId="688"/>
          <ac:spMkLst>
            <pc:docMk/>
            <pc:sldMk cId="1610505385" sldId="280"/>
            <ac:spMk id="17" creationId="{A1C66D40-3343-4042-A39C-6B991CA81B40}"/>
          </ac:spMkLst>
        </pc:spChg>
        <pc:spChg chg="add mod">
          <ac:chgData name="Rodrigo Hirayama" userId="fc96f93a-f365-4223-b347-5827df1171f0" providerId="ADAL" clId="{FA3F92CB-7C7D-476E-9CDF-ECC0C6443010}" dt="2022-05-05T19:24:25.562" v="3375" actId="1076"/>
          <ac:spMkLst>
            <pc:docMk/>
            <pc:sldMk cId="1610505385" sldId="280"/>
            <ac:spMk id="18" creationId="{6DAC1494-6CAC-4DF1-97D3-E7FA1FB83EF4}"/>
          </ac:spMkLst>
        </pc:spChg>
        <pc:spChg chg="add mod">
          <ac:chgData name="Rodrigo Hirayama" userId="fc96f93a-f365-4223-b347-5827df1171f0" providerId="ADAL" clId="{FA3F92CB-7C7D-476E-9CDF-ECC0C6443010}" dt="2022-05-05T19:30:59.338" v="3477" actId="20577"/>
          <ac:spMkLst>
            <pc:docMk/>
            <pc:sldMk cId="1610505385" sldId="280"/>
            <ac:spMk id="23" creationId="{51BAB0E8-7F30-422D-A238-D5AF2BF5EB87}"/>
          </ac:spMkLst>
        </pc:spChg>
        <pc:picChg chg="add del mod">
          <ac:chgData name="Rodrigo Hirayama" userId="fc96f93a-f365-4223-b347-5827df1171f0" providerId="ADAL" clId="{FA3F92CB-7C7D-476E-9CDF-ECC0C6443010}" dt="2022-05-05T19:15:14.823" v="3113" actId="478"/>
          <ac:picMkLst>
            <pc:docMk/>
            <pc:sldMk cId="1610505385" sldId="280"/>
            <ac:picMk id="5" creationId="{36EA28C2-4BCA-4869-960B-A23EB29BACE3}"/>
          </ac:picMkLst>
        </pc:picChg>
        <pc:picChg chg="add mod ord">
          <ac:chgData name="Rodrigo Hirayama" userId="fc96f93a-f365-4223-b347-5827df1171f0" providerId="ADAL" clId="{FA3F92CB-7C7D-476E-9CDF-ECC0C6443010}" dt="2022-05-05T19:15:28.328" v="3119" actId="167"/>
          <ac:picMkLst>
            <pc:docMk/>
            <pc:sldMk cId="1610505385" sldId="280"/>
            <ac:picMk id="13" creationId="{40196C46-A863-418C-BF2E-C2A87719316F}"/>
          </ac:picMkLst>
        </pc:picChg>
        <pc:cxnChg chg="add mod">
          <ac:chgData name="Rodrigo Hirayama" userId="fc96f93a-f365-4223-b347-5827df1171f0" providerId="ADAL" clId="{FA3F92CB-7C7D-476E-9CDF-ECC0C6443010}" dt="2022-05-05T19:15:31.833" v="3120" actId="1076"/>
          <ac:cxnSpMkLst>
            <pc:docMk/>
            <pc:sldMk cId="1610505385" sldId="280"/>
            <ac:cxnSpMk id="7" creationId="{116C9D79-C5D6-4D65-8CA8-0E6E3637B286}"/>
          </ac:cxnSpMkLst>
        </pc:cxnChg>
        <pc:cxnChg chg="add mod">
          <ac:chgData name="Rodrigo Hirayama" userId="fc96f93a-f365-4223-b347-5827df1171f0" providerId="ADAL" clId="{FA3F92CB-7C7D-476E-9CDF-ECC0C6443010}" dt="2022-05-05T19:16:25.506" v="3124" actId="14100"/>
          <ac:cxnSpMkLst>
            <pc:docMk/>
            <pc:sldMk cId="1610505385" sldId="280"/>
            <ac:cxnSpMk id="14" creationId="{6463800C-070D-40B9-9AFD-652D7318648E}"/>
          </ac:cxnSpMkLst>
        </pc:cxnChg>
        <pc:cxnChg chg="add mod">
          <ac:chgData name="Rodrigo Hirayama" userId="fc96f93a-f365-4223-b347-5827df1171f0" providerId="ADAL" clId="{FA3F92CB-7C7D-476E-9CDF-ECC0C6443010}" dt="2022-05-05T19:30:30.642" v="3431" actId="1076"/>
          <ac:cxnSpMkLst>
            <pc:docMk/>
            <pc:sldMk cId="1610505385" sldId="280"/>
            <ac:cxnSpMk id="19" creationId="{53DD5C07-7A93-4FE5-9A22-E22D78D414F6}"/>
          </ac:cxnSpMkLst>
        </pc:cxnChg>
        <pc:cxnChg chg="add mod">
          <ac:chgData name="Rodrigo Hirayama" userId="fc96f93a-f365-4223-b347-5827df1171f0" providerId="ADAL" clId="{FA3F92CB-7C7D-476E-9CDF-ECC0C6443010}" dt="2022-05-05T19:30:39.121" v="3435" actId="14100"/>
          <ac:cxnSpMkLst>
            <pc:docMk/>
            <pc:sldMk cId="1610505385" sldId="280"/>
            <ac:cxnSpMk id="20" creationId="{4A1E3686-DAD9-49E6-BCD1-A60BCA19BB06}"/>
          </ac:cxnSpMkLst>
        </pc:cxnChg>
      </pc:sldChg>
      <pc:sldChg chg="addSp delSp modSp new mod ord">
        <pc:chgData name="Rodrigo Hirayama" userId="fc96f93a-f365-4223-b347-5827df1171f0" providerId="ADAL" clId="{FA3F92CB-7C7D-476E-9CDF-ECC0C6443010}" dt="2022-05-05T19:19:29.131" v="3219" actId="20577"/>
        <pc:sldMkLst>
          <pc:docMk/>
          <pc:sldMk cId="26082540" sldId="281"/>
        </pc:sldMkLst>
        <pc:spChg chg="del">
          <ac:chgData name="Rodrigo Hirayama" userId="fc96f93a-f365-4223-b347-5827df1171f0" providerId="ADAL" clId="{FA3F92CB-7C7D-476E-9CDF-ECC0C6443010}" dt="2022-05-05T19:19:23.833" v="3206"/>
          <ac:spMkLst>
            <pc:docMk/>
            <pc:sldMk cId="26082540" sldId="281"/>
            <ac:spMk id="2" creationId="{A75478A4-D2EE-4A9E-B16D-84F247740F19}"/>
          </ac:spMkLst>
        </pc:spChg>
        <pc:spChg chg="del">
          <ac:chgData name="Rodrigo Hirayama" userId="fc96f93a-f365-4223-b347-5827df1171f0" providerId="ADAL" clId="{FA3F92CB-7C7D-476E-9CDF-ECC0C6443010}" dt="2022-05-05T19:19:23.833" v="3206"/>
          <ac:spMkLst>
            <pc:docMk/>
            <pc:sldMk cId="26082540" sldId="281"/>
            <ac:spMk id="3" creationId="{70973F54-5AFA-4D4C-A12E-396F769CB9B6}"/>
          </ac:spMkLst>
        </pc:spChg>
        <pc:spChg chg="add mod">
          <ac:chgData name="Rodrigo Hirayama" userId="fc96f93a-f365-4223-b347-5827df1171f0" providerId="ADAL" clId="{FA3F92CB-7C7D-476E-9CDF-ECC0C6443010}" dt="2022-05-05T19:19:29.131" v="3219" actId="20577"/>
          <ac:spMkLst>
            <pc:docMk/>
            <pc:sldMk cId="26082540" sldId="281"/>
            <ac:spMk id="4" creationId="{486E838A-3422-4751-9542-DCF9C70E95E4}"/>
          </ac:spMkLst>
        </pc:spChg>
        <pc:spChg chg="add mod">
          <ac:chgData name="Rodrigo Hirayama" userId="fc96f93a-f365-4223-b347-5827df1171f0" providerId="ADAL" clId="{FA3F92CB-7C7D-476E-9CDF-ECC0C6443010}" dt="2022-05-05T19:19:23.833" v="3206"/>
          <ac:spMkLst>
            <pc:docMk/>
            <pc:sldMk cId="26082540" sldId="281"/>
            <ac:spMk id="5" creationId="{2C884B07-A695-4EFB-9495-11F772880594}"/>
          </ac:spMkLst>
        </pc:spChg>
      </pc:sldChg>
      <pc:sldChg chg="addSp delSp modSp new mod">
        <pc:chgData name="Rodrigo Hirayama" userId="fc96f93a-f365-4223-b347-5827df1171f0" providerId="ADAL" clId="{FA3F92CB-7C7D-476E-9CDF-ECC0C6443010}" dt="2022-05-05T19:23:02.203" v="3321" actId="20577"/>
        <pc:sldMkLst>
          <pc:docMk/>
          <pc:sldMk cId="4219501284" sldId="282"/>
        </pc:sldMkLst>
        <pc:spChg chg="del">
          <ac:chgData name="Rodrigo Hirayama" userId="fc96f93a-f365-4223-b347-5827df1171f0" providerId="ADAL" clId="{FA3F92CB-7C7D-476E-9CDF-ECC0C6443010}" dt="2022-05-05T19:19:56.144" v="3221"/>
          <ac:spMkLst>
            <pc:docMk/>
            <pc:sldMk cId="4219501284" sldId="282"/>
            <ac:spMk id="2" creationId="{8A07482C-0064-4D69-B777-51984C2C376D}"/>
          </ac:spMkLst>
        </pc:spChg>
        <pc:spChg chg="del">
          <ac:chgData name="Rodrigo Hirayama" userId="fc96f93a-f365-4223-b347-5827df1171f0" providerId="ADAL" clId="{FA3F92CB-7C7D-476E-9CDF-ECC0C6443010}" dt="2022-05-05T19:19:56.144" v="3221"/>
          <ac:spMkLst>
            <pc:docMk/>
            <pc:sldMk cId="4219501284" sldId="282"/>
            <ac:spMk id="3" creationId="{0A727471-16F2-4CB3-8061-C51A493CC84D}"/>
          </ac:spMkLst>
        </pc:spChg>
        <pc:spChg chg="add mod">
          <ac:chgData name="Rodrigo Hirayama" userId="fc96f93a-f365-4223-b347-5827df1171f0" providerId="ADAL" clId="{FA3F92CB-7C7D-476E-9CDF-ECC0C6443010}" dt="2022-05-05T19:23:02.203" v="3321" actId="20577"/>
          <ac:spMkLst>
            <pc:docMk/>
            <pc:sldMk cId="4219501284" sldId="282"/>
            <ac:spMk id="4" creationId="{B6E6A944-C4EF-4E70-99C9-8829E9B6F328}"/>
          </ac:spMkLst>
        </pc:spChg>
        <pc:spChg chg="add mod">
          <ac:chgData name="Rodrigo Hirayama" userId="fc96f93a-f365-4223-b347-5827df1171f0" providerId="ADAL" clId="{FA3F92CB-7C7D-476E-9CDF-ECC0C6443010}" dt="2022-05-05T19:19:56.144" v="3221"/>
          <ac:spMkLst>
            <pc:docMk/>
            <pc:sldMk cId="4219501284" sldId="282"/>
            <ac:spMk id="5" creationId="{7CE72A0B-7652-409A-A9D5-63647126213C}"/>
          </ac:spMkLst>
        </pc:spChg>
      </pc:sldChg>
      <pc:sldChg chg="addSp delSp modSp new mod setBg">
        <pc:chgData name="Rodrigo Hirayama" userId="fc96f93a-f365-4223-b347-5827df1171f0" providerId="ADAL" clId="{FA3F92CB-7C7D-476E-9CDF-ECC0C6443010}" dt="2022-05-06T10:07:08.149" v="3624" actId="1076"/>
        <pc:sldMkLst>
          <pc:docMk/>
          <pc:sldMk cId="3911581423" sldId="283"/>
        </pc:sldMkLst>
        <pc:spChg chg="del mod">
          <ac:chgData name="Rodrigo Hirayama" userId="fc96f93a-f365-4223-b347-5827df1171f0" providerId="ADAL" clId="{FA3F92CB-7C7D-476E-9CDF-ECC0C6443010}" dt="2022-05-05T19:21:00.074" v="3272" actId="478"/>
          <ac:spMkLst>
            <pc:docMk/>
            <pc:sldMk cId="3911581423" sldId="283"/>
            <ac:spMk id="2" creationId="{95BC73BB-711C-458B-8462-4ACD31E84174}"/>
          </ac:spMkLst>
        </pc:spChg>
        <pc:spChg chg="del">
          <ac:chgData name="Rodrigo Hirayama" userId="fc96f93a-f365-4223-b347-5827df1171f0" providerId="ADAL" clId="{FA3F92CB-7C7D-476E-9CDF-ECC0C6443010}" dt="2022-05-05T19:20:57.083" v="3269"/>
          <ac:spMkLst>
            <pc:docMk/>
            <pc:sldMk cId="3911581423" sldId="283"/>
            <ac:spMk id="3" creationId="{BB1637FA-96BC-46B4-B28C-1195EA72B1F5}"/>
          </ac:spMkLst>
        </pc:spChg>
        <pc:spChg chg="add mod">
          <ac:chgData name="Rodrigo Hirayama" userId="fc96f93a-f365-4223-b347-5827df1171f0" providerId="ADAL" clId="{FA3F92CB-7C7D-476E-9CDF-ECC0C6443010}" dt="2022-05-05T19:21:35.763" v="3309" actId="122"/>
          <ac:spMkLst>
            <pc:docMk/>
            <pc:sldMk cId="3911581423" sldId="283"/>
            <ac:spMk id="7" creationId="{F63241C9-E43A-4DD1-A27F-F0AE25215DC9}"/>
          </ac:spMkLst>
        </pc:spChg>
        <pc:spChg chg="add">
          <ac:chgData name="Rodrigo Hirayama" userId="fc96f93a-f365-4223-b347-5827df1171f0" providerId="ADAL" clId="{FA3F92CB-7C7D-476E-9CDF-ECC0C6443010}" dt="2022-05-05T19:21:02.995" v="3273" actId="26606"/>
          <ac:spMkLst>
            <pc:docMk/>
            <pc:sldMk cId="3911581423" sldId="283"/>
            <ac:spMk id="10" creationId="{B670DBD5-770C-4383-9F54-5B86E86BD5BB}"/>
          </ac:spMkLst>
        </pc:spChg>
        <pc:spChg chg="add mod">
          <ac:chgData name="Rodrigo Hirayama" userId="fc96f93a-f365-4223-b347-5827df1171f0" providerId="ADAL" clId="{FA3F92CB-7C7D-476E-9CDF-ECC0C6443010}" dt="2022-05-05T19:22:37.834" v="3318" actId="1076"/>
          <ac:spMkLst>
            <pc:docMk/>
            <pc:sldMk cId="3911581423" sldId="283"/>
            <ac:spMk id="11" creationId="{8684813F-FF87-4B80-AC58-12D239756702}"/>
          </ac:spMkLst>
        </pc:spChg>
        <pc:picChg chg="add mod">
          <ac:chgData name="Rodrigo Hirayama" userId="fc96f93a-f365-4223-b347-5827df1171f0" providerId="ADAL" clId="{FA3F92CB-7C7D-476E-9CDF-ECC0C6443010}" dt="2022-05-05T19:21:02.995" v="3273" actId="26606"/>
          <ac:picMkLst>
            <pc:docMk/>
            <pc:sldMk cId="3911581423" sldId="283"/>
            <ac:picMk id="5" creationId="{184C408F-E713-4A0C-A581-6D816E62087F}"/>
          </ac:picMkLst>
        </pc:picChg>
        <pc:picChg chg="add mod modCrop">
          <ac:chgData name="Rodrigo Hirayama" userId="fc96f93a-f365-4223-b347-5827df1171f0" providerId="ADAL" clId="{FA3F92CB-7C7D-476E-9CDF-ECC0C6443010}" dt="2022-05-06T10:07:08.149" v="3624" actId="1076"/>
          <ac:picMkLst>
            <pc:docMk/>
            <pc:sldMk cId="3911581423" sldId="283"/>
            <ac:picMk id="12" creationId="{CE4681D0-F454-44BD-BB38-4C5DE50DC4B0}"/>
          </ac:picMkLst>
        </pc:picChg>
        <pc:cxnChg chg="add mod">
          <ac:chgData name="Rodrigo Hirayama" userId="fc96f93a-f365-4223-b347-5827df1171f0" providerId="ADAL" clId="{FA3F92CB-7C7D-476E-9CDF-ECC0C6443010}" dt="2022-05-05T19:21:49.609" v="3312" actId="14100"/>
          <ac:cxnSpMkLst>
            <pc:docMk/>
            <pc:sldMk cId="3911581423" sldId="283"/>
            <ac:cxnSpMk id="8" creationId="{D226D2AF-3899-45BE-B202-56EB485A7340}"/>
          </ac:cxnSpMkLst>
        </pc:cxnChg>
      </pc:sldChg>
      <pc:sldChg chg="modSp new del mod">
        <pc:chgData name="Rodrigo Hirayama" userId="fc96f93a-f365-4223-b347-5827df1171f0" providerId="ADAL" clId="{FA3F92CB-7C7D-476E-9CDF-ECC0C6443010}" dt="2022-05-11T10:30:41.314" v="3892" actId="47"/>
        <pc:sldMkLst>
          <pc:docMk/>
          <pc:sldMk cId="2445981805" sldId="284"/>
        </pc:sldMkLst>
        <pc:spChg chg="mod">
          <ac:chgData name="Rodrigo Hirayama" userId="fc96f93a-f365-4223-b347-5827df1171f0" providerId="ADAL" clId="{FA3F92CB-7C7D-476E-9CDF-ECC0C6443010}" dt="2022-05-11T10:30:19.913" v="3886" actId="20577"/>
          <ac:spMkLst>
            <pc:docMk/>
            <pc:sldMk cId="2445981805" sldId="284"/>
            <ac:spMk id="2" creationId="{15F4D9AA-EAB9-4DB4-A854-B821040C7579}"/>
          </ac:spMkLst>
        </pc:spChg>
        <pc:spChg chg="mod">
          <ac:chgData name="Rodrigo Hirayama" userId="fc96f93a-f365-4223-b347-5827df1171f0" providerId="ADAL" clId="{FA3F92CB-7C7D-476E-9CDF-ECC0C6443010}" dt="2022-05-11T10:30:31.529" v="3891" actId="20577"/>
          <ac:spMkLst>
            <pc:docMk/>
            <pc:sldMk cId="2445981805" sldId="284"/>
            <ac:spMk id="3" creationId="{5C78C227-F295-4DE5-BD47-BD3EE39C2F01}"/>
          </ac:spMkLst>
        </pc:spChg>
      </pc:sldChg>
      <pc:sldChg chg="modSp new mod">
        <pc:chgData name="Rodrigo Hirayama" userId="fc96f93a-f365-4223-b347-5827df1171f0" providerId="ADAL" clId="{FA3F92CB-7C7D-476E-9CDF-ECC0C6443010}" dt="2022-05-11T10:45:08.520" v="4454" actId="207"/>
        <pc:sldMkLst>
          <pc:docMk/>
          <pc:sldMk cId="3037477773" sldId="284"/>
        </pc:sldMkLst>
        <pc:spChg chg="mod">
          <ac:chgData name="Rodrigo Hirayama" userId="fc96f93a-f365-4223-b347-5827df1171f0" providerId="ADAL" clId="{FA3F92CB-7C7D-476E-9CDF-ECC0C6443010}" dt="2022-05-11T10:43:46.591" v="4209"/>
          <ac:spMkLst>
            <pc:docMk/>
            <pc:sldMk cId="3037477773" sldId="284"/>
            <ac:spMk id="2" creationId="{D6A9273E-C734-4322-B192-82CB6505C94B}"/>
          </ac:spMkLst>
        </pc:spChg>
        <pc:spChg chg="mod">
          <ac:chgData name="Rodrigo Hirayama" userId="fc96f93a-f365-4223-b347-5827df1171f0" providerId="ADAL" clId="{FA3F92CB-7C7D-476E-9CDF-ECC0C6443010}" dt="2022-05-11T10:45:08.520" v="4454" actId="207"/>
          <ac:spMkLst>
            <pc:docMk/>
            <pc:sldMk cId="3037477773" sldId="284"/>
            <ac:spMk id="3" creationId="{BA561F92-EC90-4B3F-885E-95713FC8C9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B15A-7E5C-4F68-8239-0904F6ADA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0021A-16E5-458C-925F-25CF60792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9476-2372-43AD-85AA-27F4D2B0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1D4-D566-4994-963C-B9E263F20B7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A0A00-A4DD-493D-B62D-B9DE35E9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D5A23-B39F-4878-B3F2-090A23B8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6C4-F8BE-4EE5-8A35-0E154CAC8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3FD3-5FB6-4DC2-8ECF-218E434C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7EEB9-54EA-4425-8583-D3D9CC3FF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83E4-DB9C-4D39-95B8-0A526E5A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1D4-D566-4994-963C-B9E263F20B7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14D8-181C-4F5E-AB25-59E67EA2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9FB6-B361-4BD6-BDBC-3A7543A3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6C4-F8BE-4EE5-8A35-0E154CAC8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F1427-6F6D-4247-A6B1-1F76E02F6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FCB81-4473-4B3C-A1A6-85D43EFCC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D104C-24CA-4C64-BD29-4E9A39BC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1D4-D566-4994-963C-B9E263F20B7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276E6-7DC1-416B-8734-9D92DCB4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0B78-E0D0-411A-AF7F-36581E59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6C4-F8BE-4EE5-8A35-0E154CAC8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9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E495-AB35-4427-8A59-FA1F52BC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AAB9-B90E-4195-8E8A-987118F7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1FF18-3195-4AB0-A9C1-9F8F1728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1D4-D566-4994-963C-B9E263F20B7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EB288-12EC-4CB3-8C1D-5B19CCB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21FE0-3D5E-4FCD-A52F-A6962353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6C4-F8BE-4EE5-8A35-0E154CAC8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AB76-C2DE-4B32-A20F-4ABD77D0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34525-6CE0-4C34-AD1B-79BF70C4F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6B33D-9DAC-4720-9332-1386F851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1D4-D566-4994-963C-B9E263F20B7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9FC8B-BABC-4E4F-B2B0-595B4FBE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ED624-D64B-4CA1-B3B5-174CD1E2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6C4-F8BE-4EE5-8A35-0E154CAC8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4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1599-47F7-4AF7-8A25-D46DB702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CB8E-CC1D-43A1-9FF7-34AE5D5F3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C18D6-7BF3-4C96-8F5E-2037BDDE8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1BF1E-B5C3-4722-A458-CD0AB32D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1D4-D566-4994-963C-B9E263F20B7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667B3-A9E6-491B-938F-C7E7DA18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800EF-CFA9-4FB5-AEC4-B6DB1B3D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6C4-F8BE-4EE5-8A35-0E154CAC8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A060-B852-405C-873A-FF601165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E3573-43E7-43FE-992F-50F9216EF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9932F-225E-4204-9D96-80B89A029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E344B-391E-481F-A6D5-D3B113E38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DB6C8-4757-42C9-BC7E-97973A2D2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616BB-9A7E-46F8-A3B9-4ED517B4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1D4-D566-4994-963C-B9E263F20B7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FA271-08BC-4553-B6A2-739464B1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78E7-99F9-40BA-9D21-E26A69F4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6C4-F8BE-4EE5-8A35-0E154CAC8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8AB4-7393-4F85-BAC8-47577E6A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7001D-A61F-4ADE-8B2B-08A64DF7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1D4-D566-4994-963C-B9E263F20B7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F0E43-C478-4581-92DF-FBF4FB9F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4AE0E-2D7A-4B82-94B5-D12FC838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6C4-F8BE-4EE5-8A35-0E154CAC8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6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2E669-1E65-4F6D-B932-E544F21B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1D4-D566-4994-963C-B9E263F20B7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55B1E-F871-40AB-8438-A0FDBEC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685A4-A9A1-4207-B987-DC1D4928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6C4-F8BE-4EE5-8A35-0E154CAC8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1C48-9DDE-4B3C-AAFA-790C68ED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944C-5536-4C47-AC87-679626EA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688AB-E0CD-40E7-A308-9A1CF6914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3BAB3-1482-4428-B3CD-51F48CDA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1D4-D566-4994-963C-B9E263F20B7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D432-ECEE-4322-823E-9054433F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B4A82-4EBE-41D3-81CE-B1CD50A1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6C4-F8BE-4EE5-8A35-0E154CAC8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66AA-2E66-4AC2-963D-66573057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03A7F-79A0-4911-8BC9-CDD89D4F5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502C1-C254-4F84-B947-314B16EBE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B9DD6-190D-4613-9F41-E96630FE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1D4-D566-4994-963C-B9E263F20B7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54F88-95EB-43C0-AB10-3637625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1528-2E15-4110-9261-94D772E8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26C4-F8BE-4EE5-8A35-0E154CAC8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1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79B39-85B9-4B71-84D9-1DD25E1E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D898E-D370-40F6-8D09-C1A3477D1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3E283-5754-4012-B8A3-05797D154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31D4-D566-4994-963C-B9E263F20B7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AD881-85D8-405D-8AFB-5C9905E8E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C8D63-E086-4DDA-8A06-3E4D7FD1E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226C4-F8BE-4EE5-8A35-0E154CAC8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6E838A-3422-4751-9542-DCF9C70E9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Remoção motor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84B07-A695-4EFB-9495-11F772880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4. Remova a hélice (61-11-03)</a:t>
            </a:r>
          </a:p>
          <a:p>
            <a:r>
              <a:rPr lang="pt-BR" i="1" dirty="0">
                <a:solidFill>
                  <a:srgbClr val="00B050"/>
                </a:solidFill>
              </a:rPr>
              <a:t>Detalhado pelo grupo na apresentação anterior.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CA84E-2B41-46DF-AA10-0073A613A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2941523"/>
            <a:ext cx="6391275" cy="340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1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70C0"/>
                </a:solidFill>
              </a:rPr>
              <a:t>5. Desconecte o cabo-massa e o positivo do motor de partida e suas braçadeiras de fixação.</a:t>
            </a:r>
          </a:p>
          <a:p>
            <a:endParaRPr lang="pt-BR" i="1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Esclarecer</a:t>
            </a:r>
            <a:r>
              <a:rPr lang="en-US" dirty="0">
                <a:solidFill>
                  <a:srgbClr val="FF0000"/>
                </a:solidFill>
              </a:rPr>
              <a:t> o que é </a:t>
            </a:r>
            <a:r>
              <a:rPr lang="en-US" dirty="0" err="1">
                <a:solidFill>
                  <a:srgbClr val="FF0000"/>
                </a:solidFill>
              </a:rPr>
              <a:t>cabo-massa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4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70C0"/>
                </a:solidFill>
              </a:rPr>
              <a:t>6. Desconecte os cabos das manetes de potencia e mistura no carburador, e o comando de ar quente. O carburador pode ser removido, se necessário.</a:t>
            </a:r>
          </a:p>
          <a:p>
            <a:r>
              <a:rPr lang="pt-BR" i="1" dirty="0">
                <a:solidFill>
                  <a:srgbClr val="00B050"/>
                </a:solidFill>
              </a:rPr>
              <a:t>6.1 Durante a remoção dos cabos verifique qualquer desgaste, corrosão ou outra condição inaceitável.</a:t>
            </a:r>
          </a:p>
          <a:p>
            <a:endParaRPr lang="pt-BR" i="1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Identificar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carburador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cabos</a:t>
            </a:r>
            <a:r>
              <a:rPr lang="en-US" dirty="0">
                <a:solidFill>
                  <a:srgbClr val="FF0000"/>
                </a:solidFill>
              </a:rPr>
              <a:t> das </a:t>
            </a:r>
            <a:r>
              <a:rPr lang="en-US" dirty="0" err="1">
                <a:solidFill>
                  <a:srgbClr val="FF0000"/>
                </a:solidFill>
              </a:rPr>
              <a:t>manetes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27727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70C0"/>
                </a:solidFill>
              </a:rPr>
              <a:t>7. Desconecte a mangueira de suprimento da bomba mecânica.</a:t>
            </a:r>
          </a:p>
          <a:p>
            <a:endParaRPr lang="pt-BR" i="1" dirty="0">
              <a:solidFill>
                <a:srgbClr val="00B050"/>
              </a:solidFill>
            </a:endParaRPr>
          </a:p>
          <a:p>
            <a:r>
              <a:rPr lang="pt-BR" i="1" dirty="0">
                <a:solidFill>
                  <a:srgbClr val="00B050"/>
                </a:solidFill>
              </a:rPr>
              <a:t>7.1 Durante a remoção da mangueira verifique qualquer desgaste, vazamento ou outra condição inaceitável.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2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70C0"/>
                </a:solidFill>
              </a:rPr>
              <a:t>8. Desconecte as </a:t>
            </a:r>
            <a:r>
              <a:rPr lang="pt-BR" i="1" strike="sngStrike" dirty="0">
                <a:solidFill>
                  <a:srgbClr val="0070C0"/>
                </a:solidFill>
              </a:rPr>
              <a:t>tubulações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i="1" dirty="0">
                <a:solidFill>
                  <a:srgbClr val="00B050"/>
                </a:solidFill>
              </a:rPr>
              <a:t>mangueiras </a:t>
            </a:r>
            <a:r>
              <a:rPr lang="pt-BR" i="1" dirty="0">
                <a:solidFill>
                  <a:srgbClr val="0070C0"/>
                </a:solidFill>
              </a:rPr>
              <a:t>de óleo do radiador para o motor.</a:t>
            </a:r>
            <a:r>
              <a:rPr lang="pt-BR" i="1" dirty="0">
                <a:solidFill>
                  <a:srgbClr val="00B050"/>
                </a:solidFill>
              </a:rPr>
              <a:t> </a:t>
            </a:r>
          </a:p>
          <a:p>
            <a:r>
              <a:rPr lang="pt-BR" i="1" dirty="0">
                <a:solidFill>
                  <a:srgbClr val="00B050"/>
                </a:solidFill>
              </a:rPr>
              <a:t>8.1 Durante a remoção da mangueira verifique qualquer desgaste, vazamento ou outra condição inaceitável.</a:t>
            </a:r>
          </a:p>
          <a:p>
            <a:endParaRPr lang="pt-BR" i="1" dirty="0">
              <a:solidFill>
                <a:srgbClr val="0070C0"/>
              </a:solidFill>
            </a:endParaRPr>
          </a:p>
          <a:p>
            <a:endParaRPr lang="pt-BR" i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 descr="A picture containing engine, plastic&#10;&#10;Description automatically generated">
            <a:extLst>
              <a:ext uri="{FF2B5EF4-FFF2-40B4-BE49-F238E27FC236}">
                <a16:creationId xmlns:a16="http://schemas.microsoft.com/office/drawing/2014/main" id="{1B3EFF39-1E6B-4CAD-859B-0A4691D32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32" y="3629890"/>
            <a:ext cx="1963160" cy="26153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0C4212-401C-4E7F-A2C4-A3955A7D659D}"/>
              </a:ext>
            </a:extLst>
          </p:cNvPr>
          <p:cNvCxnSpPr/>
          <p:nvPr/>
        </p:nvCxnSpPr>
        <p:spPr>
          <a:xfrm flipV="1">
            <a:off x="3130936" y="4145033"/>
            <a:ext cx="1508289" cy="4473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F3D759-3DFD-4231-BD01-CC6F0B692F87}"/>
              </a:ext>
            </a:extLst>
          </p:cNvPr>
          <p:cNvSpPr txBox="1"/>
          <p:nvPr/>
        </p:nvSpPr>
        <p:spPr>
          <a:xfrm>
            <a:off x="4705567" y="3960367"/>
            <a:ext cx="220438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Remover mangueiras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5DC799-E660-4506-B4F4-AFC117E44A1E}"/>
              </a:ext>
            </a:extLst>
          </p:cNvPr>
          <p:cNvCxnSpPr>
            <a:cxnSpLocks/>
          </p:cNvCxnSpPr>
          <p:nvPr/>
        </p:nvCxnSpPr>
        <p:spPr>
          <a:xfrm flipV="1">
            <a:off x="3064594" y="4145033"/>
            <a:ext cx="1574631" cy="806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2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70C0"/>
                </a:solidFill>
              </a:rPr>
              <a:t>9. Desconecte os condutores “P” dos magnetos. Coloque uma proteção.</a:t>
            </a:r>
          </a:p>
          <a:p>
            <a:endParaRPr lang="pt-BR" i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960EC-039E-4998-B9DD-2B2B8C5A267E}"/>
              </a:ext>
            </a:extLst>
          </p:cNvPr>
          <p:cNvSpPr txBox="1"/>
          <p:nvPr/>
        </p:nvSpPr>
        <p:spPr>
          <a:xfrm>
            <a:off x="1055802" y="5788058"/>
            <a:ext cx="33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Observação: “P” significa </a:t>
            </a:r>
            <a:r>
              <a:rPr lang="pt-BR" dirty="0" err="1">
                <a:solidFill>
                  <a:srgbClr val="FF0000"/>
                </a:solidFill>
              </a:rPr>
              <a:t>primary</a:t>
            </a:r>
            <a:r>
              <a:rPr lang="pt-BR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D773E-396B-4393-841B-13BACA8A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863" y="2666424"/>
            <a:ext cx="3995215" cy="2723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9983BF-FD2D-4E0B-BAAD-5DA0A26EDA14}"/>
              </a:ext>
            </a:extLst>
          </p:cNvPr>
          <p:cNvSpPr txBox="1"/>
          <p:nvPr/>
        </p:nvSpPr>
        <p:spPr>
          <a:xfrm>
            <a:off x="1570879" y="4704788"/>
            <a:ext cx="2326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Modelo de proteção (</a:t>
            </a:r>
            <a:r>
              <a:rPr lang="pt-BR" sz="1600" i="1" dirty="0" err="1"/>
              <a:t>cap</a:t>
            </a:r>
            <a:r>
              <a:rPr lang="pt-BR" sz="1600" i="1" dirty="0"/>
              <a:t>)</a:t>
            </a:r>
            <a:endParaRPr lang="en-US" sz="1600" i="1" dirty="0"/>
          </a:p>
        </p:txBody>
      </p:sp>
      <p:pic>
        <p:nvPicPr>
          <p:cNvPr id="1026" name="Picture 2" descr="Imagem 1 - Slick Magneto 26CMA Tampa Do Distribuidor M1636">
            <a:extLst>
              <a:ext uri="{FF2B5EF4-FFF2-40B4-BE49-F238E27FC236}">
                <a16:creationId xmlns:a16="http://schemas.microsoft.com/office/drawing/2014/main" id="{A125E284-FDA4-452A-81C0-087F63CD6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79" y="2960031"/>
            <a:ext cx="2326342" cy="174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11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70C0"/>
                </a:solidFill>
              </a:rPr>
              <a:t>10. Desconecte a cablagem do sensor de temperatura do óleo do motor na parte traseira do motor.</a:t>
            </a:r>
          </a:p>
          <a:p>
            <a:endParaRPr lang="pt-BR" i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4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720D65DD-EFC9-4777-9AC4-C36D17784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41" y="3459567"/>
            <a:ext cx="2708411" cy="282799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F148C1AD-7A66-464E-A277-7638F829932A}"/>
              </a:ext>
            </a:extLst>
          </p:cNvPr>
          <p:cNvSpPr/>
          <p:nvPr/>
        </p:nvSpPr>
        <p:spPr>
          <a:xfrm rot="5400000">
            <a:off x="3064225" y="6099310"/>
            <a:ext cx="355343" cy="431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63D53-ADE7-43FA-8D76-582070A87C72}"/>
              </a:ext>
            </a:extLst>
          </p:cNvPr>
          <p:cNvSpPr txBox="1"/>
          <p:nvPr/>
        </p:nvSpPr>
        <p:spPr>
          <a:xfrm>
            <a:off x="3457790" y="6195186"/>
            <a:ext cx="1317919" cy="240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Direção de voo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757B94-5372-4B11-8C46-6ACE7B8607B4}"/>
              </a:ext>
            </a:extLst>
          </p:cNvPr>
          <p:cNvCxnSpPr>
            <a:cxnSpLocks/>
          </p:cNvCxnSpPr>
          <p:nvPr/>
        </p:nvCxnSpPr>
        <p:spPr>
          <a:xfrm flipH="1">
            <a:off x="5709211" y="3259452"/>
            <a:ext cx="892859" cy="877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51DA7F-A69F-440E-8830-B28C7BB2CD07}"/>
              </a:ext>
            </a:extLst>
          </p:cNvPr>
          <p:cNvSpPr txBox="1"/>
          <p:nvPr/>
        </p:nvSpPr>
        <p:spPr>
          <a:xfrm>
            <a:off x="5824033" y="2613121"/>
            <a:ext cx="251695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Sensor Temperatura</a:t>
            </a:r>
          </a:p>
          <a:p>
            <a:pPr algn="ctr"/>
            <a:r>
              <a:rPr lang="pt-BR" dirty="0"/>
              <a:t> (</a:t>
            </a:r>
            <a:r>
              <a:rPr lang="en-US" i="1" dirty="0"/>
              <a:t>Temp sensor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154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70C0"/>
                </a:solidFill>
              </a:rPr>
              <a:t>11. Desconecte o cabo de acionamento do tacômetro da parte traseira do motor.</a:t>
            </a:r>
          </a:p>
          <a:p>
            <a:endParaRPr lang="pt-BR" i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67381-06F8-4165-A7AF-C4EC3D2D6818}"/>
              </a:ext>
            </a:extLst>
          </p:cNvPr>
          <p:cNvSpPr txBox="1"/>
          <p:nvPr/>
        </p:nvSpPr>
        <p:spPr>
          <a:xfrm>
            <a:off x="1093509" y="3429000"/>
            <a:ext cx="4205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Onde está o tacômetro?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7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70C0"/>
                </a:solidFill>
              </a:rPr>
              <a:t>12. Solte na parte traseira do motor, a cablagem de ignição, as mangueiras e as tubulações.</a:t>
            </a:r>
          </a:p>
          <a:p>
            <a:endParaRPr lang="pt-BR" i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8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70C0"/>
                </a:solidFill>
              </a:rPr>
              <a:t>13. Desconecte as tubulações na bomba de vácuo (se instalada).</a:t>
            </a:r>
          </a:p>
          <a:p>
            <a:endParaRPr lang="pt-BR" i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30DBA-A064-4E58-87CD-9F7D0A349164}"/>
              </a:ext>
            </a:extLst>
          </p:cNvPr>
          <p:cNvSpPr txBox="1"/>
          <p:nvPr/>
        </p:nvSpPr>
        <p:spPr>
          <a:xfrm>
            <a:off x="1093509" y="3429000"/>
            <a:ext cx="5213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Onde está a bomba de vácuo?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4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203C-D78E-419D-BBDA-5FDFB3BA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5290-4B90-4719-ACF6-CB54A2DE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Comparar o procedimento do manual do motor IO-360-N1A –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Maintenance</a:t>
            </a:r>
            <a:r>
              <a:rPr lang="pt-BR" dirty="0"/>
              <a:t> Manual – LYCOMING com o procedimento elaborado pela </a:t>
            </a:r>
            <a:r>
              <a:rPr lang="pt-BR" dirty="0" err="1"/>
              <a:t>Aeromot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Texto em </a:t>
            </a:r>
            <a:r>
              <a:rPr lang="pt-BR" dirty="0">
                <a:solidFill>
                  <a:srgbClr val="0070C0"/>
                </a:solidFill>
              </a:rPr>
              <a:t>azul </a:t>
            </a:r>
            <a:r>
              <a:rPr lang="pt-BR" dirty="0"/>
              <a:t>representa a escrita da </a:t>
            </a:r>
            <a:r>
              <a:rPr lang="pt-BR" dirty="0" err="1"/>
              <a:t>Aeromot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Texto em </a:t>
            </a:r>
            <a:r>
              <a:rPr lang="pt-BR" dirty="0">
                <a:solidFill>
                  <a:srgbClr val="00B050"/>
                </a:solidFill>
              </a:rPr>
              <a:t>verde</a:t>
            </a:r>
            <a:r>
              <a:rPr lang="pt-BR" dirty="0"/>
              <a:t> sugestão do grupo</a:t>
            </a:r>
          </a:p>
          <a:p>
            <a:r>
              <a:rPr lang="pt-BR" dirty="0"/>
              <a:t>Foram incluídas imagens reais, indicando os componentes em português, com a sua referencia em inglês </a:t>
            </a:r>
            <a:r>
              <a:rPr lang="pt-BR"/>
              <a:t>entre parênteses.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46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70C0"/>
                </a:solidFill>
              </a:rPr>
              <a:t>14. Desconecte na parte traseira do motor, a tubulação de pressão de óleo.</a:t>
            </a:r>
          </a:p>
          <a:p>
            <a:endParaRPr lang="pt-BR" i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436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70C0"/>
                </a:solidFill>
              </a:rPr>
              <a:t>15. Desconecte os condutores no alternador e as braçadeiras de fixação dos cabos.</a:t>
            </a:r>
          </a:p>
          <a:p>
            <a:endParaRPr lang="pt-BR" i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62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273E-C734-4322-B192-82CB6505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1F92-EC90-4B3F-885E-95713FC8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B050"/>
                </a:solidFill>
              </a:rPr>
              <a:t>XX. Cobrir linhas de óleo, linhas de combustível e conectores para evitar vazamento e entrada de sujeira no motor.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7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70C0"/>
                </a:solidFill>
              </a:rPr>
              <a:t>16. Encaixe um braço hidráulico na parte superior do berço do motor e alivie a tensão exercida sobre os amortecedores do motor. </a:t>
            </a:r>
            <a:r>
              <a:rPr lang="pt-BR" i="1" dirty="0">
                <a:solidFill>
                  <a:srgbClr val="00B050"/>
                </a:solidFill>
              </a:rPr>
              <a:t>O braço hidráulico deve suportar um peso mínimo de 340 kg.</a:t>
            </a:r>
            <a:endParaRPr lang="pt-BR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i="1" dirty="0">
                <a:solidFill>
                  <a:srgbClr val="0070C0"/>
                </a:solidFill>
              </a:rPr>
              <a:t>Aviso </a:t>
            </a:r>
          </a:p>
          <a:p>
            <a:pPr marL="0" indent="0" algn="ctr">
              <a:buNone/>
            </a:pPr>
            <a:r>
              <a:rPr lang="pt-BR" i="1" dirty="0">
                <a:solidFill>
                  <a:srgbClr val="0070C0"/>
                </a:solidFill>
              </a:rPr>
              <a:t>Coloque um suporte por baixo da cauda do avião antes de remover o motor.</a:t>
            </a:r>
          </a:p>
          <a:p>
            <a:endParaRPr lang="pt-BR" i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7299-908A-41AC-B0C0-6F469866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378DF1-6822-4AD7-B1D3-DF6DEF141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8588"/>
            <a:ext cx="3077004" cy="2410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405B5-FCE3-49F0-8730-775D8A7218C0}"/>
              </a:ext>
            </a:extLst>
          </p:cNvPr>
          <p:cNvSpPr txBox="1"/>
          <p:nvPr/>
        </p:nvSpPr>
        <p:spPr>
          <a:xfrm>
            <a:off x="838200" y="6172240"/>
            <a:ext cx="499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1 – IO-260-N1A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Maintenance</a:t>
            </a:r>
            <a:r>
              <a:rPr lang="pt-BR" dirty="0"/>
              <a:t> Manual</a:t>
            </a:r>
            <a:endParaRPr lang="en-US" dirty="0"/>
          </a:p>
        </p:txBody>
      </p:sp>
      <p:pic>
        <p:nvPicPr>
          <p:cNvPr id="6" name="Picture 5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7C2E24EB-9491-4818-83AB-F2324C8E4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72" y="2673773"/>
            <a:ext cx="3985639" cy="2991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F66ACA-30D7-4C41-810F-CDB9217A5D06}"/>
              </a:ext>
            </a:extLst>
          </p:cNvPr>
          <p:cNvSpPr txBox="1"/>
          <p:nvPr/>
        </p:nvSpPr>
        <p:spPr>
          <a:xfrm>
            <a:off x="361923" y="1639600"/>
            <a:ext cx="3203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Braço Hidráulico (</a:t>
            </a:r>
            <a:r>
              <a:rPr lang="en-US" i="1" dirty="0"/>
              <a:t>---</a:t>
            </a:r>
            <a:r>
              <a:rPr lang="en-US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1F2018-A297-4E26-AAEC-52FE75D61DF0}"/>
              </a:ext>
            </a:extLst>
          </p:cNvPr>
          <p:cNvCxnSpPr>
            <a:cxnSpLocks/>
          </p:cNvCxnSpPr>
          <p:nvPr/>
        </p:nvCxnSpPr>
        <p:spPr>
          <a:xfrm>
            <a:off x="692142" y="2016084"/>
            <a:ext cx="1496876" cy="7463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B5789E-5BF1-441B-BF3F-A2890F714953}"/>
              </a:ext>
            </a:extLst>
          </p:cNvPr>
          <p:cNvCxnSpPr>
            <a:cxnSpLocks/>
          </p:cNvCxnSpPr>
          <p:nvPr/>
        </p:nvCxnSpPr>
        <p:spPr>
          <a:xfrm>
            <a:off x="7564582" y="2167131"/>
            <a:ext cx="0" cy="1057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E73499-4186-46B3-97A2-2C439CEF5391}"/>
              </a:ext>
            </a:extLst>
          </p:cNvPr>
          <p:cNvCxnSpPr>
            <a:cxnSpLocks/>
          </p:cNvCxnSpPr>
          <p:nvPr/>
        </p:nvCxnSpPr>
        <p:spPr>
          <a:xfrm>
            <a:off x="8363528" y="2167131"/>
            <a:ext cx="0" cy="1057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E55EB3-A5F4-4B5A-91A9-079059A2A622}"/>
              </a:ext>
            </a:extLst>
          </p:cNvPr>
          <p:cNvSpPr txBox="1"/>
          <p:nvPr/>
        </p:nvSpPr>
        <p:spPr>
          <a:xfrm>
            <a:off x="6262254" y="1705746"/>
            <a:ext cx="351654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Pontos para fixar o braço Hidráulico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62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70C0"/>
                </a:solidFill>
              </a:rPr>
              <a:t>17. Desconecte do motor quaisquer fixações que ainda impeçam sua remoção.</a:t>
            </a:r>
          </a:p>
          <a:p>
            <a:endParaRPr lang="pt-BR" i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19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70C0"/>
                </a:solidFill>
              </a:rPr>
              <a:t>18. Caso desejado, drene o óleo do motor e, então, feche o dreno.</a:t>
            </a:r>
          </a:p>
          <a:p>
            <a:endParaRPr lang="pt-BR" i="1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Fabricante</a:t>
            </a:r>
            <a:r>
              <a:rPr lang="en-US" dirty="0">
                <a:solidFill>
                  <a:srgbClr val="FF0000"/>
                </a:solidFill>
              </a:rPr>
              <a:t> do motor </a:t>
            </a:r>
            <a:r>
              <a:rPr lang="en-US" dirty="0" err="1">
                <a:solidFill>
                  <a:srgbClr val="FF0000"/>
                </a:solidFill>
              </a:rPr>
              <a:t>sugere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começar</a:t>
            </a:r>
            <a:r>
              <a:rPr lang="en-US" dirty="0">
                <a:solidFill>
                  <a:srgbClr val="FF0000"/>
                </a:solidFill>
              </a:rPr>
              <a:t> o </a:t>
            </a:r>
            <a:r>
              <a:rPr lang="en-US" dirty="0" err="1">
                <a:solidFill>
                  <a:srgbClr val="FF0000"/>
                </a:solidFill>
              </a:rPr>
              <a:t>processo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remoção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retirando</a:t>
            </a:r>
            <a:r>
              <a:rPr lang="en-US" dirty="0">
                <a:solidFill>
                  <a:srgbClr val="FF0000"/>
                </a:solidFill>
              </a:rPr>
              <a:t> o </a:t>
            </a:r>
            <a:r>
              <a:rPr lang="en-US" dirty="0" err="1">
                <a:solidFill>
                  <a:srgbClr val="FF0000"/>
                </a:solidFill>
              </a:rPr>
              <a:t>óleo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primeiro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Esse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passo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deveria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estar</a:t>
            </a:r>
            <a:r>
              <a:rPr lang="en-US" dirty="0">
                <a:solidFill>
                  <a:srgbClr val="FF0000"/>
                </a:solidFill>
              </a:rPr>
              <a:t> no </a:t>
            </a:r>
            <a:r>
              <a:rPr lang="en-US" dirty="0" err="1">
                <a:solidFill>
                  <a:srgbClr val="FF0000"/>
                </a:solidFill>
              </a:rPr>
              <a:t>começo</a:t>
            </a:r>
            <a:r>
              <a:rPr lang="en-US" dirty="0">
                <a:solidFill>
                  <a:srgbClr val="FF0000"/>
                </a:solidFill>
              </a:rPr>
              <a:t> do </a:t>
            </a:r>
            <a:r>
              <a:rPr lang="en-US" dirty="0" err="1">
                <a:solidFill>
                  <a:srgbClr val="FF0000"/>
                </a:solidFill>
              </a:rPr>
              <a:t>procedimento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423C5-7DF6-47A6-BD15-F6A85936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50169"/>
            <a:ext cx="6897222" cy="59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8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70C0"/>
                </a:solidFill>
              </a:rPr>
              <a:t>19. Remova os quatro conjuntos de amortecedores do motor. Caso necessário, balance o motor para soltar os amortecedores.</a:t>
            </a:r>
          </a:p>
          <a:p>
            <a:endParaRPr lang="pt-BR" i="1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29806438-BDDB-4FE5-B3C6-CCCABBB53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" t="6528" r="271" b="25556"/>
          <a:stretch/>
        </p:blipFill>
        <p:spPr>
          <a:xfrm>
            <a:off x="5391149" y="3833276"/>
            <a:ext cx="5334001" cy="2748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4B1F11-5BE5-4204-BE92-4212536C1D79}"/>
              </a:ext>
            </a:extLst>
          </p:cNvPr>
          <p:cNvCxnSpPr>
            <a:cxnSpLocks/>
          </p:cNvCxnSpPr>
          <p:nvPr/>
        </p:nvCxnSpPr>
        <p:spPr>
          <a:xfrm>
            <a:off x="6530109" y="3428463"/>
            <a:ext cx="908916" cy="12483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382F04-665A-466A-8E2C-0263BB6572E9}"/>
              </a:ext>
            </a:extLst>
          </p:cNvPr>
          <p:cNvCxnSpPr>
            <a:cxnSpLocks/>
          </p:cNvCxnSpPr>
          <p:nvPr/>
        </p:nvCxnSpPr>
        <p:spPr>
          <a:xfrm>
            <a:off x="6530109" y="3429000"/>
            <a:ext cx="1107498" cy="6360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F63013-7662-40B9-AB39-0347F4FF8CE9}"/>
              </a:ext>
            </a:extLst>
          </p:cNvPr>
          <p:cNvSpPr txBox="1"/>
          <p:nvPr/>
        </p:nvSpPr>
        <p:spPr>
          <a:xfrm>
            <a:off x="3326796" y="3108860"/>
            <a:ext cx="320331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Amortecedores (</a:t>
            </a:r>
            <a:r>
              <a:rPr lang="en-US" i="1" dirty="0"/>
              <a:t>Engine mounts</a:t>
            </a:r>
            <a:r>
              <a:rPr lang="en-US" dirty="0"/>
              <a:t>)</a:t>
            </a:r>
          </a:p>
          <a:p>
            <a:r>
              <a:rPr lang="en-US" dirty="0"/>
              <a:t>2 superior e 2 inferior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65E33F-51D7-4D79-B3F2-0C5F6F2F9D13}"/>
              </a:ext>
            </a:extLst>
          </p:cNvPr>
          <p:cNvCxnSpPr>
            <a:cxnSpLocks/>
          </p:cNvCxnSpPr>
          <p:nvPr/>
        </p:nvCxnSpPr>
        <p:spPr>
          <a:xfrm>
            <a:off x="6530109" y="3428463"/>
            <a:ext cx="908916" cy="2748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3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E6A944-C4EF-4E70-99C9-8829E9B6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–Principais partes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72A0B-7652-409A-A9D5-636471262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0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9EC0A544-D33F-4F95-8482-BF1DAF6E7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64" y="1597890"/>
            <a:ext cx="5567966" cy="41794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44510F-DF72-4CF8-B6EA-51591082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89" y="1206088"/>
            <a:ext cx="2876951" cy="20005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DD1022-2198-42D1-9719-F1361F706D43}"/>
              </a:ext>
            </a:extLst>
          </p:cNvPr>
          <p:cNvSpPr/>
          <p:nvPr/>
        </p:nvSpPr>
        <p:spPr>
          <a:xfrm>
            <a:off x="4486422" y="3334328"/>
            <a:ext cx="828528" cy="776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FE42CA-F2DA-4096-938F-69CAE73FBFA0}"/>
              </a:ext>
            </a:extLst>
          </p:cNvPr>
          <p:cNvSpPr/>
          <p:nvPr/>
        </p:nvSpPr>
        <p:spPr>
          <a:xfrm>
            <a:off x="5599404" y="3334328"/>
            <a:ext cx="828528" cy="776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100BF8-5BC7-4678-B16C-EB1E68D56697}"/>
              </a:ext>
            </a:extLst>
          </p:cNvPr>
          <p:cNvSpPr/>
          <p:nvPr/>
        </p:nvSpPr>
        <p:spPr>
          <a:xfrm>
            <a:off x="9426456" y="2428736"/>
            <a:ext cx="1010635" cy="905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3AA88A-8344-4B26-9EF6-57C2B6B24B39}"/>
              </a:ext>
            </a:extLst>
          </p:cNvPr>
          <p:cNvSpPr/>
          <p:nvPr/>
        </p:nvSpPr>
        <p:spPr>
          <a:xfrm>
            <a:off x="9865183" y="2023276"/>
            <a:ext cx="1010635" cy="905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78588-EE6A-4567-8A50-9A4403D3E877}"/>
              </a:ext>
            </a:extLst>
          </p:cNvPr>
          <p:cNvSpPr txBox="1"/>
          <p:nvPr/>
        </p:nvSpPr>
        <p:spPr>
          <a:xfrm>
            <a:off x="8095884" y="3370456"/>
            <a:ext cx="353859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Cilindro do motor (</a:t>
            </a:r>
            <a:r>
              <a:rPr lang="en-US" i="1" dirty="0"/>
              <a:t>engine cylinders</a:t>
            </a:r>
            <a:r>
              <a:rPr lang="en-US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0AE725-B624-454E-A12B-4EBB69C705FC}"/>
              </a:ext>
            </a:extLst>
          </p:cNvPr>
          <p:cNvCxnSpPr>
            <a:cxnSpLocks/>
          </p:cNvCxnSpPr>
          <p:nvPr/>
        </p:nvCxnSpPr>
        <p:spPr>
          <a:xfrm flipH="1">
            <a:off x="4333447" y="1182254"/>
            <a:ext cx="744681" cy="1964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215C04-DA49-4976-A1A6-75C3624A5D32}"/>
              </a:ext>
            </a:extLst>
          </p:cNvPr>
          <p:cNvSpPr txBox="1"/>
          <p:nvPr/>
        </p:nvSpPr>
        <p:spPr>
          <a:xfrm>
            <a:off x="3308829" y="816479"/>
            <a:ext cx="552894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Válvula alivio de pressão de óleo (</a:t>
            </a:r>
            <a:r>
              <a:rPr lang="en-US" i="1" dirty="0"/>
              <a:t>oil pressure relief Valve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D2AE3-B513-40FA-A1EC-32A330EBB65D}"/>
              </a:ext>
            </a:extLst>
          </p:cNvPr>
          <p:cNvCxnSpPr>
            <a:cxnSpLocks/>
          </p:cNvCxnSpPr>
          <p:nvPr/>
        </p:nvCxnSpPr>
        <p:spPr>
          <a:xfrm flipV="1">
            <a:off x="1893455" y="3146425"/>
            <a:ext cx="988290" cy="2895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81A68A-D24F-486A-A3FB-23AFD4015753}"/>
              </a:ext>
            </a:extLst>
          </p:cNvPr>
          <p:cNvSpPr txBox="1"/>
          <p:nvPr/>
        </p:nvSpPr>
        <p:spPr>
          <a:xfrm>
            <a:off x="256211" y="6067703"/>
            <a:ext cx="236975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Filtro de óleo (</a:t>
            </a:r>
            <a:r>
              <a:rPr lang="en-US" i="1" dirty="0"/>
              <a:t>Oil filter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EDD3A1-36AC-41E7-9CD1-497881706F2D}"/>
              </a:ext>
            </a:extLst>
          </p:cNvPr>
          <p:cNvCxnSpPr>
            <a:cxnSpLocks/>
          </p:cNvCxnSpPr>
          <p:nvPr/>
        </p:nvCxnSpPr>
        <p:spPr>
          <a:xfrm flipH="1" flipV="1">
            <a:off x="3598916" y="4213225"/>
            <a:ext cx="326539" cy="1854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4ADB22-B152-4681-875B-12E98BB2124F}"/>
              </a:ext>
            </a:extLst>
          </p:cNvPr>
          <p:cNvSpPr txBox="1"/>
          <p:nvPr/>
        </p:nvSpPr>
        <p:spPr>
          <a:xfrm>
            <a:off x="3148571" y="6067703"/>
            <a:ext cx="492538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Bomba mecânica de combustível (</a:t>
            </a:r>
            <a:r>
              <a:rPr lang="pt-BR" i="1" dirty="0" err="1"/>
              <a:t>main</a:t>
            </a:r>
            <a:r>
              <a:rPr lang="pt-BR" dirty="0"/>
              <a:t> </a:t>
            </a:r>
            <a:r>
              <a:rPr lang="en-US" i="1" dirty="0"/>
              <a:t>fuel pump</a:t>
            </a:r>
            <a:r>
              <a:rPr lang="en-US" dirty="0"/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B504C6-EAB1-4514-90FB-600C60F89C37}"/>
              </a:ext>
            </a:extLst>
          </p:cNvPr>
          <p:cNvCxnSpPr>
            <a:cxnSpLocks/>
          </p:cNvCxnSpPr>
          <p:nvPr/>
        </p:nvCxnSpPr>
        <p:spPr>
          <a:xfrm>
            <a:off x="1549464" y="1428471"/>
            <a:ext cx="1599107" cy="1905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9C6670-2536-43F8-B35C-5E010A8018E6}"/>
              </a:ext>
            </a:extLst>
          </p:cNvPr>
          <p:cNvSpPr txBox="1"/>
          <p:nvPr/>
        </p:nvSpPr>
        <p:spPr>
          <a:xfrm>
            <a:off x="459863" y="769049"/>
            <a:ext cx="196244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Nível óleo (</a:t>
            </a:r>
            <a:r>
              <a:rPr lang="en-US" i="1" dirty="0"/>
              <a:t>Oil Level Gage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8BB14B-A404-4E82-82B7-57CAF6262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303" y="4337488"/>
            <a:ext cx="2957925" cy="20995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98A7EB-D2E2-4DA2-ACF4-D3C5F27EE92C}"/>
              </a:ext>
            </a:extLst>
          </p:cNvPr>
          <p:cNvSpPr/>
          <p:nvPr/>
        </p:nvSpPr>
        <p:spPr>
          <a:xfrm>
            <a:off x="8368145" y="4213225"/>
            <a:ext cx="3279915" cy="244619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9BF58F-EC8A-47F7-AE53-BCC741C9A9E9}"/>
              </a:ext>
            </a:extLst>
          </p:cNvPr>
          <p:cNvSpPr/>
          <p:nvPr/>
        </p:nvSpPr>
        <p:spPr>
          <a:xfrm>
            <a:off x="3191989" y="3739788"/>
            <a:ext cx="647791" cy="48894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79172E-4249-4593-85DC-97A1D8562C2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427932" y="3555122"/>
            <a:ext cx="1667952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09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engine&#10;&#10;Description automatically generated">
            <a:extLst>
              <a:ext uri="{FF2B5EF4-FFF2-40B4-BE49-F238E27FC236}">
                <a16:creationId xmlns:a16="http://schemas.microsoft.com/office/drawing/2014/main" id="{EAEBC878-EDDF-4765-9DA2-5F8F3E6C5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366" y="1825625"/>
            <a:ext cx="326726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34A401-F278-4707-8884-47B1D3F07C8B}"/>
              </a:ext>
            </a:extLst>
          </p:cNvPr>
          <p:cNvSpPr txBox="1"/>
          <p:nvPr/>
        </p:nvSpPr>
        <p:spPr>
          <a:xfrm>
            <a:off x="392641" y="4863147"/>
            <a:ext cx="197182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Magneto esquerdo</a:t>
            </a:r>
          </a:p>
          <a:p>
            <a:r>
              <a:rPr lang="pt-BR" dirty="0"/>
              <a:t> (</a:t>
            </a:r>
            <a:r>
              <a:rPr lang="en-US" i="1" dirty="0"/>
              <a:t>left magneto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E7F5D-DDF4-4578-A2BF-6E627BCC9AAD}"/>
              </a:ext>
            </a:extLst>
          </p:cNvPr>
          <p:cNvSpPr txBox="1"/>
          <p:nvPr/>
        </p:nvSpPr>
        <p:spPr>
          <a:xfrm>
            <a:off x="884679" y="1994853"/>
            <a:ext cx="170360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Magneto direito</a:t>
            </a:r>
          </a:p>
          <a:p>
            <a:r>
              <a:rPr lang="pt-BR" dirty="0"/>
              <a:t> (</a:t>
            </a:r>
            <a:r>
              <a:rPr lang="en-US" i="1" dirty="0"/>
              <a:t>right magneto</a:t>
            </a:r>
            <a:r>
              <a:rPr lang="en-US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AE8B6A-97F2-407C-BA90-A45E45EE08C4}"/>
              </a:ext>
            </a:extLst>
          </p:cNvPr>
          <p:cNvCxnSpPr>
            <a:cxnSpLocks/>
          </p:cNvCxnSpPr>
          <p:nvPr/>
        </p:nvCxnSpPr>
        <p:spPr>
          <a:xfrm flipV="1">
            <a:off x="2400300" y="4914901"/>
            <a:ext cx="2895600" cy="276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CD2773-667D-44DB-A903-9BF352166D40}"/>
              </a:ext>
            </a:extLst>
          </p:cNvPr>
          <p:cNvCxnSpPr>
            <a:cxnSpLocks/>
          </p:cNvCxnSpPr>
          <p:nvPr/>
        </p:nvCxnSpPr>
        <p:spPr>
          <a:xfrm>
            <a:off x="2635836" y="2394744"/>
            <a:ext cx="22522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3B720B9-0D0C-4AC3-95D2-CF93B466F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0" y="1825625"/>
            <a:ext cx="3881645" cy="2691108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0ACF9438-EC43-4947-94FA-4D324411E432}"/>
              </a:ext>
            </a:extLst>
          </p:cNvPr>
          <p:cNvSpPr/>
          <p:nvPr/>
        </p:nvSpPr>
        <p:spPr>
          <a:xfrm rot="5400000">
            <a:off x="2243591" y="5959057"/>
            <a:ext cx="546755" cy="520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7BB365-6068-4011-9900-0BEDA3E7A579}"/>
              </a:ext>
            </a:extLst>
          </p:cNvPr>
          <p:cNvSpPr txBox="1"/>
          <p:nvPr/>
        </p:nvSpPr>
        <p:spPr>
          <a:xfrm>
            <a:off x="2777409" y="6034831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Direção de voo</a:t>
            </a:r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74F2955-1502-4C7E-98DD-7665DC716835}"/>
              </a:ext>
            </a:extLst>
          </p:cNvPr>
          <p:cNvSpPr/>
          <p:nvPr/>
        </p:nvSpPr>
        <p:spPr>
          <a:xfrm rot="14402624">
            <a:off x="10389181" y="4602707"/>
            <a:ext cx="546755" cy="520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422E2-E694-4383-A624-D2350FB76E11}"/>
              </a:ext>
            </a:extLst>
          </p:cNvPr>
          <p:cNvSpPr txBox="1"/>
          <p:nvPr/>
        </p:nvSpPr>
        <p:spPr>
          <a:xfrm>
            <a:off x="8780892" y="4863147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Direção de voo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0B8A2A-4D42-41B0-B4BE-976A7C2ED90E}"/>
              </a:ext>
            </a:extLst>
          </p:cNvPr>
          <p:cNvCxnSpPr>
            <a:cxnSpLocks/>
          </p:cNvCxnSpPr>
          <p:nvPr/>
        </p:nvCxnSpPr>
        <p:spPr>
          <a:xfrm flipH="1">
            <a:off x="5493390" y="1517715"/>
            <a:ext cx="1077092" cy="1349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6F632BC-BB71-4761-9EFB-D703CBCDDAC4}"/>
              </a:ext>
            </a:extLst>
          </p:cNvPr>
          <p:cNvSpPr txBox="1"/>
          <p:nvPr/>
        </p:nvSpPr>
        <p:spPr>
          <a:xfrm>
            <a:off x="5897898" y="871384"/>
            <a:ext cx="206973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Sensor Temperatura</a:t>
            </a:r>
          </a:p>
          <a:p>
            <a:pPr algn="ctr"/>
            <a:r>
              <a:rPr lang="pt-BR" dirty="0"/>
              <a:t> (</a:t>
            </a:r>
            <a:r>
              <a:rPr lang="en-US" i="1" dirty="0"/>
              <a:t>Temp sensor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32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picture containing engine, plastic&#10;&#10;Description automatically generated">
            <a:extLst>
              <a:ext uri="{FF2B5EF4-FFF2-40B4-BE49-F238E27FC236}">
                <a16:creationId xmlns:a16="http://schemas.microsoft.com/office/drawing/2014/main" id="{40196C46-A863-418C-BF2E-C2A877193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5" y="1690688"/>
            <a:ext cx="3266223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BEB74-E33B-49E7-B499-D1CFA2C6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6E074-0EAE-4618-9345-1995C0B6F4AD}"/>
              </a:ext>
            </a:extLst>
          </p:cNvPr>
          <p:cNvSpPr txBox="1"/>
          <p:nvPr/>
        </p:nvSpPr>
        <p:spPr>
          <a:xfrm>
            <a:off x="5081081" y="3244334"/>
            <a:ext cx="213231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Radiador (</a:t>
            </a:r>
            <a:r>
              <a:rPr lang="en-US" i="1" dirty="0"/>
              <a:t>Oil Cooler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6C9D79-C5D6-4D65-8CA8-0E6E3637B286}"/>
              </a:ext>
            </a:extLst>
          </p:cNvPr>
          <p:cNvCxnSpPr>
            <a:cxnSpLocks/>
          </p:cNvCxnSpPr>
          <p:nvPr/>
        </p:nvCxnSpPr>
        <p:spPr>
          <a:xfrm flipH="1">
            <a:off x="3935393" y="3463331"/>
            <a:ext cx="1053090" cy="4030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3800C-070D-40B9-9AFD-652D7318648E}"/>
              </a:ext>
            </a:extLst>
          </p:cNvPr>
          <p:cNvCxnSpPr>
            <a:cxnSpLocks/>
          </p:cNvCxnSpPr>
          <p:nvPr/>
        </p:nvCxnSpPr>
        <p:spPr>
          <a:xfrm flipH="1" flipV="1">
            <a:off x="2687257" y="4493318"/>
            <a:ext cx="2301226" cy="229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C2AB5B-7CCC-4124-B6B9-FFCC61D8DC73}"/>
              </a:ext>
            </a:extLst>
          </p:cNvPr>
          <p:cNvSpPr txBox="1"/>
          <p:nvPr/>
        </p:nvSpPr>
        <p:spPr>
          <a:xfrm>
            <a:off x="4988483" y="4537805"/>
            <a:ext cx="17963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Carter (</a:t>
            </a:r>
            <a:r>
              <a:rPr lang="en-US" i="1" dirty="0"/>
              <a:t>Oil Sump</a:t>
            </a:r>
            <a:r>
              <a:rPr lang="en-US" dirty="0"/>
              <a:t>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1C66D40-3343-4042-A39C-6B991CA81B40}"/>
              </a:ext>
            </a:extLst>
          </p:cNvPr>
          <p:cNvSpPr/>
          <p:nvPr/>
        </p:nvSpPr>
        <p:spPr>
          <a:xfrm rot="2831317">
            <a:off x="2957404" y="6134613"/>
            <a:ext cx="546755" cy="520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C1494-6CAC-4DF1-97D3-E7FA1FB83EF4}"/>
              </a:ext>
            </a:extLst>
          </p:cNvPr>
          <p:cNvSpPr txBox="1"/>
          <p:nvPr/>
        </p:nvSpPr>
        <p:spPr>
          <a:xfrm>
            <a:off x="3491222" y="6210387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Direção de voo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DD5C07-7A93-4FE5-9A22-E22D78D414F6}"/>
              </a:ext>
            </a:extLst>
          </p:cNvPr>
          <p:cNvCxnSpPr>
            <a:cxnSpLocks/>
          </p:cNvCxnSpPr>
          <p:nvPr/>
        </p:nvCxnSpPr>
        <p:spPr>
          <a:xfrm flipH="1">
            <a:off x="3607624" y="2599037"/>
            <a:ext cx="1053090" cy="4030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1E3686-DAD9-49E6-BCD1-A60BCA19BB06}"/>
              </a:ext>
            </a:extLst>
          </p:cNvPr>
          <p:cNvCxnSpPr>
            <a:cxnSpLocks/>
          </p:cNvCxnSpPr>
          <p:nvPr/>
        </p:nvCxnSpPr>
        <p:spPr>
          <a:xfrm flipH="1">
            <a:off x="3607624" y="2599037"/>
            <a:ext cx="1053090" cy="8612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1BAB0E8-7F30-422D-A238-D5AF2BF5EB87}"/>
              </a:ext>
            </a:extLst>
          </p:cNvPr>
          <p:cNvSpPr txBox="1"/>
          <p:nvPr/>
        </p:nvSpPr>
        <p:spPr>
          <a:xfrm>
            <a:off x="4666999" y="2392128"/>
            <a:ext cx="398391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Mangueiras de óleo (</a:t>
            </a:r>
            <a:r>
              <a:rPr lang="en-US" i="1" dirty="0"/>
              <a:t>Flexible fluid hoses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050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fighter&#10;&#10;Description automatically generated">
            <a:extLst>
              <a:ext uri="{FF2B5EF4-FFF2-40B4-BE49-F238E27FC236}">
                <a16:creationId xmlns:a16="http://schemas.microsoft.com/office/drawing/2014/main" id="{184C408F-E713-4A0C-A581-6D816E620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1" r="1" b="41009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3241C9-E43A-4DD1-A27F-F0AE25215DC9}"/>
              </a:ext>
            </a:extLst>
          </p:cNvPr>
          <p:cNvSpPr txBox="1"/>
          <p:nvPr/>
        </p:nvSpPr>
        <p:spPr>
          <a:xfrm>
            <a:off x="4229763" y="0"/>
            <a:ext cx="209403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Sensor pressão Óleo</a:t>
            </a:r>
          </a:p>
          <a:p>
            <a:pPr algn="ctr"/>
            <a:r>
              <a:rPr lang="pt-BR" dirty="0"/>
              <a:t> (</a:t>
            </a:r>
            <a:r>
              <a:rPr lang="en-US" i="1" dirty="0"/>
              <a:t>Oil pressure</a:t>
            </a:r>
            <a:r>
              <a:rPr lang="en-US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26D2AF-3899-45BE-B202-56EB485A7340}"/>
              </a:ext>
            </a:extLst>
          </p:cNvPr>
          <p:cNvCxnSpPr>
            <a:cxnSpLocks/>
          </p:cNvCxnSpPr>
          <p:nvPr/>
        </p:nvCxnSpPr>
        <p:spPr>
          <a:xfrm flipH="1">
            <a:off x="4939645" y="646331"/>
            <a:ext cx="358219" cy="484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84813F-FF87-4B80-AC58-12D239756702}"/>
              </a:ext>
            </a:extLst>
          </p:cNvPr>
          <p:cNvSpPr txBox="1"/>
          <p:nvPr/>
        </p:nvSpPr>
        <p:spPr>
          <a:xfrm>
            <a:off x="8682120" y="2923823"/>
            <a:ext cx="124271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Radiador </a:t>
            </a:r>
          </a:p>
          <a:p>
            <a:pPr algn="ctr"/>
            <a:r>
              <a:rPr lang="pt-BR" dirty="0"/>
              <a:t>(</a:t>
            </a:r>
            <a:r>
              <a:rPr lang="en-US" i="1" dirty="0"/>
              <a:t>Oil Cooler</a:t>
            </a:r>
            <a:r>
              <a:rPr lang="en-US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4681D0-F454-44BD-BB38-4C5DE50DC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5" b="5510"/>
          <a:stretch/>
        </p:blipFill>
        <p:spPr>
          <a:xfrm rot="10800000">
            <a:off x="131674" y="4718106"/>
            <a:ext cx="2657846" cy="213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8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1. Desligue todos os interruptores elétricos na cabine e desconecte os cabos da bateria. </a:t>
            </a:r>
          </a:p>
          <a:p>
            <a:r>
              <a:rPr lang="pt-BR" dirty="0">
                <a:solidFill>
                  <a:srgbClr val="0070C0"/>
                </a:solidFill>
              </a:rPr>
              <a:t>2. Mova a alavanca da seletora de combustível na cabine para a posição FECHADO. </a:t>
            </a:r>
            <a:r>
              <a:rPr lang="pt-BR" dirty="0">
                <a:solidFill>
                  <a:srgbClr val="00B050"/>
                </a:solidFill>
              </a:rPr>
              <a:t>(</a:t>
            </a:r>
            <a:r>
              <a:rPr lang="pt-BR" dirty="0" err="1">
                <a:solidFill>
                  <a:srgbClr val="00B050"/>
                </a:solidFill>
              </a:rPr>
              <a:t>circuit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breakers</a:t>
            </a:r>
            <a:r>
              <a:rPr lang="pt-BR" dirty="0">
                <a:solidFill>
                  <a:srgbClr val="00B050"/>
                </a:solidFill>
              </a:rPr>
              <a:t>, </a:t>
            </a:r>
            <a:r>
              <a:rPr lang="pt-BR" dirty="0" err="1">
                <a:solidFill>
                  <a:srgbClr val="00B050"/>
                </a:solidFill>
              </a:rPr>
              <a:t>ignition</a:t>
            </a:r>
            <a:r>
              <a:rPr lang="pt-BR" dirty="0">
                <a:solidFill>
                  <a:srgbClr val="00B050"/>
                </a:solidFill>
              </a:rPr>
              <a:t> switch OFF?)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2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08A-F77F-4EFA-A034-D34C28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71-02-01 Remoção do motor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CB5-95AD-46A8-9F38-C3EA1022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53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3. Remova as capotas do motor soltando as presilhas </a:t>
            </a:r>
            <a:r>
              <a:rPr lang="pt-BR" dirty="0">
                <a:solidFill>
                  <a:srgbClr val="00B050"/>
                </a:solidFill>
              </a:rPr>
              <a:t>nas laterais e superiores. (71-11-01)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31E46CE2-9B96-42B6-A7C2-97115A5CC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56" r="1708" b="34444"/>
          <a:stretch/>
        </p:blipFill>
        <p:spPr>
          <a:xfrm>
            <a:off x="5336618" y="5177249"/>
            <a:ext cx="3735943" cy="1645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8945B7-35D2-45C9-B675-1CED40BBC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2" y="2403300"/>
            <a:ext cx="2802683" cy="3733799"/>
          </a:xfrm>
          <a:prstGeom prst="rect">
            <a:avLst/>
          </a:prstGeom>
        </p:spPr>
      </p:pic>
      <p:pic>
        <p:nvPicPr>
          <p:cNvPr id="11" name="Picture 10" descr="A picture containing indoor, floor, white&#10;&#10;Description automatically generated">
            <a:extLst>
              <a:ext uri="{FF2B5EF4-FFF2-40B4-BE49-F238E27FC236}">
                <a16:creationId xmlns:a16="http://schemas.microsoft.com/office/drawing/2014/main" id="{426120F7-9F28-4EAB-86BF-88C936B00E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0" r="4963" b="32917"/>
          <a:stretch/>
        </p:blipFill>
        <p:spPr>
          <a:xfrm>
            <a:off x="4251840" y="2219325"/>
            <a:ext cx="5905500" cy="26657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B36145-7252-4101-92E2-D204D874F325}"/>
              </a:ext>
            </a:extLst>
          </p:cNvPr>
          <p:cNvCxnSpPr/>
          <p:nvPr/>
        </p:nvCxnSpPr>
        <p:spPr>
          <a:xfrm>
            <a:off x="5162550" y="4733925"/>
            <a:ext cx="1657350" cy="952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8E2087-748B-45AE-A9AE-94AC47781468}"/>
              </a:ext>
            </a:extLst>
          </p:cNvPr>
          <p:cNvCxnSpPr>
            <a:cxnSpLocks/>
          </p:cNvCxnSpPr>
          <p:nvPr/>
        </p:nvCxnSpPr>
        <p:spPr>
          <a:xfrm>
            <a:off x="6299200" y="4809508"/>
            <a:ext cx="694768" cy="876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F51C0B-95EB-41A1-9AF2-377BF4E43988}"/>
              </a:ext>
            </a:extLst>
          </p:cNvPr>
          <p:cNvCxnSpPr>
            <a:cxnSpLocks/>
          </p:cNvCxnSpPr>
          <p:nvPr/>
        </p:nvCxnSpPr>
        <p:spPr>
          <a:xfrm>
            <a:off x="7124700" y="4809508"/>
            <a:ext cx="0" cy="876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7DB9F7-44BB-4850-BCDC-6646CE369A31}"/>
              </a:ext>
            </a:extLst>
          </p:cNvPr>
          <p:cNvCxnSpPr>
            <a:cxnSpLocks/>
          </p:cNvCxnSpPr>
          <p:nvPr/>
        </p:nvCxnSpPr>
        <p:spPr>
          <a:xfrm flipH="1">
            <a:off x="7352145" y="4771716"/>
            <a:ext cx="719282" cy="9917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F5E888-463F-43A7-8EAA-72F740D26BB9}"/>
              </a:ext>
            </a:extLst>
          </p:cNvPr>
          <p:cNvCxnSpPr>
            <a:cxnSpLocks/>
          </p:cNvCxnSpPr>
          <p:nvPr/>
        </p:nvCxnSpPr>
        <p:spPr>
          <a:xfrm flipH="1">
            <a:off x="7424736" y="4771715"/>
            <a:ext cx="1584759" cy="1055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4E8C15-9BD7-4AF8-BFB8-17BD7E52DFDF}"/>
              </a:ext>
            </a:extLst>
          </p:cNvPr>
          <p:cNvSpPr txBox="1"/>
          <p:nvPr/>
        </p:nvSpPr>
        <p:spPr>
          <a:xfrm>
            <a:off x="7708533" y="5870983"/>
            <a:ext cx="3203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Presilha (</a:t>
            </a:r>
            <a:r>
              <a:rPr lang="en-US" i="1" dirty="0"/>
              <a:t>quarter-turn fasteners</a:t>
            </a:r>
            <a:r>
              <a:rPr lang="en-US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4850A-67CE-4B1C-835E-556DA02BA12E}"/>
              </a:ext>
            </a:extLst>
          </p:cNvPr>
          <p:cNvSpPr txBox="1"/>
          <p:nvPr/>
        </p:nvSpPr>
        <p:spPr>
          <a:xfrm>
            <a:off x="7424736" y="2219324"/>
            <a:ext cx="262366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Capota superior (</a:t>
            </a:r>
            <a:r>
              <a:rPr lang="en-US" i="1" dirty="0"/>
              <a:t>Cowling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222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789</Words>
  <Application>Microsoft Office PowerPoint</Application>
  <PresentationFormat>Widescreen</PresentationFormat>
  <Paragraphs>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Remoção motor</vt:lpstr>
      <vt:lpstr>Metodologia</vt:lpstr>
      <vt:lpstr>Descrição –Principais partes</vt:lpstr>
      <vt:lpstr>PowerPoint Presentation</vt:lpstr>
      <vt:lpstr>PowerPoint Presentation</vt:lpstr>
      <vt:lpstr>PowerPoint Presentation</vt:lpstr>
      <vt:lpstr>PowerPoint Presentation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  <vt:lpstr>71-02-01 Remoção do motor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Remoção motor</dc:title>
  <dc:creator>Rodrigo Hirayama</dc:creator>
  <cp:lastModifiedBy>Rodrigo Hirayama</cp:lastModifiedBy>
  <cp:revision>1</cp:revision>
  <dcterms:created xsi:type="dcterms:W3CDTF">2022-05-05T19:21:02Z</dcterms:created>
  <dcterms:modified xsi:type="dcterms:W3CDTF">2022-05-11T11:02:53Z</dcterms:modified>
</cp:coreProperties>
</file>