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A28A9-6CC9-4F7E-985B-5C4DA709F189}" v="8" dt="2022-04-25T09:10:12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620" autoAdjust="0"/>
  </p:normalViewPr>
  <p:slideViewPr>
    <p:cSldViewPr snapToGrid="0">
      <p:cViewPr varScale="1">
        <p:scale>
          <a:sx n="79" d="100"/>
          <a:sy n="79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Hirayama" userId="fc96f93a-f365-4223-b347-5827df1171f0" providerId="ADAL" clId="{8BAA28A9-6CC9-4F7E-985B-5C4DA709F189}"/>
    <pc:docChg chg="custSel addSld modSld modMainMaster">
      <pc:chgData name="Rodrigo Hirayama" userId="fc96f93a-f365-4223-b347-5827df1171f0" providerId="ADAL" clId="{8BAA28A9-6CC9-4F7E-985B-5C4DA709F189}" dt="2022-04-25T09:10:20.330" v="49" actId="1076"/>
      <pc:docMkLst>
        <pc:docMk/>
      </pc:docMkLst>
      <pc:sldChg chg="modSp mod">
        <pc:chgData name="Rodrigo Hirayama" userId="fc96f93a-f365-4223-b347-5827df1171f0" providerId="ADAL" clId="{8BAA28A9-6CC9-4F7E-985B-5C4DA709F189}" dt="2022-04-22T12:41:01.662" v="28" actId="1076"/>
        <pc:sldMkLst>
          <pc:docMk/>
          <pc:sldMk cId="2707283700" sldId="256"/>
        </pc:sldMkLst>
        <pc:spChg chg="mod">
          <ac:chgData name="Rodrigo Hirayama" userId="fc96f93a-f365-4223-b347-5827df1171f0" providerId="ADAL" clId="{8BAA28A9-6CC9-4F7E-985B-5C4DA709F189}" dt="2022-04-22T12:41:01.662" v="28" actId="1076"/>
          <ac:spMkLst>
            <pc:docMk/>
            <pc:sldMk cId="2707283700" sldId="256"/>
            <ac:spMk id="2" creationId="{D6421721-991E-4678-8380-0A5B7C813773}"/>
          </ac:spMkLst>
        </pc:spChg>
        <pc:spChg chg="mod">
          <ac:chgData name="Rodrigo Hirayama" userId="fc96f93a-f365-4223-b347-5827df1171f0" providerId="ADAL" clId="{8BAA28A9-6CC9-4F7E-985B-5C4DA709F189}" dt="2022-04-22T12:40:57.798" v="27" actId="1076"/>
          <ac:spMkLst>
            <pc:docMk/>
            <pc:sldMk cId="2707283700" sldId="256"/>
            <ac:spMk id="3" creationId="{FB007FD5-858A-4A26-94D6-D7C29140A23F}"/>
          </ac:spMkLst>
        </pc:spChg>
      </pc:sldChg>
      <pc:sldChg chg="modSp mod">
        <pc:chgData name="Rodrigo Hirayama" userId="fc96f93a-f365-4223-b347-5827df1171f0" providerId="ADAL" clId="{8BAA28A9-6CC9-4F7E-985B-5C4DA709F189}" dt="2022-04-22T12:38:58.139" v="5" actId="1076"/>
        <pc:sldMkLst>
          <pc:docMk/>
          <pc:sldMk cId="4187875213" sldId="261"/>
        </pc:sldMkLst>
        <pc:spChg chg="mod">
          <ac:chgData name="Rodrigo Hirayama" userId="fc96f93a-f365-4223-b347-5827df1171f0" providerId="ADAL" clId="{8BAA28A9-6CC9-4F7E-985B-5C4DA709F189}" dt="2022-04-22T12:38:58.139" v="5" actId="1076"/>
          <ac:spMkLst>
            <pc:docMk/>
            <pc:sldMk cId="4187875213" sldId="261"/>
            <ac:spMk id="2" creationId="{F92A2D39-5EB1-4EBD-8C9F-AC51D17261D7}"/>
          </ac:spMkLst>
        </pc:spChg>
      </pc:sldChg>
      <pc:sldChg chg="modSp mod">
        <pc:chgData name="Rodrigo Hirayama" userId="fc96f93a-f365-4223-b347-5827df1171f0" providerId="ADAL" clId="{8BAA28A9-6CC9-4F7E-985B-5C4DA709F189}" dt="2022-04-22T12:39:03.651" v="6" actId="1076"/>
        <pc:sldMkLst>
          <pc:docMk/>
          <pc:sldMk cId="1390498160" sldId="262"/>
        </pc:sldMkLst>
        <pc:spChg chg="mod">
          <ac:chgData name="Rodrigo Hirayama" userId="fc96f93a-f365-4223-b347-5827df1171f0" providerId="ADAL" clId="{8BAA28A9-6CC9-4F7E-985B-5C4DA709F189}" dt="2022-04-22T12:39:03.651" v="6" actId="1076"/>
          <ac:spMkLst>
            <pc:docMk/>
            <pc:sldMk cId="1390498160" sldId="262"/>
            <ac:spMk id="2" creationId="{91DFF95E-3014-41BC-B1ED-88836233C416}"/>
          </ac:spMkLst>
        </pc:spChg>
      </pc:sldChg>
      <pc:sldChg chg="modSp mod">
        <pc:chgData name="Rodrigo Hirayama" userId="fc96f93a-f365-4223-b347-5827df1171f0" providerId="ADAL" clId="{8BAA28A9-6CC9-4F7E-985B-5C4DA709F189}" dt="2022-04-22T12:39:19.499" v="12" actId="120"/>
        <pc:sldMkLst>
          <pc:docMk/>
          <pc:sldMk cId="1789227793" sldId="263"/>
        </pc:sldMkLst>
        <pc:spChg chg="mod">
          <ac:chgData name="Rodrigo Hirayama" userId="fc96f93a-f365-4223-b347-5827df1171f0" providerId="ADAL" clId="{8BAA28A9-6CC9-4F7E-985B-5C4DA709F189}" dt="2022-04-22T12:39:12.739" v="8" actId="1076"/>
          <ac:spMkLst>
            <pc:docMk/>
            <pc:sldMk cId="1789227793" sldId="263"/>
            <ac:spMk id="2" creationId="{EEDBDC78-BCD1-4F80-A8B7-60962791FDEA}"/>
          </ac:spMkLst>
        </pc:spChg>
        <pc:spChg chg="mod">
          <ac:chgData name="Rodrigo Hirayama" userId="fc96f93a-f365-4223-b347-5827df1171f0" providerId="ADAL" clId="{8BAA28A9-6CC9-4F7E-985B-5C4DA709F189}" dt="2022-04-22T12:39:19.499" v="12" actId="120"/>
          <ac:spMkLst>
            <pc:docMk/>
            <pc:sldMk cId="1789227793" sldId="263"/>
            <ac:spMk id="3" creationId="{99E62C03-9DF1-4984-B912-E64F604DF91D}"/>
          </ac:spMkLst>
        </pc:spChg>
      </pc:sldChg>
      <pc:sldChg chg="modSp mod">
        <pc:chgData name="Rodrigo Hirayama" userId="fc96f93a-f365-4223-b347-5827df1171f0" providerId="ADAL" clId="{8BAA28A9-6CC9-4F7E-985B-5C4DA709F189}" dt="2022-04-22T12:40:26.500" v="26" actId="20577"/>
        <pc:sldMkLst>
          <pc:docMk/>
          <pc:sldMk cId="1733073461" sldId="265"/>
        </pc:sldMkLst>
        <pc:spChg chg="mod">
          <ac:chgData name="Rodrigo Hirayama" userId="fc96f93a-f365-4223-b347-5827df1171f0" providerId="ADAL" clId="{8BAA28A9-6CC9-4F7E-985B-5C4DA709F189}" dt="2022-04-22T12:40:26.500" v="26" actId="20577"/>
          <ac:spMkLst>
            <pc:docMk/>
            <pc:sldMk cId="1733073461" sldId="265"/>
            <ac:spMk id="3" creationId="{CDF59DA7-C744-4B5A-BE59-4B2E3FFFCD61}"/>
          </ac:spMkLst>
        </pc:spChg>
      </pc:sldChg>
      <pc:sldChg chg="modSp mod">
        <pc:chgData name="Rodrigo Hirayama" userId="fc96f93a-f365-4223-b347-5827df1171f0" providerId="ADAL" clId="{8BAA28A9-6CC9-4F7E-985B-5C4DA709F189}" dt="2022-04-22T12:40:09.093" v="19" actId="1076"/>
        <pc:sldMkLst>
          <pc:docMk/>
          <pc:sldMk cId="4011685383" sldId="268"/>
        </pc:sldMkLst>
        <pc:spChg chg="mod">
          <ac:chgData name="Rodrigo Hirayama" userId="fc96f93a-f365-4223-b347-5827df1171f0" providerId="ADAL" clId="{8BAA28A9-6CC9-4F7E-985B-5C4DA709F189}" dt="2022-04-22T12:40:09.093" v="19" actId="1076"/>
          <ac:spMkLst>
            <pc:docMk/>
            <pc:sldMk cId="4011685383" sldId="268"/>
            <ac:spMk id="2" creationId="{43E90D7A-D253-45F6-A346-DE33D7256BD9}"/>
          </ac:spMkLst>
        </pc:spChg>
      </pc:sldChg>
      <pc:sldChg chg="addSp delSp modSp new mod">
        <pc:chgData name="Rodrigo Hirayama" userId="fc96f93a-f365-4223-b347-5827df1171f0" providerId="ADAL" clId="{8BAA28A9-6CC9-4F7E-985B-5C4DA709F189}" dt="2022-04-25T09:10:20.330" v="49" actId="1076"/>
        <pc:sldMkLst>
          <pc:docMk/>
          <pc:sldMk cId="949344574" sldId="269"/>
        </pc:sldMkLst>
        <pc:spChg chg="mod">
          <ac:chgData name="Rodrigo Hirayama" userId="fc96f93a-f365-4223-b347-5827df1171f0" providerId="ADAL" clId="{8BAA28A9-6CC9-4F7E-985B-5C4DA709F189}" dt="2022-04-25T09:08:28.539" v="39" actId="20577"/>
          <ac:spMkLst>
            <pc:docMk/>
            <pc:sldMk cId="949344574" sldId="269"/>
            <ac:spMk id="2" creationId="{5243F7F9-D563-4338-8DE3-2A82E994F575}"/>
          </ac:spMkLst>
        </pc:spChg>
        <pc:spChg chg="del">
          <ac:chgData name="Rodrigo Hirayama" userId="fc96f93a-f365-4223-b347-5827df1171f0" providerId="ADAL" clId="{8BAA28A9-6CC9-4F7E-985B-5C4DA709F189}" dt="2022-04-25T09:08:49.494" v="40"/>
          <ac:spMkLst>
            <pc:docMk/>
            <pc:sldMk cId="949344574" sldId="269"/>
            <ac:spMk id="3" creationId="{6624E593-45B9-4144-B750-061A260AFAD4}"/>
          </ac:spMkLst>
        </pc:spChg>
        <pc:spChg chg="add del mod">
          <ac:chgData name="Rodrigo Hirayama" userId="fc96f93a-f365-4223-b347-5827df1171f0" providerId="ADAL" clId="{8BAA28A9-6CC9-4F7E-985B-5C4DA709F189}" dt="2022-04-25T09:09:53.682" v="43"/>
          <ac:spMkLst>
            <pc:docMk/>
            <pc:sldMk cId="949344574" sldId="269"/>
            <ac:spMk id="6" creationId="{10F56DA3-6FD5-4167-AF3B-EBB25C125DBA}"/>
          </ac:spMkLst>
        </pc:spChg>
        <pc:spChg chg="add mod">
          <ac:chgData name="Rodrigo Hirayama" userId="fc96f93a-f365-4223-b347-5827df1171f0" providerId="ADAL" clId="{8BAA28A9-6CC9-4F7E-985B-5C4DA709F189}" dt="2022-04-25T09:10:20.330" v="49" actId="1076"/>
          <ac:spMkLst>
            <pc:docMk/>
            <pc:sldMk cId="949344574" sldId="269"/>
            <ac:spMk id="8" creationId="{4ADC3A59-FEAB-44E1-BF2C-5684C441488B}"/>
          </ac:spMkLst>
        </pc:spChg>
        <pc:picChg chg="add del mod">
          <ac:chgData name="Rodrigo Hirayama" userId="fc96f93a-f365-4223-b347-5827df1171f0" providerId="ADAL" clId="{8BAA28A9-6CC9-4F7E-985B-5C4DA709F189}" dt="2022-04-25T09:09:40.206" v="42" actId="478"/>
          <ac:picMkLst>
            <pc:docMk/>
            <pc:sldMk cId="949344574" sldId="269"/>
            <ac:picMk id="4" creationId="{01CCEC9D-D6CC-44A5-80AB-EC9E86E1DE41}"/>
          </ac:picMkLst>
        </pc:picChg>
        <pc:picChg chg="add mod">
          <ac:chgData name="Rodrigo Hirayama" userId="fc96f93a-f365-4223-b347-5827df1171f0" providerId="ADAL" clId="{8BAA28A9-6CC9-4F7E-985B-5C4DA709F189}" dt="2022-04-25T09:10:05.323" v="46" actId="14100"/>
          <ac:picMkLst>
            <pc:docMk/>
            <pc:sldMk cId="949344574" sldId="269"/>
            <ac:picMk id="7" creationId="{C989DB85-4288-4B51-B0B4-095F5A1E2744}"/>
          </ac:picMkLst>
        </pc:picChg>
      </pc:sldChg>
      <pc:sldMasterChg chg="addSp modSp modSldLayout">
        <pc:chgData name="Rodrigo Hirayama" userId="fc96f93a-f365-4223-b347-5827df1171f0" providerId="ADAL" clId="{8BAA28A9-6CC9-4F7E-985B-5C4DA709F189}" dt="2022-04-22T12:38:32.947" v="4" actId="113"/>
        <pc:sldMasterMkLst>
          <pc:docMk/>
          <pc:sldMasterMk cId="598099232" sldId="2147483648"/>
        </pc:sldMasterMkLst>
        <pc:picChg chg="add mod">
          <ac:chgData name="Rodrigo Hirayama" userId="fc96f93a-f365-4223-b347-5827df1171f0" providerId="ADAL" clId="{8BAA28A9-6CC9-4F7E-985B-5C4DA709F189}" dt="2022-04-22T12:37:12.797" v="3" actId="1076"/>
          <ac:picMkLst>
            <pc:docMk/>
            <pc:sldMasterMk cId="598099232" sldId="2147483648"/>
            <ac:picMk id="7" creationId="{6520E86A-A92A-4879-B178-5C493B3BFC79}"/>
          </ac:picMkLst>
        </pc:picChg>
        <pc:sldLayoutChg chg="addSp modSp">
          <pc:chgData name="Rodrigo Hirayama" userId="fc96f93a-f365-4223-b347-5827df1171f0" providerId="ADAL" clId="{8BAA28A9-6CC9-4F7E-985B-5C4DA709F189}" dt="2022-04-22T12:36:44.268" v="1" actId="1076"/>
          <pc:sldLayoutMkLst>
            <pc:docMk/>
            <pc:sldMasterMk cId="598099232" sldId="2147483648"/>
            <pc:sldLayoutMk cId="270397672" sldId="2147483649"/>
          </pc:sldLayoutMkLst>
          <pc:picChg chg="add mod">
            <ac:chgData name="Rodrigo Hirayama" userId="fc96f93a-f365-4223-b347-5827df1171f0" providerId="ADAL" clId="{8BAA28A9-6CC9-4F7E-985B-5C4DA709F189}" dt="2022-04-22T12:36:44.268" v="1" actId="1076"/>
            <ac:picMkLst>
              <pc:docMk/>
              <pc:sldMasterMk cId="598099232" sldId="2147483648"/>
              <pc:sldLayoutMk cId="270397672" sldId="2147483649"/>
              <ac:picMk id="7" creationId="{1EB0B8D1-49FE-46BC-B8C4-4E9AC518530B}"/>
            </ac:picMkLst>
          </pc:picChg>
        </pc:sldLayoutChg>
        <pc:sldLayoutChg chg="modSp">
          <pc:chgData name="Rodrigo Hirayama" userId="fc96f93a-f365-4223-b347-5827df1171f0" providerId="ADAL" clId="{8BAA28A9-6CC9-4F7E-985B-5C4DA709F189}" dt="2022-04-22T12:38:32.947" v="4" actId="113"/>
          <pc:sldLayoutMkLst>
            <pc:docMk/>
            <pc:sldMasterMk cId="598099232" sldId="2147483648"/>
            <pc:sldLayoutMk cId="697418985" sldId="2147483650"/>
          </pc:sldLayoutMkLst>
          <pc:spChg chg="mod">
            <ac:chgData name="Rodrigo Hirayama" userId="fc96f93a-f365-4223-b347-5827df1171f0" providerId="ADAL" clId="{8BAA28A9-6CC9-4F7E-985B-5C4DA709F189}" dt="2022-04-22T12:38:32.947" v="4" actId="113"/>
            <ac:spMkLst>
              <pc:docMk/>
              <pc:sldMasterMk cId="598099232" sldId="2147483648"/>
              <pc:sldLayoutMk cId="697418985" sldId="2147483650"/>
              <ac:spMk id="2" creationId="{6DE07E9D-4272-4B7B-ABE9-B7603D2D78E2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EDF37-2E22-4D3E-8219-CBE05DF2F85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B9C58738-99A9-4E2A-9B4F-D6A34A33375B}">
      <dgm:prSet phldrT="[Text]" custT="1"/>
      <dgm:spPr/>
      <dgm:t>
        <a:bodyPr/>
        <a:lstStyle/>
        <a:p>
          <a:r>
            <a:rPr lang="pt-BR" sz="2000" dirty="0"/>
            <a:t>Constituição da República Federativa do Brasil</a:t>
          </a:r>
          <a:endParaRPr lang="en-US" sz="2000" dirty="0"/>
        </a:p>
      </dgm:t>
    </dgm:pt>
    <dgm:pt modelId="{55954F70-888A-4668-A76A-D57B48CF5F87}" type="parTrans" cxnId="{B2D75258-C528-4AAB-B58B-B9405B034DBE}">
      <dgm:prSet/>
      <dgm:spPr/>
      <dgm:t>
        <a:bodyPr/>
        <a:lstStyle/>
        <a:p>
          <a:endParaRPr lang="en-US"/>
        </a:p>
      </dgm:t>
    </dgm:pt>
    <dgm:pt modelId="{464F7662-8A39-4BAB-92EF-7F2C8D32B2A1}" type="sibTrans" cxnId="{B2D75258-C528-4AAB-B58B-B9405B034DBE}">
      <dgm:prSet/>
      <dgm:spPr/>
      <dgm:t>
        <a:bodyPr/>
        <a:lstStyle/>
        <a:p>
          <a:endParaRPr lang="en-US"/>
        </a:p>
      </dgm:t>
    </dgm:pt>
    <dgm:pt modelId="{596EBCFE-5A07-4EA8-B85B-4024230A166D}">
      <dgm:prSet phldrT="[Text]" custT="1"/>
      <dgm:spPr/>
      <dgm:t>
        <a:bodyPr/>
        <a:lstStyle/>
        <a:p>
          <a:r>
            <a:rPr lang="pt-BR" sz="2000" dirty="0"/>
            <a:t>Código Brasileiro de Aeronáutica – Lei N° 7.565, de 19 de dezembro de 1986</a:t>
          </a:r>
          <a:endParaRPr lang="en-US" sz="2000" dirty="0"/>
        </a:p>
      </dgm:t>
    </dgm:pt>
    <dgm:pt modelId="{CD59BE9A-E983-400D-BC08-96EA66891A21}" type="parTrans" cxnId="{3B58BE70-5AA7-4688-9691-0263E2880BBB}">
      <dgm:prSet/>
      <dgm:spPr/>
      <dgm:t>
        <a:bodyPr/>
        <a:lstStyle/>
        <a:p>
          <a:endParaRPr lang="en-US"/>
        </a:p>
      </dgm:t>
    </dgm:pt>
    <dgm:pt modelId="{F47FF569-2DBA-4E7C-8960-8EB3F05300B7}" type="sibTrans" cxnId="{3B58BE70-5AA7-4688-9691-0263E2880BBB}">
      <dgm:prSet/>
      <dgm:spPr/>
      <dgm:t>
        <a:bodyPr/>
        <a:lstStyle/>
        <a:p>
          <a:endParaRPr lang="en-US"/>
        </a:p>
      </dgm:t>
    </dgm:pt>
    <dgm:pt modelId="{581EE69A-B0F3-48E1-8D2D-4D43255B5DD2}">
      <dgm:prSet phldrT="[Text]" custT="1"/>
      <dgm:spPr/>
      <dgm:t>
        <a:bodyPr/>
        <a:lstStyle/>
        <a:p>
          <a:r>
            <a:rPr lang="pt-BR" sz="2000" dirty="0"/>
            <a:t>Lei cria ANAC, Lei N° 11.182, de 27 de setembro de 2005</a:t>
          </a:r>
          <a:endParaRPr lang="en-US" sz="2000" dirty="0"/>
        </a:p>
      </dgm:t>
    </dgm:pt>
    <dgm:pt modelId="{A0A47CC6-3E28-48C3-9C40-BD5243673340}" type="parTrans" cxnId="{BB1AEAF5-A438-45A9-9436-2F6344671919}">
      <dgm:prSet/>
      <dgm:spPr/>
      <dgm:t>
        <a:bodyPr/>
        <a:lstStyle/>
        <a:p>
          <a:endParaRPr lang="en-US"/>
        </a:p>
      </dgm:t>
    </dgm:pt>
    <dgm:pt modelId="{20E0C149-0200-4D27-8489-B6B27565D37F}" type="sibTrans" cxnId="{BB1AEAF5-A438-45A9-9436-2F6344671919}">
      <dgm:prSet/>
      <dgm:spPr/>
      <dgm:t>
        <a:bodyPr/>
        <a:lstStyle/>
        <a:p>
          <a:endParaRPr lang="en-US"/>
        </a:p>
      </dgm:t>
    </dgm:pt>
    <dgm:pt modelId="{43519D3D-B67C-4CC9-B9A0-F385204DDD14}">
      <dgm:prSet custT="1"/>
      <dgm:spPr/>
      <dgm:t>
        <a:bodyPr/>
        <a:lstStyle/>
        <a:p>
          <a:r>
            <a:rPr lang="pt-BR" sz="2000" dirty="0"/>
            <a:t>RESOLUÇÃO Nº 400, DE 13 DE DEZEMBRO DE 2016. </a:t>
          </a:r>
          <a:endParaRPr lang="en-US" sz="2000" dirty="0"/>
        </a:p>
      </dgm:t>
    </dgm:pt>
    <dgm:pt modelId="{616E442E-0AE3-4369-B307-E98E9A57319B}" type="parTrans" cxnId="{C08BC976-4FDD-4EC8-85A6-622CC60743CA}">
      <dgm:prSet/>
      <dgm:spPr/>
      <dgm:t>
        <a:bodyPr/>
        <a:lstStyle/>
        <a:p>
          <a:endParaRPr lang="en-US"/>
        </a:p>
      </dgm:t>
    </dgm:pt>
    <dgm:pt modelId="{77A70FEE-C1B4-4CB0-AB47-F0D88F8E115B}" type="sibTrans" cxnId="{C08BC976-4FDD-4EC8-85A6-622CC60743CA}">
      <dgm:prSet/>
      <dgm:spPr/>
      <dgm:t>
        <a:bodyPr/>
        <a:lstStyle/>
        <a:p>
          <a:endParaRPr lang="en-US"/>
        </a:p>
      </dgm:t>
    </dgm:pt>
    <dgm:pt modelId="{7609CD2C-7A38-48D3-BCEA-E374FE3F2BAB}" type="pres">
      <dgm:prSet presAssocID="{4CCEDF37-2E22-4D3E-8219-CBE05DF2F855}" presName="compositeShape" presStyleCnt="0">
        <dgm:presLayoutVars>
          <dgm:dir/>
          <dgm:resizeHandles/>
        </dgm:presLayoutVars>
      </dgm:prSet>
      <dgm:spPr/>
    </dgm:pt>
    <dgm:pt modelId="{A2F7285B-CC00-43DD-BD8A-FFFB13033489}" type="pres">
      <dgm:prSet presAssocID="{4CCEDF37-2E22-4D3E-8219-CBE05DF2F855}" presName="pyramid" presStyleLbl="node1" presStyleIdx="0" presStyleCnt="1" custLinFactNeighborX="-12049"/>
      <dgm:spPr/>
    </dgm:pt>
    <dgm:pt modelId="{70AC47C1-B55D-4453-AB38-63AD636627C7}" type="pres">
      <dgm:prSet presAssocID="{4CCEDF37-2E22-4D3E-8219-CBE05DF2F855}" presName="theList" presStyleCnt="0"/>
      <dgm:spPr/>
    </dgm:pt>
    <dgm:pt modelId="{F978EF79-7325-4783-86EA-EFB44C4D7259}" type="pres">
      <dgm:prSet presAssocID="{B9C58738-99A9-4E2A-9B4F-D6A34A33375B}" presName="aNode" presStyleLbl="fgAcc1" presStyleIdx="0" presStyleCnt="4" custScaleX="159586">
        <dgm:presLayoutVars>
          <dgm:bulletEnabled val="1"/>
        </dgm:presLayoutVars>
      </dgm:prSet>
      <dgm:spPr/>
    </dgm:pt>
    <dgm:pt modelId="{02E57CF0-918B-4302-B07B-1E565C3DD2AC}" type="pres">
      <dgm:prSet presAssocID="{B9C58738-99A9-4E2A-9B4F-D6A34A33375B}" presName="aSpace" presStyleCnt="0"/>
      <dgm:spPr/>
    </dgm:pt>
    <dgm:pt modelId="{9676567E-CC89-4445-AA37-D56583FAAB81}" type="pres">
      <dgm:prSet presAssocID="{596EBCFE-5A07-4EA8-B85B-4024230A166D}" presName="aNode" presStyleLbl="fgAcc1" presStyleIdx="1" presStyleCnt="4" custScaleX="159586">
        <dgm:presLayoutVars>
          <dgm:bulletEnabled val="1"/>
        </dgm:presLayoutVars>
      </dgm:prSet>
      <dgm:spPr/>
    </dgm:pt>
    <dgm:pt modelId="{B0E60B28-E15F-4FBC-8602-4282186980FC}" type="pres">
      <dgm:prSet presAssocID="{596EBCFE-5A07-4EA8-B85B-4024230A166D}" presName="aSpace" presStyleCnt="0"/>
      <dgm:spPr/>
    </dgm:pt>
    <dgm:pt modelId="{A1F86786-31F7-4333-B834-0FC35D4989F9}" type="pres">
      <dgm:prSet presAssocID="{581EE69A-B0F3-48E1-8D2D-4D43255B5DD2}" presName="aNode" presStyleLbl="fgAcc1" presStyleIdx="2" presStyleCnt="4" custScaleX="159586">
        <dgm:presLayoutVars>
          <dgm:bulletEnabled val="1"/>
        </dgm:presLayoutVars>
      </dgm:prSet>
      <dgm:spPr/>
    </dgm:pt>
    <dgm:pt modelId="{0873D0DD-8852-40C0-A136-5762F0E050A9}" type="pres">
      <dgm:prSet presAssocID="{581EE69A-B0F3-48E1-8D2D-4D43255B5DD2}" presName="aSpace" presStyleCnt="0"/>
      <dgm:spPr/>
    </dgm:pt>
    <dgm:pt modelId="{01E08B31-F191-4284-BC06-D3B3D31FC808}" type="pres">
      <dgm:prSet presAssocID="{43519D3D-B67C-4CC9-B9A0-F385204DDD14}" presName="aNode" presStyleLbl="fgAcc1" presStyleIdx="3" presStyleCnt="4" custScaleX="159586">
        <dgm:presLayoutVars>
          <dgm:bulletEnabled val="1"/>
        </dgm:presLayoutVars>
      </dgm:prSet>
      <dgm:spPr/>
    </dgm:pt>
    <dgm:pt modelId="{4EB09197-986F-4FC5-81D0-F9F45FCF7115}" type="pres">
      <dgm:prSet presAssocID="{43519D3D-B67C-4CC9-B9A0-F385204DDD14}" presName="aSpace" presStyleCnt="0"/>
      <dgm:spPr/>
    </dgm:pt>
  </dgm:ptLst>
  <dgm:cxnLst>
    <dgm:cxn modelId="{F87FBE08-2EE2-443B-AFDA-C0DE4B673984}" type="presOf" srcId="{4CCEDF37-2E22-4D3E-8219-CBE05DF2F855}" destId="{7609CD2C-7A38-48D3-BCEA-E374FE3F2BAB}" srcOrd="0" destOrd="0" presId="urn:microsoft.com/office/officeart/2005/8/layout/pyramid2"/>
    <dgm:cxn modelId="{DE019F17-DC73-45BC-88AC-9197606B8DD1}" type="presOf" srcId="{581EE69A-B0F3-48E1-8D2D-4D43255B5DD2}" destId="{A1F86786-31F7-4333-B834-0FC35D4989F9}" srcOrd="0" destOrd="0" presId="urn:microsoft.com/office/officeart/2005/8/layout/pyramid2"/>
    <dgm:cxn modelId="{9E4A2D2C-0A76-40DB-B77B-9E99E8052C84}" type="presOf" srcId="{43519D3D-B67C-4CC9-B9A0-F385204DDD14}" destId="{01E08B31-F191-4284-BC06-D3B3D31FC808}" srcOrd="0" destOrd="0" presId="urn:microsoft.com/office/officeart/2005/8/layout/pyramid2"/>
    <dgm:cxn modelId="{3F8B3D36-96F3-4445-957F-8674A4BB82C2}" type="presOf" srcId="{596EBCFE-5A07-4EA8-B85B-4024230A166D}" destId="{9676567E-CC89-4445-AA37-D56583FAAB81}" srcOrd="0" destOrd="0" presId="urn:microsoft.com/office/officeart/2005/8/layout/pyramid2"/>
    <dgm:cxn modelId="{3B58BE70-5AA7-4688-9691-0263E2880BBB}" srcId="{4CCEDF37-2E22-4D3E-8219-CBE05DF2F855}" destId="{596EBCFE-5A07-4EA8-B85B-4024230A166D}" srcOrd="1" destOrd="0" parTransId="{CD59BE9A-E983-400D-BC08-96EA66891A21}" sibTransId="{F47FF569-2DBA-4E7C-8960-8EB3F05300B7}"/>
    <dgm:cxn modelId="{C08BC976-4FDD-4EC8-85A6-622CC60743CA}" srcId="{4CCEDF37-2E22-4D3E-8219-CBE05DF2F855}" destId="{43519D3D-B67C-4CC9-B9A0-F385204DDD14}" srcOrd="3" destOrd="0" parTransId="{616E442E-0AE3-4369-B307-E98E9A57319B}" sibTransId="{77A70FEE-C1B4-4CB0-AB47-F0D88F8E115B}"/>
    <dgm:cxn modelId="{B2D75258-C528-4AAB-B58B-B9405B034DBE}" srcId="{4CCEDF37-2E22-4D3E-8219-CBE05DF2F855}" destId="{B9C58738-99A9-4E2A-9B4F-D6A34A33375B}" srcOrd="0" destOrd="0" parTransId="{55954F70-888A-4668-A76A-D57B48CF5F87}" sibTransId="{464F7662-8A39-4BAB-92EF-7F2C8D32B2A1}"/>
    <dgm:cxn modelId="{860F20AA-E711-4B1B-B1C6-4E04BE113EEE}" type="presOf" srcId="{B9C58738-99A9-4E2A-9B4F-D6A34A33375B}" destId="{F978EF79-7325-4783-86EA-EFB44C4D7259}" srcOrd="0" destOrd="0" presId="urn:microsoft.com/office/officeart/2005/8/layout/pyramid2"/>
    <dgm:cxn modelId="{BB1AEAF5-A438-45A9-9436-2F6344671919}" srcId="{4CCEDF37-2E22-4D3E-8219-CBE05DF2F855}" destId="{581EE69A-B0F3-48E1-8D2D-4D43255B5DD2}" srcOrd="2" destOrd="0" parTransId="{A0A47CC6-3E28-48C3-9C40-BD5243673340}" sibTransId="{20E0C149-0200-4D27-8489-B6B27565D37F}"/>
    <dgm:cxn modelId="{CF1A0BA2-928D-44D6-AFD0-CABE2AE41186}" type="presParOf" srcId="{7609CD2C-7A38-48D3-BCEA-E374FE3F2BAB}" destId="{A2F7285B-CC00-43DD-BD8A-FFFB13033489}" srcOrd="0" destOrd="0" presId="urn:microsoft.com/office/officeart/2005/8/layout/pyramid2"/>
    <dgm:cxn modelId="{6F838184-56E4-42FA-94AF-7493C3A2B22D}" type="presParOf" srcId="{7609CD2C-7A38-48D3-BCEA-E374FE3F2BAB}" destId="{70AC47C1-B55D-4453-AB38-63AD636627C7}" srcOrd="1" destOrd="0" presId="urn:microsoft.com/office/officeart/2005/8/layout/pyramid2"/>
    <dgm:cxn modelId="{5F624F7C-2E26-4C4F-97F4-D4A1B3C66357}" type="presParOf" srcId="{70AC47C1-B55D-4453-AB38-63AD636627C7}" destId="{F978EF79-7325-4783-86EA-EFB44C4D7259}" srcOrd="0" destOrd="0" presId="urn:microsoft.com/office/officeart/2005/8/layout/pyramid2"/>
    <dgm:cxn modelId="{F673DD9C-E334-4200-A908-86B0F68CBB9A}" type="presParOf" srcId="{70AC47C1-B55D-4453-AB38-63AD636627C7}" destId="{02E57CF0-918B-4302-B07B-1E565C3DD2AC}" srcOrd="1" destOrd="0" presId="urn:microsoft.com/office/officeart/2005/8/layout/pyramid2"/>
    <dgm:cxn modelId="{8A037291-BB28-4DDB-BFD7-EEB8DC31064B}" type="presParOf" srcId="{70AC47C1-B55D-4453-AB38-63AD636627C7}" destId="{9676567E-CC89-4445-AA37-D56583FAAB81}" srcOrd="2" destOrd="0" presId="urn:microsoft.com/office/officeart/2005/8/layout/pyramid2"/>
    <dgm:cxn modelId="{41C50A8E-CDE9-4FC9-B59D-97905835CB13}" type="presParOf" srcId="{70AC47C1-B55D-4453-AB38-63AD636627C7}" destId="{B0E60B28-E15F-4FBC-8602-4282186980FC}" srcOrd="3" destOrd="0" presId="urn:microsoft.com/office/officeart/2005/8/layout/pyramid2"/>
    <dgm:cxn modelId="{E46668D3-5DC4-4A8A-9691-C730C16036CE}" type="presParOf" srcId="{70AC47C1-B55D-4453-AB38-63AD636627C7}" destId="{A1F86786-31F7-4333-B834-0FC35D4989F9}" srcOrd="4" destOrd="0" presId="urn:microsoft.com/office/officeart/2005/8/layout/pyramid2"/>
    <dgm:cxn modelId="{63334426-1586-4752-8EE5-E5FB3CFBE6DD}" type="presParOf" srcId="{70AC47C1-B55D-4453-AB38-63AD636627C7}" destId="{0873D0DD-8852-40C0-A136-5762F0E050A9}" srcOrd="5" destOrd="0" presId="urn:microsoft.com/office/officeart/2005/8/layout/pyramid2"/>
    <dgm:cxn modelId="{35B375A9-92BE-4CE3-B70A-B35E2573F8E6}" type="presParOf" srcId="{70AC47C1-B55D-4453-AB38-63AD636627C7}" destId="{01E08B31-F191-4284-BC06-D3B3D31FC808}" srcOrd="6" destOrd="0" presId="urn:microsoft.com/office/officeart/2005/8/layout/pyramid2"/>
    <dgm:cxn modelId="{913FDB0D-6BAD-420C-9644-5D0F63D53D1E}" type="presParOf" srcId="{70AC47C1-B55D-4453-AB38-63AD636627C7}" destId="{4EB09197-986F-4FC5-81D0-F9F45FCF711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285B-CC00-43DD-BD8A-FFFB13033489}">
      <dsp:nvSpPr>
        <dsp:cNvPr id="0" name=""/>
        <dsp:cNvSpPr/>
      </dsp:nvSpPr>
      <dsp:spPr>
        <a:xfrm>
          <a:off x="1810159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EF79-7325-4783-86EA-EFB44C4D7259}">
      <dsp:nvSpPr>
        <dsp:cNvPr id="0" name=""/>
        <dsp:cNvSpPr/>
      </dsp:nvSpPr>
      <dsp:spPr>
        <a:xfrm>
          <a:off x="3667465" y="435558"/>
          <a:ext cx="4513682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Constituição da República Federativa do Brasil</a:t>
          </a:r>
          <a:endParaRPr lang="en-US" sz="2000" kern="1200" dirty="0"/>
        </a:p>
      </dsp:txBody>
      <dsp:txXfrm>
        <a:off x="3705218" y="473311"/>
        <a:ext cx="4438176" cy="697876"/>
      </dsp:txXfrm>
    </dsp:sp>
    <dsp:sp modelId="{9676567E-CC89-4445-AA37-D56583FAAB81}">
      <dsp:nvSpPr>
        <dsp:cNvPr id="0" name=""/>
        <dsp:cNvSpPr/>
      </dsp:nvSpPr>
      <dsp:spPr>
        <a:xfrm>
          <a:off x="3667465" y="1305613"/>
          <a:ext cx="4513682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Código Brasileiro de Aeronáutica – Lei N° 7.565, de 19 de dezembro de 1986</a:t>
          </a:r>
          <a:endParaRPr lang="en-US" sz="2000" kern="1200" dirty="0"/>
        </a:p>
      </dsp:txBody>
      <dsp:txXfrm>
        <a:off x="3705218" y="1343366"/>
        <a:ext cx="4438176" cy="697876"/>
      </dsp:txXfrm>
    </dsp:sp>
    <dsp:sp modelId="{A1F86786-31F7-4333-B834-0FC35D4989F9}">
      <dsp:nvSpPr>
        <dsp:cNvPr id="0" name=""/>
        <dsp:cNvSpPr/>
      </dsp:nvSpPr>
      <dsp:spPr>
        <a:xfrm>
          <a:off x="3667465" y="2175669"/>
          <a:ext cx="4513682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Lei cria ANAC, Lei N° 11.182, de 27 de setembro de 2005</a:t>
          </a:r>
          <a:endParaRPr lang="en-US" sz="2000" kern="1200" dirty="0"/>
        </a:p>
      </dsp:txBody>
      <dsp:txXfrm>
        <a:off x="3705218" y="2213422"/>
        <a:ext cx="4438176" cy="697876"/>
      </dsp:txXfrm>
    </dsp:sp>
    <dsp:sp modelId="{01E08B31-F191-4284-BC06-D3B3D31FC808}">
      <dsp:nvSpPr>
        <dsp:cNvPr id="0" name=""/>
        <dsp:cNvSpPr/>
      </dsp:nvSpPr>
      <dsp:spPr>
        <a:xfrm>
          <a:off x="3667465" y="3045724"/>
          <a:ext cx="4513682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RESOLUÇÃO Nº 400, DE 13 DE DEZEMBRO DE 2016. </a:t>
          </a:r>
          <a:endParaRPr lang="en-US" sz="2000" kern="1200" dirty="0"/>
        </a:p>
      </dsp:txBody>
      <dsp:txXfrm>
        <a:off x="3705218" y="3083477"/>
        <a:ext cx="4438176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12920-6CC4-4351-BAC5-6E007C7E587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B225-52F1-482D-9FEB-586F36B15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4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 2017, o brasileiro que faz uso dos serviços de transporte aéreo no País passou a encontrar uma realidade diferente nos aeroportos. A novidade mais comentada foi a necessidade de ter que pagar pela bagagem despachada.</a:t>
            </a:r>
          </a:p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Antes da resolução 400, o passageiro não possui escolha e, sempre que compra uma passagem aérea, para trechos dentro ou fora do país, paga por uma franquia de bagagem despachada, mesmo se não for utilizá-la. São duas malas de até 23kg nos voos domésticos e duas malas de 32kg cada em voos internacionais.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a intenção de adequar as regras praticadas no Brasil ao restante do mundo, de permitir a possibilidade de passagens aéreas ainda mais baratas e a oferta de diversos perfis tarifários que se adequam melhor a viagem de cada passageiro, a ANAC está propondo a retirada da obrigatoriedade da franquia de bagagem despachada atualmente embutida no bilhete aéreo.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seja, a partir da vigência da nova regra, se aprovada, a partir de 2018 as companhias aéreas poderão adequar o serviço de bagagem conforme a necessidade do usuário no momento da compra do bilhete aéreo, proporcionando ao passageiro o direito de escolha. E para viabilizar a viagem dos passageiros que optem por levar apenas bagagem de mão, o limite máximo de 5kg por pessoa praticado hoje passará para limite mínimo de 10kg por passageiro.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B225-52F1-482D-9FEB-586F36B157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C0E1-8F79-4840-BDC3-640E4B87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68C4E-7D21-41B1-971C-299399B12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8088-69C7-4377-A8A8-ED9EB066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1FB8-9854-4F41-9C42-7516EFDB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666BC-4843-4CA6-8359-2C5D9BB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9A04A-6DBE-45BA-9540-2A52C0B0A9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EB0B8D1-49FE-46BC-B8C4-4E9AC5185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67325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28EE-0754-4A7D-A938-43CED031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1023-5076-459A-A7FF-17A36D99B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B81B-4A16-4448-BBAD-A16B9A81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8076-62F5-45C5-A928-9C37508A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CE2C-61BA-46F2-837C-7A92C94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D3ECA-9018-4AB5-A79D-5561E4781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67A88-072E-4836-B145-9CE6A69D6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7AB8-D221-4211-B616-5A6CF10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908E-7126-4E24-9C7D-1F269A5F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51A4-F400-46DD-9948-CC8035F5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7E9D-4272-4B7B-ABE9-B7603D2D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72A0-BA1D-4B99-8D72-9AA43C6C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7EED-73BA-481A-A45D-BFA71A5D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585B-7580-436E-B533-34391165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32FA-CEB9-4515-9963-76AE96B5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68BB-AA7D-4A14-AE6B-33F7C592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43C8E-4F41-4C7F-8172-BCE16B7A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3ABA-B8C2-470D-87D4-EBBD7439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7A0E-BAA1-43A8-82F8-650FB23F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4175-4046-4AC9-8604-821B48CE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A4B-29C6-45CB-813B-0308AB1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3826-A406-48E1-B41F-5BB16190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1E10-A5AF-423B-BB7B-56E86FE1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D7E32-2AF7-4315-B983-2092038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831AD-0023-4BBF-9FEB-1D404684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186C-1425-403B-9EB3-8F8538FA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459D-CD84-4434-81FC-A55EEC61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3772-D80A-4717-ACAF-6CC48941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B0C2-E091-425B-984F-6DF94EFB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67B78-7C61-447A-AF2F-CAEE37491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A7685-591E-47B9-A08C-32844775A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5DD97-602E-4FE4-A200-6A8B3A2A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21990-FB95-4E05-822E-8AEFC03C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AC9D5-DD63-4664-98C5-18E1918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5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E9D-8E2F-4B45-8374-6557AB25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CDE26-DC7C-42D4-A4BB-DB1AF8C3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1C4E8-AA97-4A40-8033-AE8434E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B108-052E-4048-A2A1-B6AB85EE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637C8-0EA3-43F9-9AB5-7215E1CD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94483-6AB4-4E99-8E63-F2ABAAF2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9D930-F0A2-4E36-8677-97F10C7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6E90-0084-42E1-9722-3FCAF586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C6E9-78A7-44A9-B6E4-FEDC9563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E9912-50A4-4D10-8B3B-79E220480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4645-5251-4F20-A6CC-FABCB13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84C7-D84F-4092-B6FA-35BA0FA3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FA383-BA81-4C91-B483-C6A032F5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7DF3-E43A-44D6-BE78-B98AE143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9CCB2-765D-4B60-B025-46B316B68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834EF-2D2A-4AD6-86E6-DF6F2181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8EB15-071C-4632-BF59-01FA0C3C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AEA3-7EBD-4063-A8D3-E2CE2CBA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A00C8-224F-4492-BAC2-F6042EDD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1AA7-5D64-477D-8921-8818F1D6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D3163-F622-4DAC-9FDC-25758CB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BE236-25CB-4069-A797-21C1044E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3F2E-7DC6-4D84-976F-571CCCD50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E143-8E80-4D01-897A-C39DD7776AB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CB36-13EE-4F73-B1CE-4BC9F8E4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C0C20-7D46-4B3C-B4D4-F5470A104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1AA7-5D64-477D-8921-8818F1D65D6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520E86A-A92A-4879-B178-5C493B3BFC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325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09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1721-991E-4678-8380-0A5B7C81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7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Desregulamentação da franquia de bagagem despachada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07FD5-858A-4A26-94D6-D7C29140A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8630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Curso: Manutenção de Aeronaves – Turma 27°</a:t>
            </a:r>
          </a:p>
          <a:p>
            <a:pPr algn="l"/>
            <a:r>
              <a:rPr lang="pt-BR" dirty="0"/>
              <a:t>Matéria: Legislação Social Aplicada a Aeronáutica</a:t>
            </a:r>
          </a:p>
          <a:p>
            <a:pPr algn="l"/>
            <a:r>
              <a:rPr lang="pt-BR" dirty="0"/>
              <a:t>Grupo: Felipe Augusto, Jonas Vinício, Mateus Marques, Milton de Souza Neto, Rodrigo Hirayama</a:t>
            </a:r>
          </a:p>
          <a:p>
            <a:pPr algn="l"/>
            <a:r>
              <a:rPr lang="pt-BR" dirty="0"/>
              <a:t>Professora: Ana Cecilia Rodrigues Medeiros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8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9605-9721-4AB1-A0E8-D02828B9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discussão: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6D3095-EAAF-4BB2-A513-AD79E0A36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088"/>
            <a:ext cx="7135221" cy="35342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58FC5A-AB4C-43D2-88D6-531E5F1B3ABB}"/>
              </a:ext>
            </a:extLst>
          </p:cNvPr>
          <p:cNvSpPr/>
          <p:nvPr/>
        </p:nvSpPr>
        <p:spPr>
          <a:xfrm>
            <a:off x="256032" y="6488668"/>
            <a:ext cx="12777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https://www.camara.leg.br/noticias/639714-projeto-garante-gratuidade-de-despacho-de-bagagem-para-menores-de-8-anos/</a:t>
            </a:r>
          </a:p>
        </p:txBody>
      </p:sp>
    </p:spTree>
    <p:extLst>
      <p:ext uri="{BB962C8B-B14F-4D97-AF65-F5344CB8AC3E}">
        <p14:creationId xmlns:p14="http://schemas.microsoft.com/office/powerpoint/2010/main" val="19256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42FA-02E8-4B9C-8C44-E4E1EE4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discussão: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4F52-4FAF-4F51-94D8-D3268C2B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Advogada Instituto Brasileiro de Defesa do Consumidor (Idec) Claudia Almeida: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i="1" dirty="0"/>
              <a:t>“muitos pontos estabelecidos pela Anac já estão previstos no Código de Defesa do Consumidor, "que é mais forte que a resolução". "No mundo todo não tem o Código de Defesa do Consumidor, que é uma das leis mais completas do mundo. Não podemos nivelar por baixo, no Brasil os consumidores são mais bem protegidos. Na Europa isso [a cobrança de bagagem] acontece, mas as passagens são a baixo custo de verdade, o que não acontece no Brasil"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486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7002-4767-4851-A2EE-E4EC6E89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0691-19EC-48D6-84AC-60CB3B9C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discussão de franquia de bagagem é um tema polêmico. Conforme apresentado afeta desde a Constituição Federal até os normativos mais baixos.</a:t>
            </a:r>
          </a:p>
          <a:p>
            <a:r>
              <a:rPr lang="pt-BR" dirty="0"/>
              <a:t>Conhecer a estrutura e a hierarquia das leis nos permite avaliar as discussões da sociedade.</a:t>
            </a:r>
          </a:p>
          <a:p>
            <a:r>
              <a:rPr lang="pt-BR" dirty="0"/>
              <a:t>O tema bagagem tem relação com o Direito do Consumidor, Direito Aeronáutico e o Direito Civil.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0D7A-D253-45F6-A346-DE33D725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/>
              <a:t>Referências bibliográficas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E491-41CC-4AAE-8A0F-93DC2B27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BRASIL. </a:t>
            </a:r>
            <a:r>
              <a:rPr lang="pt-BR" b="1" dirty="0"/>
              <a:t>Constituição</a:t>
            </a:r>
            <a:r>
              <a:rPr lang="pt-BR" dirty="0"/>
              <a:t> (1988). </a:t>
            </a:r>
            <a:r>
              <a:rPr lang="pt-BR" b="1" dirty="0"/>
              <a:t>Constituição</a:t>
            </a:r>
            <a:r>
              <a:rPr lang="pt-BR" dirty="0"/>
              <a:t> da República Federativa do Brasil. Brasília, DF: Senado </a:t>
            </a:r>
            <a:r>
              <a:rPr lang="pt-BR" b="1" dirty="0"/>
              <a:t>Federal</a:t>
            </a:r>
            <a:r>
              <a:rPr lang="pt-BR" dirty="0"/>
              <a:t>: Centro Gráfico, 1988.</a:t>
            </a:r>
          </a:p>
          <a:p>
            <a:r>
              <a:rPr lang="pt-BR" dirty="0"/>
              <a:t>BRASIL. Lei Federal nº 7.565, de 19 de dezembro de 1986. Código Brasileiro de Aeronáutica. Brasília, DF: Presidência da República, 2002.</a:t>
            </a:r>
          </a:p>
          <a:p>
            <a:r>
              <a:rPr lang="pt-BR" dirty="0"/>
              <a:t>BRASIL. LEI Nº 11.182, de 27 de setembro de 2005, Cria a Agência Nacional de Aviação Civil – Anac.. 2005 </a:t>
            </a:r>
          </a:p>
          <a:p>
            <a:r>
              <a:rPr lang="pt-BR" dirty="0"/>
              <a:t>AGÊNCIA NACIONAL DE AVIÇÃO CIVIL. Resolução nº 400, de 13 de dezembro de 2016.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FA0F-0194-4779-B10F-CF71D342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9DA7-C744-4B5A-BE59-4B2E3FFF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Leis e normativos</a:t>
            </a:r>
          </a:p>
          <a:p>
            <a:pPr lvl="1"/>
            <a:r>
              <a:rPr lang="pt-BR" dirty="0"/>
              <a:t>Constituição da República Federativa do Brasil</a:t>
            </a:r>
          </a:p>
          <a:p>
            <a:pPr lvl="1"/>
            <a:r>
              <a:rPr lang="pt-BR" dirty="0"/>
              <a:t>Código Brasileiro de Aeronáutica – Lei N° 7.565, de 19 de dezembro de 1986</a:t>
            </a:r>
          </a:p>
          <a:p>
            <a:pPr lvl="1"/>
            <a:r>
              <a:rPr lang="pt-BR" dirty="0"/>
              <a:t>Lei de criação da ANAC, Lei N° 11.182, de 27 de setembro de 2005</a:t>
            </a:r>
          </a:p>
          <a:p>
            <a:pPr lvl="1"/>
            <a:r>
              <a:rPr lang="pt-BR" dirty="0"/>
              <a:t>RESOLUÇÃO Nº 400, DE 13 DE DEZEMBRO DE 2016.</a:t>
            </a:r>
          </a:p>
          <a:p>
            <a:r>
              <a:rPr lang="pt-BR" dirty="0"/>
              <a:t>Pontos de discussão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Referências bibliográficas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F7F9-D563-4338-8DE3-2A82E994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89DB85-4288-4B51-B0B4-095F5A1E2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52" y="1518971"/>
            <a:ext cx="9423440" cy="45859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DC3A59-FEAB-44E1-BF2C-5684C441488B}"/>
              </a:ext>
            </a:extLst>
          </p:cNvPr>
          <p:cNvSpPr/>
          <p:nvPr/>
        </p:nvSpPr>
        <p:spPr>
          <a:xfrm>
            <a:off x="951952" y="610489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https://www.melhoresdestino.com.br/como-funcionam-regras-bagagem-azul/</a:t>
            </a:r>
          </a:p>
        </p:txBody>
      </p:sp>
    </p:spTree>
    <p:extLst>
      <p:ext uri="{BB962C8B-B14F-4D97-AF65-F5344CB8AC3E}">
        <p14:creationId xmlns:p14="http://schemas.microsoft.com/office/powerpoint/2010/main" val="9493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779D-DB99-4FFB-A4E6-9BC18996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E4CA56-C483-428E-A02E-6DFDBCA82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5162" y="3429000"/>
            <a:ext cx="3835908" cy="2397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4C06A1-A781-4181-9C25-0DC744E4D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5283">
            <a:off x="7087390" y="1829966"/>
            <a:ext cx="4747891" cy="1459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452EE-BC13-4C4F-8878-F3906065F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85" y="1428262"/>
            <a:ext cx="4851329" cy="2636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FD48E-6420-40BD-8A0B-27CD8323D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50" y="4064514"/>
            <a:ext cx="6584604" cy="21290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D0C0A-A9F1-4C8E-B5E5-350D918DA49E}"/>
              </a:ext>
            </a:extLst>
          </p:cNvPr>
          <p:cNvCxnSpPr/>
          <p:nvPr/>
        </p:nvCxnSpPr>
        <p:spPr>
          <a:xfrm>
            <a:off x="3328416" y="5826443"/>
            <a:ext cx="1133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6BC644-A8B4-48A6-A109-B5D160668BDD}"/>
              </a:ext>
            </a:extLst>
          </p:cNvPr>
          <p:cNvCxnSpPr>
            <a:cxnSpLocks/>
          </p:cNvCxnSpPr>
          <p:nvPr/>
        </p:nvCxnSpPr>
        <p:spPr>
          <a:xfrm>
            <a:off x="4870704" y="5826443"/>
            <a:ext cx="19568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1ECB48-2948-4C29-8660-BA1D91714074}"/>
              </a:ext>
            </a:extLst>
          </p:cNvPr>
          <p:cNvCxnSpPr>
            <a:cxnSpLocks/>
          </p:cNvCxnSpPr>
          <p:nvPr/>
        </p:nvCxnSpPr>
        <p:spPr>
          <a:xfrm>
            <a:off x="743712" y="6149531"/>
            <a:ext cx="3718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3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2166-A30F-48C2-9A64-A608CD25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47E8F3-AA92-4ABC-ACDF-4718C29F5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266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9B24E5B-1453-4B93-92D9-BD90847B62F9}"/>
              </a:ext>
            </a:extLst>
          </p:cNvPr>
          <p:cNvSpPr/>
          <p:nvPr/>
        </p:nvSpPr>
        <p:spPr>
          <a:xfrm>
            <a:off x="426720" y="3023616"/>
            <a:ext cx="2267712" cy="9776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Código Civil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2FD58-6F6E-4E84-B3C1-E734694ED229}"/>
              </a:ext>
            </a:extLst>
          </p:cNvPr>
          <p:cNvSpPr/>
          <p:nvPr/>
        </p:nvSpPr>
        <p:spPr>
          <a:xfrm>
            <a:off x="9217152" y="3023616"/>
            <a:ext cx="2852928" cy="977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Código Defesa do Consumidor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839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C325-2255-48F9-9569-6FAE151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Constituição da República Federativa do Brasil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69AC-700A-470C-B728-985CF94D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400" dirty="0"/>
              <a:t>  Art. 22. Compete privativamente à União legislar sobre:</a:t>
            </a:r>
          </a:p>
          <a:p>
            <a:pPr marL="457200" lvl="1" indent="0">
              <a:buNone/>
            </a:pPr>
            <a:r>
              <a:rPr lang="pt-BR" sz="4000" dirty="0"/>
              <a:t>I - direito civil, comercial, penal, processual, eleitoral, agrário, marítimo, </a:t>
            </a:r>
            <a:r>
              <a:rPr lang="pt-BR" sz="4000" u="sng" dirty="0"/>
              <a:t>aeronáutico</a:t>
            </a:r>
            <a:r>
              <a:rPr lang="pt-BR" sz="4000" dirty="0"/>
              <a:t>, espacial e do trabalho;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2D39-5EB1-4EBD-8C9F-AC51D172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733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Código Brasileiro de Aeronáutica – Lei N° 7.565, de 19 de dezembro de 1986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52BF-82AA-403C-B617-F701770D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4431"/>
            <a:ext cx="10515600" cy="1780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Art. 222.  Pelo contrato de transporte aéreo, obriga se o empresário a transportar passageiro, </a:t>
            </a:r>
            <a:r>
              <a:rPr lang="pt-BR" sz="3200" u="sng" dirty="0"/>
              <a:t>bagagem</a:t>
            </a:r>
            <a:r>
              <a:rPr lang="pt-BR" sz="3200" dirty="0"/>
              <a:t> ou carga, por meio de aeronave, </a:t>
            </a:r>
            <a:r>
              <a:rPr lang="pt-BR" sz="3200" u="sng" dirty="0"/>
              <a:t>mediante pagamento</a:t>
            </a:r>
            <a:r>
              <a:rPr lang="pt-BR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787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F95E-3014-41BC-B1ED-88836233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Lei ANAC, Lei N° 11.182, de 27 de setembro de 2005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5EA6-5C1F-4C40-BE7E-1B12D51A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Art. 8º Cabe à ANAC adotar as medidas necessárias para o atendimento do interesse público e para o desenvolvimento e fomento da aviação civil, da </a:t>
            </a:r>
            <a:r>
              <a:rPr lang="pt-BR" dirty="0" err="1"/>
              <a:t>infra-estrutura</a:t>
            </a:r>
            <a:r>
              <a:rPr lang="pt-BR" dirty="0"/>
              <a:t> aeronáutica e aeroportuária do País, atuando com independência, legalidade, impessoalidade e publicidade, competindo-lhe:</a:t>
            </a:r>
          </a:p>
          <a:p>
            <a:pPr marL="457200" lvl="1" indent="0">
              <a:buNone/>
            </a:pPr>
            <a:r>
              <a:rPr lang="pt-BR" dirty="0"/>
              <a:t>I – implementar, em sua esfera de atuação, a política de aviação civil;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X – </a:t>
            </a:r>
            <a:r>
              <a:rPr lang="pt-BR" dirty="0">
                <a:highlight>
                  <a:srgbClr val="FFFF00"/>
                </a:highlight>
              </a:rPr>
              <a:t>regular</a:t>
            </a:r>
            <a:r>
              <a:rPr lang="pt-BR" dirty="0"/>
              <a:t> e fiscalizar os </a:t>
            </a:r>
            <a:r>
              <a:rPr lang="pt-BR" dirty="0">
                <a:highlight>
                  <a:srgbClr val="FFFF00"/>
                </a:highlight>
              </a:rPr>
              <a:t>serviços aéreos</a:t>
            </a:r>
            <a:r>
              <a:rPr lang="pt-BR" dirty="0"/>
              <a:t>, os produtos e processos aeronáuticos, a formação e o treinamento de pessoal especializado, os serviços auxiliares, a segurança da aviação civil, a facilitação do transporte aéreo, a habilitação de tripulantes, as emissões de poluentes e o ruído aeronáutico, os sistemas de reservas, a </a:t>
            </a:r>
            <a:r>
              <a:rPr lang="pt-BR" dirty="0">
                <a:highlight>
                  <a:srgbClr val="FFFF00"/>
                </a:highlight>
              </a:rPr>
              <a:t>movimentação</a:t>
            </a:r>
            <a:r>
              <a:rPr lang="pt-BR" dirty="0"/>
              <a:t> de </a:t>
            </a:r>
            <a:r>
              <a:rPr lang="pt-BR" dirty="0">
                <a:highlight>
                  <a:srgbClr val="FFFF00"/>
                </a:highlight>
              </a:rPr>
              <a:t>passageiros e carga </a:t>
            </a:r>
            <a:r>
              <a:rPr lang="pt-BR" dirty="0"/>
              <a:t>e as demais atividades de aviação civil;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9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C78-BCD1-4F80-A8B7-60962791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653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RESOLUÇÃO Nº 400, DE 13 DE DEZEMBRO DE 2016.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2C03-9DF1-4984-B912-E64F604D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271"/>
            <a:ext cx="10515600" cy="3238691"/>
          </a:xfrm>
        </p:spPr>
        <p:txBody>
          <a:bodyPr>
            <a:normAutofit/>
          </a:bodyPr>
          <a:lstStyle/>
          <a:p>
            <a:r>
              <a:rPr lang="pt-BR" sz="3600" dirty="0"/>
              <a:t>Art. 13. O transporte de bagagem despachada configurará contrato </a:t>
            </a:r>
            <a:r>
              <a:rPr lang="pt-BR" sz="3600" b="1" u="sng" dirty="0"/>
              <a:t>acessório</a:t>
            </a:r>
            <a:r>
              <a:rPr lang="pt-BR" sz="3600" dirty="0"/>
              <a:t> oferecido pelo transportador.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922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966</Words>
  <Application>Microsoft Office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Desregulamentação da franquia de bagagem despachada</vt:lpstr>
      <vt:lpstr>Roteiro</vt:lpstr>
      <vt:lpstr>Introdução</vt:lpstr>
      <vt:lpstr>Introdução</vt:lpstr>
      <vt:lpstr>Hierarquia </vt:lpstr>
      <vt:lpstr>Constituição da República Federativa do Brasil</vt:lpstr>
      <vt:lpstr>Código Brasileiro de Aeronáutica – Lei N° 7.565, de 19 de dezembro de 1986</vt:lpstr>
      <vt:lpstr>Lei ANAC, Lei N° 11.182, de 27 de setembro de 2005</vt:lpstr>
      <vt:lpstr>RESOLUÇÃO Nº 400, DE 13 DE DEZEMBRO DE 2016. </vt:lpstr>
      <vt:lpstr>Pontos de discussão:</vt:lpstr>
      <vt:lpstr>Pontos de discussão:</vt:lpstr>
      <vt:lpstr>Conclusão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Desregulamentação da franquia de bagagem despachada</dc:title>
  <dc:creator>Rodrigo Hirayama</dc:creator>
  <cp:lastModifiedBy>Rodrigo Hirayama</cp:lastModifiedBy>
  <cp:revision>10</cp:revision>
  <dcterms:created xsi:type="dcterms:W3CDTF">2022-04-14T09:45:20Z</dcterms:created>
  <dcterms:modified xsi:type="dcterms:W3CDTF">2022-04-25T09:10:30Z</dcterms:modified>
</cp:coreProperties>
</file>