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8" r:id="rId22"/>
    <p:sldId id="287" r:id="rId23"/>
    <p:sldId id="289" r:id="rId24"/>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1AC739-0DF1-40DF-BE45-AF5BF0843256}" v="26" dt="2024-09-08T01:31:41.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Yanguez" userId="61a3f7f4-a2aa-45f4-8958-2d8776f8a787" providerId="ADAL" clId="{BB1AC739-0DF1-40DF-BE45-AF5BF0843256}"/>
    <pc:docChg chg="undo custSel addSld delSld modSld sldOrd">
      <pc:chgData name="Rodrigo Yanguez" userId="61a3f7f4-a2aa-45f4-8958-2d8776f8a787" providerId="ADAL" clId="{BB1AC739-0DF1-40DF-BE45-AF5BF0843256}" dt="2024-09-08T01:31:41.058" v="1195"/>
      <pc:docMkLst>
        <pc:docMk/>
      </pc:docMkLst>
      <pc:sldChg chg="new del">
        <pc:chgData name="Rodrigo Yanguez" userId="61a3f7f4-a2aa-45f4-8958-2d8776f8a787" providerId="ADAL" clId="{BB1AC739-0DF1-40DF-BE45-AF5BF0843256}" dt="2024-09-07T20:59:55.781" v="2" actId="2696"/>
        <pc:sldMkLst>
          <pc:docMk/>
          <pc:sldMk cId="135102530" sldId="256"/>
        </pc:sldMkLst>
      </pc:sldChg>
      <pc:sldChg chg="modSp add mod">
        <pc:chgData name="Rodrigo Yanguez" userId="61a3f7f4-a2aa-45f4-8958-2d8776f8a787" providerId="ADAL" clId="{BB1AC739-0DF1-40DF-BE45-AF5BF0843256}" dt="2024-09-07T21:00:35.473" v="115" actId="20577"/>
        <pc:sldMkLst>
          <pc:docMk/>
          <pc:sldMk cId="271572240" sldId="267"/>
        </pc:sldMkLst>
        <pc:spChg chg="mod">
          <ac:chgData name="Rodrigo Yanguez" userId="61a3f7f4-a2aa-45f4-8958-2d8776f8a787" providerId="ADAL" clId="{BB1AC739-0DF1-40DF-BE45-AF5BF0843256}" dt="2024-09-07T21:00:17.420" v="53" actId="20577"/>
          <ac:spMkLst>
            <pc:docMk/>
            <pc:sldMk cId="271572240" sldId="267"/>
            <ac:spMk id="7" creationId="{00000000-0000-0000-0000-000000000000}"/>
          </ac:spMkLst>
        </pc:spChg>
        <pc:spChg chg="mod">
          <ac:chgData name="Rodrigo Yanguez" userId="61a3f7f4-a2aa-45f4-8958-2d8776f8a787" providerId="ADAL" clId="{BB1AC739-0DF1-40DF-BE45-AF5BF0843256}" dt="2024-09-07T21:00:35.473" v="115" actId="20577"/>
          <ac:spMkLst>
            <pc:docMk/>
            <pc:sldMk cId="271572240" sldId="267"/>
            <ac:spMk id="21508" creationId="{00000000-0000-0000-0000-000000000000}"/>
          </ac:spMkLst>
        </pc:spChg>
      </pc:sldChg>
      <pc:sldChg chg="addSp delSp modSp new mod setBg">
        <pc:chgData name="Rodrigo Yanguez" userId="61a3f7f4-a2aa-45f4-8958-2d8776f8a787" providerId="ADAL" clId="{BB1AC739-0DF1-40DF-BE45-AF5BF0843256}" dt="2024-09-07T21:01:57.801" v="146" actId="26606"/>
        <pc:sldMkLst>
          <pc:docMk/>
          <pc:sldMk cId="4238694808" sldId="268"/>
        </pc:sldMkLst>
        <pc:spChg chg="mod">
          <ac:chgData name="Rodrigo Yanguez" userId="61a3f7f4-a2aa-45f4-8958-2d8776f8a787" providerId="ADAL" clId="{BB1AC739-0DF1-40DF-BE45-AF5BF0843256}" dt="2024-09-07T21:01:57.801" v="146" actId="26606"/>
          <ac:spMkLst>
            <pc:docMk/>
            <pc:sldMk cId="4238694808" sldId="268"/>
            <ac:spMk id="2" creationId="{96B9FB20-9143-E819-4579-6258A6EE4214}"/>
          </ac:spMkLst>
        </pc:spChg>
        <pc:spChg chg="add del">
          <ac:chgData name="Rodrigo Yanguez" userId="61a3f7f4-a2aa-45f4-8958-2d8776f8a787" providerId="ADAL" clId="{BB1AC739-0DF1-40DF-BE45-AF5BF0843256}" dt="2024-09-07T21:01:57.801" v="146" actId="26606"/>
          <ac:spMkLst>
            <pc:docMk/>
            <pc:sldMk cId="4238694808" sldId="268"/>
            <ac:spMk id="3" creationId="{6742E038-41BE-3593-9D75-C08533968DE4}"/>
          </ac:spMkLst>
        </pc:spChg>
        <pc:spChg chg="add del">
          <ac:chgData name="Rodrigo Yanguez" userId="61a3f7f4-a2aa-45f4-8958-2d8776f8a787" providerId="ADAL" clId="{BB1AC739-0DF1-40DF-BE45-AF5BF0843256}" dt="2024-09-07T21:01:57.789" v="145" actId="26606"/>
          <ac:spMkLst>
            <pc:docMk/>
            <pc:sldMk cId="4238694808" sldId="268"/>
            <ac:spMk id="9" creationId="{4D60F200-5EB0-B223-2439-C96C67F0FEE1}"/>
          </ac:spMkLst>
        </pc:spChg>
        <pc:spChg chg="add del">
          <ac:chgData name="Rodrigo Yanguez" userId="61a3f7f4-a2aa-45f4-8958-2d8776f8a787" providerId="ADAL" clId="{BB1AC739-0DF1-40DF-BE45-AF5BF0843256}" dt="2024-09-07T21:01:57.789" v="145" actId="26606"/>
          <ac:spMkLst>
            <pc:docMk/>
            <pc:sldMk cId="4238694808" sldId="268"/>
            <ac:spMk id="11" creationId="{A6567EA8-C72D-4B9B-D23F-6B2E9F9C9F47}"/>
          </ac:spMkLst>
        </pc:spChg>
        <pc:spChg chg="add">
          <ac:chgData name="Rodrigo Yanguez" userId="61a3f7f4-a2aa-45f4-8958-2d8776f8a787" providerId="ADAL" clId="{BB1AC739-0DF1-40DF-BE45-AF5BF0843256}" dt="2024-09-07T21:01:57.801" v="146" actId="26606"/>
          <ac:spMkLst>
            <pc:docMk/>
            <pc:sldMk cId="4238694808" sldId="268"/>
            <ac:spMk id="12" creationId="{74751229-0244-4FBB-BED1-407467F4C951}"/>
          </ac:spMkLst>
        </pc:spChg>
        <pc:spChg chg="add del">
          <ac:chgData name="Rodrigo Yanguez" userId="61a3f7f4-a2aa-45f4-8958-2d8776f8a787" providerId="ADAL" clId="{BB1AC739-0DF1-40DF-BE45-AF5BF0843256}" dt="2024-09-07T21:01:57.789" v="145" actId="26606"/>
          <ac:spMkLst>
            <pc:docMk/>
            <pc:sldMk cId="4238694808" sldId="268"/>
            <ac:spMk id="13" creationId="{FEFBFA78-9360-1E01-5448-6D5AE0A32601}"/>
          </ac:spMkLst>
        </pc:spChg>
        <pc:spChg chg="add del">
          <ac:chgData name="Rodrigo Yanguez" userId="61a3f7f4-a2aa-45f4-8958-2d8776f8a787" providerId="ADAL" clId="{BB1AC739-0DF1-40DF-BE45-AF5BF0843256}" dt="2024-09-07T21:01:57.789" v="145" actId="26606"/>
          <ac:spMkLst>
            <pc:docMk/>
            <pc:sldMk cId="4238694808" sldId="268"/>
            <ac:spMk id="15" creationId="{1740453C-744F-DB3A-47EC-15EACE1DC117}"/>
          </ac:spMkLst>
        </pc:spChg>
        <pc:spChg chg="add del">
          <ac:chgData name="Rodrigo Yanguez" userId="61a3f7f4-a2aa-45f4-8958-2d8776f8a787" providerId="ADAL" clId="{BB1AC739-0DF1-40DF-BE45-AF5BF0843256}" dt="2024-09-07T21:01:57.789" v="145" actId="26606"/>
          <ac:spMkLst>
            <pc:docMk/>
            <pc:sldMk cId="4238694808" sldId="268"/>
            <ac:spMk id="17" creationId="{B6924B03-77BD-EAE3-2854-43363FF8E6BB}"/>
          </ac:spMkLst>
        </pc:spChg>
        <pc:picChg chg="add del">
          <ac:chgData name="Rodrigo Yanguez" userId="61a3f7f4-a2aa-45f4-8958-2d8776f8a787" providerId="ADAL" clId="{BB1AC739-0DF1-40DF-BE45-AF5BF0843256}" dt="2024-09-07T21:01:57.789" v="145" actId="26606"/>
          <ac:picMkLst>
            <pc:docMk/>
            <pc:sldMk cId="4238694808" sldId="268"/>
            <ac:picMk id="5" creationId="{94730A77-7E10-2222-6667-D8FBBD1716B2}"/>
          </ac:picMkLst>
        </pc:picChg>
        <pc:picChg chg="add">
          <ac:chgData name="Rodrigo Yanguez" userId="61a3f7f4-a2aa-45f4-8958-2d8776f8a787" providerId="ADAL" clId="{BB1AC739-0DF1-40DF-BE45-AF5BF0843256}" dt="2024-09-07T21:01:57.801" v="146" actId="26606"/>
          <ac:picMkLst>
            <pc:docMk/>
            <pc:sldMk cId="4238694808" sldId="268"/>
            <ac:picMk id="7" creationId="{7C7069B0-593E-CD75-F8AE-5415460EEE05}"/>
          </ac:picMkLst>
        </pc:picChg>
        <pc:picChg chg="add">
          <ac:chgData name="Rodrigo Yanguez" userId="61a3f7f4-a2aa-45f4-8958-2d8776f8a787" providerId="ADAL" clId="{BB1AC739-0DF1-40DF-BE45-AF5BF0843256}" dt="2024-09-07T21:01:57.801" v="146" actId="26606"/>
          <ac:picMkLst>
            <pc:docMk/>
            <pc:sldMk cId="4238694808" sldId="268"/>
            <ac:picMk id="19" creationId="{FB8027BE-AF32-4A39-8E2E-6C739761208A}"/>
          </ac:picMkLst>
        </pc:picChg>
      </pc:sldChg>
      <pc:sldChg chg="modSp new mod">
        <pc:chgData name="Rodrigo Yanguez" userId="61a3f7f4-a2aa-45f4-8958-2d8776f8a787" providerId="ADAL" clId="{BB1AC739-0DF1-40DF-BE45-AF5BF0843256}" dt="2024-09-07T21:02:49.112" v="196" actId="20577"/>
        <pc:sldMkLst>
          <pc:docMk/>
          <pc:sldMk cId="1334921483" sldId="269"/>
        </pc:sldMkLst>
        <pc:spChg chg="mod">
          <ac:chgData name="Rodrigo Yanguez" userId="61a3f7f4-a2aa-45f4-8958-2d8776f8a787" providerId="ADAL" clId="{BB1AC739-0DF1-40DF-BE45-AF5BF0843256}" dt="2024-09-07T21:02:14.420" v="171" actId="20577"/>
          <ac:spMkLst>
            <pc:docMk/>
            <pc:sldMk cId="1334921483" sldId="269"/>
            <ac:spMk id="2" creationId="{8330BA66-E72F-9D8F-324D-F053EA3E0C9C}"/>
          </ac:spMkLst>
        </pc:spChg>
        <pc:spChg chg="mod">
          <ac:chgData name="Rodrigo Yanguez" userId="61a3f7f4-a2aa-45f4-8958-2d8776f8a787" providerId="ADAL" clId="{BB1AC739-0DF1-40DF-BE45-AF5BF0843256}" dt="2024-09-07T21:02:49.112" v="196" actId="20577"/>
          <ac:spMkLst>
            <pc:docMk/>
            <pc:sldMk cId="1334921483" sldId="269"/>
            <ac:spMk id="3" creationId="{5ABDC4BE-4E16-BEEA-5767-2A4765458DE1}"/>
          </ac:spMkLst>
        </pc:spChg>
      </pc:sldChg>
      <pc:sldChg chg="addSp modSp new mod">
        <pc:chgData name="Rodrigo Yanguez" userId="61a3f7f4-a2aa-45f4-8958-2d8776f8a787" providerId="ADAL" clId="{BB1AC739-0DF1-40DF-BE45-AF5BF0843256}" dt="2024-09-07T21:03:46.086" v="259" actId="20577"/>
        <pc:sldMkLst>
          <pc:docMk/>
          <pc:sldMk cId="2640480552" sldId="270"/>
        </pc:sldMkLst>
        <pc:spChg chg="mod">
          <ac:chgData name="Rodrigo Yanguez" userId="61a3f7f4-a2aa-45f4-8958-2d8776f8a787" providerId="ADAL" clId="{BB1AC739-0DF1-40DF-BE45-AF5BF0843256}" dt="2024-09-07T21:03:00.445" v="209" actId="20577"/>
          <ac:spMkLst>
            <pc:docMk/>
            <pc:sldMk cId="2640480552" sldId="270"/>
            <ac:spMk id="2" creationId="{19198257-97BA-229C-2273-42FB7F65CFE3}"/>
          </ac:spMkLst>
        </pc:spChg>
        <pc:spChg chg="mod">
          <ac:chgData name="Rodrigo Yanguez" userId="61a3f7f4-a2aa-45f4-8958-2d8776f8a787" providerId="ADAL" clId="{BB1AC739-0DF1-40DF-BE45-AF5BF0843256}" dt="2024-09-07T21:03:46.086" v="259" actId="20577"/>
          <ac:spMkLst>
            <pc:docMk/>
            <pc:sldMk cId="2640480552" sldId="270"/>
            <ac:spMk id="3" creationId="{8C11CBFA-9C3A-09F8-BA95-D499AB6D3BDB}"/>
          </ac:spMkLst>
        </pc:spChg>
        <pc:picChg chg="add mod">
          <ac:chgData name="Rodrigo Yanguez" userId="61a3f7f4-a2aa-45f4-8958-2d8776f8a787" providerId="ADAL" clId="{BB1AC739-0DF1-40DF-BE45-AF5BF0843256}" dt="2024-09-07T21:03:20.888" v="225" actId="1076"/>
          <ac:picMkLst>
            <pc:docMk/>
            <pc:sldMk cId="2640480552" sldId="270"/>
            <ac:picMk id="4" creationId="{7556056D-29C7-8A86-062F-F2FFCC07588F}"/>
          </ac:picMkLst>
        </pc:picChg>
      </pc:sldChg>
      <pc:sldChg chg="modSp new mod">
        <pc:chgData name="Rodrigo Yanguez" userId="61a3f7f4-a2aa-45f4-8958-2d8776f8a787" providerId="ADAL" clId="{BB1AC739-0DF1-40DF-BE45-AF5BF0843256}" dt="2024-09-07T21:04:39.043" v="305" actId="20577"/>
        <pc:sldMkLst>
          <pc:docMk/>
          <pc:sldMk cId="1425923299" sldId="271"/>
        </pc:sldMkLst>
        <pc:spChg chg="mod">
          <ac:chgData name="Rodrigo Yanguez" userId="61a3f7f4-a2aa-45f4-8958-2d8776f8a787" providerId="ADAL" clId="{BB1AC739-0DF1-40DF-BE45-AF5BF0843256}" dt="2024-09-07T21:03:58.615" v="297" actId="20577"/>
          <ac:spMkLst>
            <pc:docMk/>
            <pc:sldMk cId="1425923299" sldId="271"/>
            <ac:spMk id="2" creationId="{BD7CEF69-6E03-B042-90D6-134656687E56}"/>
          </ac:spMkLst>
        </pc:spChg>
        <pc:spChg chg="mod">
          <ac:chgData name="Rodrigo Yanguez" userId="61a3f7f4-a2aa-45f4-8958-2d8776f8a787" providerId="ADAL" clId="{BB1AC739-0DF1-40DF-BE45-AF5BF0843256}" dt="2024-09-07T21:04:39.043" v="305" actId="20577"/>
          <ac:spMkLst>
            <pc:docMk/>
            <pc:sldMk cId="1425923299" sldId="271"/>
            <ac:spMk id="3" creationId="{EAB19563-7657-5ABD-E4EF-B644AB3915C4}"/>
          </ac:spMkLst>
        </pc:spChg>
      </pc:sldChg>
      <pc:sldChg chg="addSp delSp modSp new mod setBg">
        <pc:chgData name="Rodrigo Yanguez" userId="61a3f7f4-a2aa-45f4-8958-2d8776f8a787" providerId="ADAL" clId="{BB1AC739-0DF1-40DF-BE45-AF5BF0843256}" dt="2024-09-07T21:06:23.327" v="501" actId="27636"/>
        <pc:sldMkLst>
          <pc:docMk/>
          <pc:sldMk cId="1876674315" sldId="272"/>
        </pc:sldMkLst>
        <pc:spChg chg="mod">
          <ac:chgData name="Rodrigo Yanguez" userId="61a3f7f4-a2aa-45f4-8958-2d8776f8a787" providerId="ADAL" clId="{BB1AC739-0DF1-40DF-BE45-AF5BF0843256}" dt="2024-09-07T21:06:10.753" v="493" actId="26606"/>
          <ac:spMkLst>
            <pc:docMk/>
            <pc:sldMk cId="1876674315" sldId="272"/>
            <ac:spMk id="2" creationId="{56504456-AAB3-170D-304D-EE301A21D449}"/>
          </ac:spMkLst>
        </pc:spChg>
        <pc:spChg chg="mod ord">
          <ac:chgData name="Rodrigo Yanguez" userId="61a3f7f4-a2aa-45f4-8958-2d8776f8a787" providerId="ADAL" clId="{BB1AC739-0DF1-40DF-BE45-AF5BF0843256}" dt="2024-09-07T21:06:23.327" v="501" actId="27636"/>
          <ac:spMkLst>
            <pc:docMk/>
            <pc:sldMk cId="1876674315" sldId="272"/>
            <ac:spMk id="3" creationId="{0EFBFF1D-8FCB-68C6-0AB6-35DF58F91791}"/>
          </ac:spMkLst>
        </pc:spChg>
        <pc:spChg chg="add del">
          <ac:chgData name="Rodrigo Yanguez" userId="61a3f7f4-a2aa-45f4-8958-2d8776f8a787" providerId="ADAL" clId="{BB1AC739-0DF1-40DF-BE45-AF5BF0843256}" dt="2024-09-07T21:06:09.763" v="490" actId="26606"/>
          <ac:spMkLst>
            <pc:docMk/>
            <pc:sldMk cId="1876674315" sldId="272"/>
            <ac:spMk id="9" creationId="{D7A453D2-15D8-4403-815F-291FA16340D9}"/>
          </ac:spMkLst>
        </pc:spChg>
        <pc:spChg chg="add del">
          <ac:chgData name="Rodrigo Yanguez" userId="61a3f7f4-a2aa-45f4-8958-2d8776f8a787" providerId="ADAL" clId="{BB1AC739-0DF1-40DF-BE45-AF5BF0843256}" dt="2024-09-07T21:06:09.763" v="490" actId="26606"/>
          <ac:spMkLst>
            <pc:docMk/>
            <pc:sldMk cId="1876674315" sldId="272"/>
            <ac:spMk id="11" creationId="{8161EA6B-09CA-445B-AB0D-8DF76FA92DEF}"/>
          </ac:spMkLst>
        </pc:spChg>
        <pc:spChg chg="add del">
          <ac:chgData name="Rodrigo Yanguez" userId="61a3f7f4-a2aa-45f4-8958-2d8776f8a787" providerId="ADAL" clId="{BB1AC739-0DF1-40DF-BE45-AF5BF0843256}" dt="2024-09-07T21:06:09.763" v="490" actId="26606"/>
          <ac:spMkLst>
            <pc:docMk/>
            <pc:sldMk cId="1876674315" sldId="272"/>
            <ac:spMk id="21" creationId="{B8114C98-A349-4111-A123-E8EAB86ABE30}"/>
          </ac:spMkLst>
        </pc:spChg>
        <pc:spChg chg="add del">
          <ac:chgData name="Rodrigo Yanguez" userId="61a3f7f4-a2aa-45f4-8958-2d8776f8a787" providerId="ADAL" clId="{BB1AC739-0DF1-40DF-BE45-AF5BF0843256}" dt="2024-09-07T21:06:09.763" v="490" actId="26606"/>
          <ac:spMkLst>
            <pc:docMk/>
            <pc:sldMk cId="1876674315" sldId="272"/>
            <ac:spMk id="29" creationId="{E2D3D3F2-ABBB-4453-B1C5-1BEBF7E4DD56}"/>
          </ac:spMkLst>
        </pc:spChg>
        <pc:spChg chg="add del">
          <ac:chgData name="Rodrigo Yanguez" userId="61a3f7f4-a2aa-45f4-8958-2d8776f8a787" providerId="ADAL" clId="{BB1AC739-0DF1-40DF-BE45-AF5BF0843256}" dt="2024-09-07T21:06:09.763" v="490" actId="26606"/>
          <ac:spMkLst>
            <pc:docMk/>
            <pc:sldMk cId="1876674315" sldId="272"/>
            <ac:spMk id="43" creationId="{773AEA78-C03B-40B7-9D11-DC022119D577}"/>
          </ac:spMkLst>
        </pc:spChg>
        <pc:spChg chg="add del">
          <ac:chgData name="Rodrigo Yanguez" userId="61a3f7f4-a2aa-45f4-8958-2d8776f8a787" providerId="ADAL" clId="{BB1AC739-0DF1-40DF-BE45-AF5BF0843256}" dt="2024-09-07T21:06:10.737" v="492" actId="26606"/>
          <ac:spMkLst>
            <pc:docMk/>
            <pc:sldMk cId="1876674315" sldId="272"/>
            <ac:spMk id="45" creationId="{1A95671B-3CC6-4792-9114-B74FAEA224E6}"/>
          </ac:spMkLst>
        </pc:spChg>
        <pc:grpChg chg="add del">
          <ac:chgData name="Rodrigo Yanguez" userId="61a3f7f4-a2aa-45f4-8958-2d8776f8a787" providerId="ADAL" clId="{BB1AC739-0DF1-40DF-BE45-AF5BF0843256}" dt="2024-09-07T21:06:09.763" v="490" actId="26606"/>
          <ac:grpSpMkLst>
            <pc:docMk/>
            <pc:sldMk cId="1876674315" sldId="272"/>
            <ac:grpSpMk id="13" creationId="{913B067F-3154-4968-A886-DF93A787EC44}"/>
          </ac:grpSpMkLst>
        </pc:grpChg>
        <pc:grpChg chg="add del">
          <ac:chgData name="Rodrigo Yanguez" userId="61a3f7f4-a2aa-45f4-8958-2d8776f8a787" providerId="ADAL" clId="{BB1AC739-0DF1-40DF-BE45-AF5BF0843256}" dt="2024-09-07T21:06:09.763" v="490" actId="26606"/>
          <ac:grpSpMkLst>
            <pc:docMk/>
            <pc:sldMk cId="1876674315" sldId="272"/>
            <ac:grpSpMk id="23" creationId="{670FB431-AE18-414D-92F4-1D12D1991152}"/>
          </ac:grpSpMkLst>
        </pc:grpChg>
        <pc:grpChg chg="add del">
          <ac:chgData name="Rodrigo Yanguez" userId="61a3f7f4-a2aa-45f4-8958-2d8776f8a787" providerId="ADAL" clId="{BB1AC739-0DF1-40DF-BE45-AF5BF0843256}" dt="2024-09-07T21:06:09.763" v="490" actId="26606"/>
          <ac:grpSpMkLst>
            <pc:docMk/>
            <pc:sldMk cId="1876674315" sldId="272"/>
            <ac:grpSpMk id="31" creationId="{8214E4A5-A0D2-42C4-8D14-D2A7E495F041}"/>
          </ac:grpSpMkLst>
        </pc:grpChg>
        <pc:grpChg chg="add del">
          <ac:chgData name="Rodrigo Yanguez" userId="61a3f7f4-a2aa-45f4-8958-2d8776f8a787" providerId="ADAL" clId="{BB1AC739-0DF1-40DF-BE45-AF5BF0843256}" dt="2024-09-07T21:06:09.763" v="490" actId="26606"/>
          <ac:grpSpMkLst>
            <pc:docMk/>
            <pc:sldMk cId="1876674315" sldId="272"/>
            <ac:grpSpMk id="37" creationId="{1F4E1649-4D1F-4A91-AF97-A254BFDD524D}"/>
          </ac:grpSpMkLst>
        </pc:grpChg>
        <pc:picChg chg="add mod">
          <ac:chgData name="Rodrigo Yanguez" userId="61a3f7f4-a2aa-45f4-8958-2d8776f8a787" providerId="ADAL" clId="{BB1AC739-0DF1-40DF-BE45-AF5BF0843256}" dt="2024-09-07T21:06:10.753" v="493" actId="26606"/>
          <ac:picMkLst>
            <pc:docMk/>
            <pc:sldMk cId="1876674315" sldId="272"/>
            <ac:picMk id="4" creationId="{A4BFEC77-6E8A-14FA-3685-2D9203B91692}"/>
          </ac:picMkLst>
        </pc:picChg>
        <pc:cxnChg chg="add">
          <ac:chgData name="Rodrigo Yanguez" userId="61a3f7f4-a2aa-45f4-8958-2d8776f8a787" providerId="ADAL" clId="{BB1AC739-0DF1-40DF-BE45-AF5BF0843256}" dt="2024-09-07T21:06:10.753" v="493" actId="26606"/>
          <ac:cxnSpMkLst>
            <pc:docMk/>
            <pc:sldMk cId="1876674315" sldId="272"/>
            <ac:cxnSpMk id="47" creationId="{37C77032-C865-6057-7D7A-E2743CFA20F9}"/>
          </ac:cxnSpMkLst>
        </pc:cxnChg>
      </pc:sldChg>
      <pc:sldChg chg="addSp delSp modSp new mod ord">
        <pc:chgData name="Rodrigo Yanguez" userId="61a3f7f4-a2aa-45f4-8958-2d8776f8a787" providerId="ADAL" clId="{BB1AC739-0DF1-40DF-BE45-AF5BF0843256}" dt="2024-09-08T01:31:17.160" v="1192" actId="478"/>
        <pc:sldMkLst>
          <pc:docMk/>
          <pc:sldMk cId="2364029153" sldId="273"/>
        </pc:sldMkLst>
        <pc:spChg chg="mod">
          <ac:chgData name="Rodrigo Yanguez" userId="61a3f7f4-a2aa-45f4-8958-2d8776f8a787" providerId="ADAL" clId="{BB1AC739-0DF1-40DF-BE45-AF5BF0843256}" dt="2024-09-07T21:05:14.505" v="441" actId="20577"/>
          <ac:spMkLst>
            <pc:docMk/>
            <pc:sldMk cId="2364029153" sldId="273"/>
            <ac:spMk id="2" creationId="{CE573CD4-99E1-7D5F-A411-50B195F249BE}"/>
          </ac:spMkLst>
        </pc:spChg>
        <pc:spChg chg="del">
          <ac:chgData name="Rodrigo Yanguez" userId="61a3f7f4-a2aa-45f4-8958-2d8776f8a787" providerId="ADAL" clId="{BB1AC739-0DF1-40DF-BE45-AF5BF0843256}" dt="2024-09-08T01:31:16.311" v="1191" actId="478"/>
          <ac:spMkLst>
            <pc:docMk/>
            <pc:sldMk cId="2364029153" sldId="273"/>
            <ac:spMk id="3" creationId="{38EF7ABD-BF46-C30B-A51F-8EA2528F1940}"/>
          </ac:spMkLst>
        </pc:spChg>
        <pc:spChg chg="del">
          <ac:chgData name="Rodrigo Yanguez" userId="61a3f7f4-a2aa-45f4-8958-2d8776f8a787" providerId="ADAL" clId="{BB1AC739-0DF1-40DF-BE45-AF5BF0843256}" dt="2024-09-07T21:05:19.674" v="442"/>
          <ac:spMkLst>
            <pc:docMk/>
            <pc:sldMk cId="2364029153" sldId="273"/>
            <ac:spMk id="4" creationId="{30E3CA5B-2D71-83CD-AC1A-FFFF6165BCB7}"/>
          </ac:spMkLst>
        </pc:spChg>
        <pc:spChg chg="del">
          <ac:chgData name="Rodrigo Yanguez" userId="61a3f7f4-a2aa-45f4-8958-2d8776f8a787" providerId="ADAL" clId="{BB1AC739-0DF1-40DF-BE45-AF5BF0843256}" dt="2024-09-08T01:31:17.160" v="1192" actId="478"/>
          <ac:spMkLst>
            <pc:docMk/>
            <pc:sldMk cId="2364029153" sldId="273"/>
            <ac:spMk id="5" creationId="{FAC2DD7F-8E6D-AD1B-3C6B-502F6A4592A7}"/>
          </ac:spMkLst>
        </pc:spChg>
        <pc:spChg chg="del">
          <ac:chgData name="Rodrigo Yanguez" userId="61a3f7f4-a2aa-45f4-8958-2d8776f8a787" providerId="ADAL" clId="{BB1AC739-0DF1-40DF-BE45-AF5BF0843256}" dt="2024-09-07T21:05:26.697" v="443"/>
          <ac:spMkLst>
            <pc:docMk/>
            <pc:sldMk cId="2364029153" sldId="273"/>
            <ac:spMk id="6" creationId="{3C801E03-0989-D431-AE21-BFF258625CC7}"/>
          </ac:spMkLst>
        </pc:spChg>
        <pc:picChg chg="add mod">
          <ac:chgData name="Rodrigo Yanguez" userId="61a3f7f4-a2aa-45f4-8958-2d8776f8a787" providerId="ADAL" clId="{BB1AC739-0DF1-40DF-BE45-AF5BF0843256}" dt="2024-09-07T21:05:19.674" v="442"/>
          <ac:picMkLst>
            <pc:docMk/>
            <pc:sldMk cId="2364029153" sldId="273"/>
            <ac:picMk id="7" creationId="{3E434897-60A3-7B01-0768-A1FDA160588A}"/>
          </ac:picMkLst>
        </pc:picChg>
        <pc:picChg chg="add mod">
          <ac:chgData name="Rodrigo Yanguez" userId="61a3f7f4-a2aa-45f4-8958-2d8776f8a787" providerId="ADAL" clId="{BB1AC739-0DF1-40DF-BE45-AF5BF0843256}" dt="2024-09-07T21:05:26.697" v="443"/>
          <ac:picMkLst>
            <pc:docMk/>
            <pc:sldMk cId="2364029153" sldId="273"/>
            <ac:picMk id="8" creationId="{4DAE4799-78D1-3798-DB91-AD06CC5B5436}"/>
          </ac:picMkLst>
        </pc:picChg>
      </pc:sldChg>
      <pc:sldChg chg="addSp delSp modSp new mod">
        <pc:chgData name="Rodrigo Yanguez" userId="61a3f7f4-a2aa-45f4-8958-2d8776f8a787" providerId="ADAL" clId="{BB1AC739-0DF1-40DF-BE45-AF5BF0843256}" dt="2024-09-07T21:06:55.337" v="573"/>
        <pc:sldMkLst>
          <pc:docMk/>
          <pc:sldMk cId="14610597" sldId="274"/>
        </pc:sldMkLst>
        <pc:spChg chg="mod">
          <ac:chgData name="Rodrigo Yanguez" userId="61a3f7f4-a2aa-45f4-8958-2d8776f8a787" providerId="ADAL" clId="{BB1AC739-0DF1-40DF-BE45-AF5BF0843256}" dt="2024-09-07T21:06:49.907" v="572" actId="20577"/>
          <ac:spMkLst>
            <pc:docMk/>
            <pc:sldMk cId="14610597" sldId="274"/>
            <ac:spMk id="2" creationId="{550F225C-3822-B35D-A2CA-19E7C47238F6}"/>
          </ac:spMkLst>
        </pc:spChg>
        <pc:spChg chg="del">
          <ac:chgData name="Rodrigo Yanguez" userId="61a3f7f4-a2aa-45f4-8958-2d8776f8a787" providerId="ADAL" clId="{BB1AC739-0DF1-40DF-BE45-AF5BF0843256}" dt="2024-09-07T21:06:55.337" v="573"/>
          <ac:spMkLst>
            <pc:docMk/>
            <pc:sldMk cId="14610597" sldId="274"/>
            <ac:spMk id="3" creationId="{05B64F1C-A4D0-BE48-67AA-5F669F49A5DC}"/>
          </ac:spMkLst>
        </pc:spChg>
        <pc:picChg chg="add mod">
          <ac:chgData name="Rodrigo Yanguez" userId="61a3f7f4-a2aa-45f4-8958-2d8776f8a787" providerId="ADAL" clId="{BB1AC739-0DF1-40DF-BE45-AF5BF0843256}" dt="2024-09-07T21:06:55.337" v="573"/>
          <ac:picMkLst>
            <pc:docMk/>
            <pc:sldMk cId="14610597" sldId="274"/>
            <ac:picMk id="4" creationId="{51958C64-08D1-7F80-D2A0-36039D8FBA95}"/>
          </ac:picMkLst>
        </pc:picChg>
      </pc:sldChg>
      <pc:sldChg chg="addSp modSp new mod">
        <pc:chgData name="Rodrigo Yanguez" userId="61a3f7f4-a2aa-45f4-8958-2d8776f8a787" providerId="ADAL" clId="{BB1AC739-0DF1-40DF-BE45-AF5BF0843256}" dt="2024-09-07T21:08:10.018" v="656" actId="123"/>
        <pc:sldMkLst>
          <pc:docMk/>
          <pc:sldMk cId="3390397244" sldId="275"/>
        </pc:sldMkLst>
        <pc:spChg chg="mod">
          <ac:chgData name="Rodrigo Yanguez" userId="61a3f7f4-a2aa-45f4-8958-2d8776f8a787" providerId="ADAL" clId="{BB1AC739-0DF1-40DF-BE45-AF5BF0843256}" dt="2024-09-07T21:07:28.867" v="617" actId="20577"/>
          <ac:spMkLst>
            <pc:docMk/>
            <pc:sldMk cId="3390397244" sldId="275"/>
            <ac:spMk id="2" creationId="{7C2002C0-AA68-6ED3-70A5-4CB323E13D63}"/>
          </ac:spMkLst>
        </pc:spChg>
        <pc:spChg chg="mod">
          <ac:chgData name="Rodrigo Yanguez" userId="61a3f7f4-a2aa-45f4-8958-2d8776f8a787" providerId="ADAL" clId="{BB1AC739-0DF1-40DF-BE45-AF5BF0843256}" dt="2024-09-07T21:08:10.018" v="656" actId="123"/>
          <ac:spMkLst>
            <pc:docMk/>
            <pc:sldMk cId="3390397244" sldId="275"/>
            <ac:spMk id="3" creationId="{CE3AAA0B-5451-7A1D-AB1D-ED7B7C7FDA3D}"/>
          </ac:spMkLst>
        </pc:spChg>
        <pc:picChg chg="add mod">
          <ac:chgData name="Rodrigo Yanguez" userId="61a3f7f4-a2aa-45f4-8958-2d8776f8a787" providerId="ADAL" clId="{BB1AC739-0DF1-40DF-BE45-AF5BF0843256}" dt="2024-09-07T21:07:42.199" v="624" actId="1076"/>
          <ac:picMkLst>
            <pc:docMk/>
            <pc:sldMk cId="3390397244" sldId="275"/>
            <ac:picMk id="4" creationId="{D12601AE-1818-1357-5E46-BCC54759EBB0}"/>
          </ac:picMkLst>
        </pc:picChg>
      </pc:sldChg>
      <pc:sldChg chg="addSp modSp new mod">
        <pc:chgData name="Rodrigo Yanguez" userId="61a3f7f4-a2aa-45f4-8958-2d8776f8a787" providerId="ADAL" clId="{BB1AC739-0DF1-40DF-BE45-AF5BF0843256}" dt="2024-09-07T21:08:37.878" v="663" actId="1076"/>
        <pc:sldMkLst>
          <pc:docMk/>
          <pc:sldMk cId="3609197255" sldId="276"/>
        </pc:sldMkLst>
        <pc:spChg chg="mod">
          <ac:chgData name="Rodrigo Yanguez" userId="61a3f7f4-a2aa-45f4-8958-2d8776f8a787" providerId="ADAL" clId="{BB1AC739-0DF1-40DF-BE45-AF5BF0843256}" dt="2024-09-07T21:07:51.819" v="655" actId="20577"/>
          <ac:spMkLst>
            <pc:docMk/>
            <pc:sldMk cId="3609197255" sldId="276"/>
            <ac:spMk id="2" creationId="{83544F82-DDA3-1AC8-57C9-6ED5BF71FF54}"/>
          </ac:spMkLst>
        </pc:spChg>
        <pc:spChg chg="mod">
          <ac:chgData name="Rodrigo Yanguez" userId="61a3f7f4-a2aa-45f4-8958-2d8776f8a787" providerId="ADAL" clId="{BB1AC739-0DF1-40DF-BE45-AF5BF0843256}" dt="2024-09-07T21:08:28.163" v="659" actId="123"/>
          <ac:spMkLst>
            <pc:docMk/>
            <pc:sldMk cId="3609197255" sldId="276"/>
            <ac:spMk id="3" creationId="{985C2E7E-1BA8-89AF-59A2-A67DE0FB6C59}"/>
          </ac:spMkLst>
        </pc:spChg>
        <pc:picChg chg="add mod">
          <ac:chgData name="Rodrigo Yanguez" userId="61a3f7f4-a2aa-45f4-8958-2d8776f8a787" providerId="ADAL" clId="{BB1AC739-0DF1-40DF-BE45-AF5BF0843256}" dt="2024-09-07T21:08:37.878" v="663" actId="1076"/>
          <ac:picMkLst>
            <pc:docMk/>
            <pc:sldMk cId="3609197255" sldId="276"/>
            <ac:picMk id="4" creationId="{9D7BB2E5-FC80-B854-F3C7-CA21B6378DE8}"/>
          </ac:picMkLst>
        </pc:picChg>
      </pc:sldChg>
      <pc:sldChg chg="addSp modSp new mod">
        <pc:chgData name="Rodrigo Yanguez" userId="61a3f7f4-a2aa-45f4-8958-2d8776f8a787" providerId="ADAL" clId="{BB1AC739-0DF1-40DF-BE45-AF5BF0843256}" dt="2024-09-07T21:09:21.542" v="711" actId="1076"/>
        <pc:sldMkLst>
          <pc:docMk/>
          <pc:sldMk cId="3792191310" sldId="277"/>
        </pc:sldMkLst>
        <pc:spChg chg="mod">
          <ac:chgData name="Rodrigo Yanguez" userId="61a3f7f4-a2aa-45f4-8958-2d8776f8a787" providerId="ADAL" clId="{BB1AC739-0DF1-40DF-BE45-AF5BF0843256}" dt="2024-09-07T21:08:45.670" v="691" actId="20577"/>
          <ac:spMkLst>
            <pc:docMk/>
            <pc:sldMk cId="3792191310" sldId="277"/>
            <ac:spMk id="2" creationId="{09163528-AFDA-6765-DC63-9AF18E2AE382}"/>
          </ac:spMkLst>
        </pc:spChg>
        <pc:spChg chg="mod">
          <ac:chgData name="Rodrigo Yanguez" userId="61a3f7f4-a2aa-45f4-8958-2d8776f8a787" providerId="ADAL" clId="{BB1AC739-0DF1-40DF-BE45-AF5BF0843256}" dt="2024-09-07T21:09:10.629" v="707" actId="20577"/>
          <ac:spMkLst>
            <pc:docMk/>
            <pc:sldMk cId="3792191310" sldId="277"/>
            <ac:spMk id="3" creationId="{4A9B7E76-4C04-ADDC-CE37-2AB28693BEF0}"/>
          </ac:spMkLst>
        </pc:spChg>
        <pc:picChg chg="add mod">
          <ac:chgData name="Rodrigo Yanguez" userId="61a3f7f4-a2aa-45f4-8958-2d8776f8a787" providerId="ADAL" clId="{BB1AC739-0DF1-40DF-BE45-AF5BF0843256}" dt="2024-09-07T21:09:21.542" v="711" actId="1076"/>
          <ac:picMkLst>
            <pc:docMk/>
            <pc:sldMk cId="3792191310" sldId="277"/>
            <ac:picMk id="4" creationId="{0966864F-B822-BE85-BF68-D7B37D1B5A77}"/>
          </ac:picMkLst>
        </pc:picChg>
      </pc:sldChg>
      <pc:sldChg chg="addSp modSp new mod">
        <pc:chgData name="Rodrigo Yanguez" userId="61a3f7f4-a2aa-45f4-8958-2d8776f8a787" providerId="ADAL" clId="{BB1AC739-0DF1-40DF-BE45-AF5BF0843256}" dt="2024-09-07T21:10:30.518" v="736" actId="1076"/>
        <pc:sldMkLst>
          <pc:docMk/>
          <pc:sldMk cId="748386682" sldId="278"/>
        </pc:sldMkLst>
        <pc:spChg chg="mod">
          <ac:chgData name="Rodrigo Yanguez" userId="61a3f7f4-a2aa-45f4-8958-2d8776f8a787" providerId="ADAL" clId="{BB1AC739-0DF1-40DF-BE45-AF5BF0843256}" dt="2024-09-07T21:09:28.803" v="727" actId="20577"/>
          <ac:spMkLst>
            <pc:docMk/>
            <pc:sldMk cId="748386682" sldId="278"/>
            <ac:spMk id="2" creationId="{56BE33AC-0645-82D7-F76E-2A6124426701}"/>
          </ac:spMkLst>
        </pc:spChg>
        <pc:spChg chg="mod">
          <ac:chgData name="Rodrigo Yanguez" userId="61a3f7f4-a2aa-45f4-8958-2d8776f8a787" providerId="ADAL" clId="{BB1AC739-0DF1-40DF-BE45-AF5BF0843256}" dt="2024-09-07T21:09:53.151" v="733" actId="20577"/>
          <ac:spMkLst>
            <pc:docMk/>
            <pc:sldMk cId="748386682" sldId="278"/>
            <ac:spMk id="3" creationId="{5C0886E4-7F70-733E-2A2B-AB59BA2926FC}"/>
          </ac:spMkLst>
        </pc:spChg>
        <pc:picChg chg="add mod">
          <ac:chgData name="Rodrigo Yanguez" userId="61a3f7f4-a2aa-45f4-8958-2d8776f8a787" providerId="ADAL" clId="{BB1AC739-0DF1-40DF-BE45-AF5BF0843256}" dt="2024-09-07T21:10:30.518" v="736" actId="1076"/>
          <ac:picMkLst>
            <pc:docMk/>
            <pc:sldMk cId="748386682" sldId="278"/>
            <ac:picMk id="4" creationId="{87C7340A-AF22-5282-5E7C-3B22E8D8BFD3}"/>
          </ac:picMkLst>
        </pc:picChg>
      </pc:sldChg>
      <pc:sldChg chg="addSp delSp modSp new mod">
        <pc:chgData name="Rodrigo Yanguez" userId="61a3f7f4-a2aa-45f4-8958-2d8776f8a787" providerId="ADAL" clId="{BB1AC739-0DF1-40DF-BE45-AF5BF0843256}" dt="2024-09-07T21:10:53.506" v="750"/>
        <pc:sldMkLst>
          <pc:docMk/>
          <pc:sldMk cId="1995504648" sldId="279"/>
        </pc:sldMkLst>
        <pc:spChg chg="mod">
          <ac:chgData name="Rodrigo Yanguez" userId="61a3f7f4-a2aa-45f4-8958-2d8776f8a787" providerId="ADAL" clId="{BB1AC739-0DF1-40DF-BE45-AF5BF0843256}" dt="2024-09-07T21:10:47.238" v="749" actId="20577"/>
          <ac:spMkLst>
            <pc:docMk/>
            <pc:sldMk cId="1995504648" sldId="279"/>
            <ac:spMk id="2" creationId="{E8DE3C7D-8E41-E6AC-D66F-E8EEEB277C3A}"/>
          </ac:spMkLst>
        </pc:spChg>
        <pc:spChg chg="del">
          <ac:chgData name="Rodrigo Yanguez" userId="61a3f7f4-a2aa-45f4-8958-2d8776f8a787" providerId="ADAL" clId="{BB1AC739-0DF1-40DF-BE45-AF5BF0843256}" dt="2024-09-07T21:10:53.506" v="750"/>
          <ac:spMkLst>
            <pc:docMk/>
            <pc:sldMk cId="1995504648" sldId="279"/>
            <ac:spMk id="3" creationId="{0653AFF1-3A87-E4AB-15F1-6E6C69139D84}"/>
          </ac:spMkLst>
        </pc:spChg>
        <pc:picChg chg="add mod">
          <ac:chgData name="Rodrigo Yanguez" userId="61a3f7f4-a2aa-45f4-8958-2d8776f8a787" providerId="ADAL" clId="{BB1AC739-0DF1-40DF-BE45-AF5BF0843256}" dt="2024-09-07T21:10:53.506" v="750"/>
          <ac:picMkLst>
            <pc:docMk/>
            <pc:sldMk cId="1995504648" sldId="279"/>
            <ac:picMk id="4" creationId="{F75DA05D-89DA-2535-E23E-8657FC45AF51}"/>
          </ac:picMkLst>
        </pc:picChg>
      </pc:sldChg>
      <pc:sldChg chg="addSp delSp modSp new mod">
        <pc:chgData name="Rodrigo Yanguez" userId="61a3f7f4-a2aa-45f4-8958-2d8776f8a787" providerId="ADAL" clId="{BB1AC739-0DF1-40DF-BE45-AF5BF0843256}" dt="2024-09-08T01:31:41.058" v="1195"/>
        <pc:sldMkLst>
          <pc:docMk/>
          <pc:sldMk cId="1724372815" sldId="280"/>
        </pc:sldMkLst>
        <pc:spChg chg="mod">
          <ac:chgData name="Rodrigo Yanguez" userId="61a3f7f4-a2aa-45f4-8958-2d8776f8a787" providerId="ADAL" clId="{BB1AC739-0DF1-40DF-BE45-AF5BF0843256}" dt="2024-09-07T21:11:40.678" v="806" actId="20577"/>
          <ac:spMkLst>
            <pc:docMk/>
            <pc:sldMk cId="1724372815" sldId="280"/>
            <ac:spMk id="2" creationId="{E43772E9-B11D-719F-4C22-7D701E795FE4}"/>
          </ac:spMkLst>
        </pc:spChg>
        <pc:spChg chg="del">
          <ac:chgData name="Rodrigo Yanguez" userId="61a3f7f4-a2aa-45f4-8958-2d8776f8a787" providerId="ADAL" clId="{BB1AC739-0DF1-40DF-BE45-AF5BF0843256}" dt="2024-09-07T21:11:55.658" v="808"/>
          <ac:spMkLst>
            <pc:docMk/>
            <pc:sldMk cId="1724372815" sldId="280"/>
            <ac:spMk id="3" creationId="{84398E2D-F73A-A669-FE3A-4950E8A01806}"/>
          </ac:spMkLst>
        </pc:spChg>
        <pc:spChg chg="add del mod">
          <ac:chgData name="Rodrigo Yanguez" userId="61a3f7f4-a2aa-45f4-8958-2d8776f8a787" providerId="ADAL" clId="{BB1AC739-0DF1-40DF-BE45-AF5BF0843256}" dt="2024-09-08T01:31:41.058" v="1195"/>
          <ac:spMkLst>
            <pc:docMk/>
            <pc:sldMk cId="1724372815" sldId="280"/>
            <ac:spMk id="5" creationId="{CC510DDE-8409-118B-B525-0250197E9E53}"/>
          </ac:spMkLst>
        </pc:spChg>
        <pc:graphicFrameChg chg="add del mod">
          <ac:chgData name="Rodrigo Yanguez" userId="61a3f7f4-a2aa-45f4-8958-2d8776f8a787" providerId="ADAL" clId="{BB1AC739-0DF1-40DF-BE45-AF5BF0843256}" dt="2024-09-08T01:31:29.590" v="1193" actId="478"/>
          <ac:graphicFrameMkLst>
            <pc:docMk/>
            <pc:sldMk cId="1724372815" sldId="280"/>
            <ac:graphicFrameMk id="4" creationId="{5E47D2D9-7A5F-DC8D-56EB-9FF4E761C228}"/>
          </ac:graphicFrameMkLst>
        </pc:graphicFrameChg>
        <pc:graphicFrameChg chg="add mod">
          <ac:chgData name="Rodrigo Yanguez" userId="61a3f7f4-a2aa-45f4-8958-2d8776f8a787" providerId="ADAL" clId="{BB1AC739-0DF1-40DF-BE45-AF5BF0843256}" dt="2024-09-08T01:31:41.058" v="1195"/>
          <ac:graphicFrameMkLst>
            <pc:docMk/>
            <pc:sldMk cId="1724372815" sldId="280"/>
            <ac:graphicFrameMk id="6" creationId="{4B5BB256-D5CB-840D-2106-93469165A09B}"/>
          </ac:graphicFrameMkLst>
        </pc:graphicFrameChg>
      </pc:sldChg>
      <pc:sldChg chg="addSp delSp modSp new mod">
        <pc:chgData name="Rodrigo Yanguez" userId="61a3f7f4-a2aa-45f4-8958-2d8776f8a787" providerId="ADAL" clId="{BB1AC739-0DF1-40DF-BE45-AF5BF0843256}" dt="2024-09-07T21:12:53.147" v="855" actId="123"/>
        <pc:sldMkLst>
          <pc:docMk/>
          <pc:sldMk cId="1696975560" sldId="281"/>
        </pc:sldMkLst>
        <pc:spChg chg="mod">
          <ac:chgData name="Rodrigo Yanguez" userId="61a3f7f4-a2aa-45f4-8958-2d8776f8a787" providerId="ADAL" clId="{BB1AC739-0DF1-40DF-BE45-AF5BF0843256}" dt="2024-09-07T21:12:17.174" v="848" actId="20577"/>
          <ac:spMkLst>
            <pc:docMk/>
            <pc:sldMk cId="1696975560" sldId="281"/>
            <ac:spMk id="2" creationId="{C1FC2F4E-C0B3-7313-FAE3-FBDA0126E684}"/>
          </ac:spMkLst>
        </pc:spChg>
        <pc:spChg chg="del">
          <ac:chgData name="Rodrigo Yanguez" userId="61a3f7f4-a2aa-45f4-8958-2d8776f8a787" providerId="ADAL" clId="{BB1AC739-0DF1-40DF-BE45-AF5BF0843256}" dt="2024-09-07T21:12:21.237" v="849"/>
          <ac:spMkLst>
            <pc:docMk/>
            <pc:sldMk cId="1696975560" sldId="281"/>
            <ac:spMk id="3" creationId="{48387AD7-754F-5393-D73E-13A4FD263663}"/>
          </ac:spMkLst>
        </pc:spChg>
        <pc:spChg chg="add mod">
          <ac:chgData name="Rodrigo Yanguez" userId="61a3f7f4-a2aa-45f4-8958-2d8776f8a787" providerId="ADAL" clId="{BB1AC739-0DF1-40DF-BE45-AF5BF0843256}" dt="2024-09-07T21:12:53.147" v="855" actId="123"/>
          <ac:spMkLst>
            <pc:docMk/>
            <pc:sldMk cId="1696975560" sldId="281"/>
            <ac:spMk id="5" creationId="{78DD32BC-FCE2-140B-0626-A785C54D33DC}"/>
          </ac:spMkLst>
        </pc:spChg>
        <pc:picChg chg="add mod">
          <ac:chgData name="Rodrigo Yanguez" userId="61a3f7f4-a2aa-45f4-8958-2d8776f8a787" providerId="ADAL" clId="{BB1AC739-0DF1-40DF-BE45-AF5BF0843256}" dt="2024-09-07T21:12:44.574" v="852" actId="1076"/>
          <ac:picMkLst>
            <pc:docMk/>
            <pc:sldMk cId="1696975560" sldId="281"/>
            <ac:picMk id="4" creationId="{72DC2C6C-4413-E127-456F-CB3F2A916AC0}"/>
          </ac:picMkLst>
        </pc:picChg>
      </pc:sldChg>
      <pc:sldChg chg="addSp delSp modSp new mod">
        <pc:chgData name="Rodrigo Yanguez" userId="61a3f7f4-a2aa-45f4-8958-2d8776f8a787" providerId="ADAL" clId="{BB1AC739-0DF1-40DF-BE45-AF5BF0843256}" dt="2024-09-07T21:16:00.550" v="910" actId="1076"/>
        <pc:sldMkLst>
          <pc:docMk/>
          <pc:sldMk cId="1571001967" sldId="282"/>
        </pc:sldMkLst>
        <pc:spChg chg="mod">
          <ac:chgData name="Rodrigo Yanguez" userId="61a3f7f4-a2aa-45f4-8958-2d8776f8a787" providerId="ADAL" clId="{BB1AC739-0DF1-40DF-BE45-AF5BF0843256}" dt="2024-09-07T21:13:17.446" v="900" actId="20577"/>
          <ac:spMkLst>
            <pc:docMk/>
            <pc:sldMk cId="1571001967" sldId="282"/>
            <ac:spMk id="2" creationId="{12172138-F819-BE47-1DEC-CFD16FAD54B8}"/>
          </ac:spMkLst>
        </pc:spChg>
        <pc:spChg chg="add del mod">
          <ac:chgData name="Rodrigo Yanguez" userId="61a3f7f4-a2aa-45f4-8958-2d8776f8a787" providerId="ADAL" clId="{BB1AC739-0DF1-40DF-BE45-AF5BF0843256}" dt="2024-09-07T21:15:49.676" v="906" actId="403"/>
          <ac:spMkLst>
            <pc:docMk/>
            <pc:sldMk cId="1571001967" sldId="282"/>
            <ac:spMk id="3" creationId="{0F337007-70BD-DC07-1455-20C4151AF03C}"/>
          </ac:spMkLst>
        </pc:spChg>
        <pc:picChg chg="add mod">
          <ac:chgData name="Rodrigo Yanguez" userId="61a3f7f4-a2aa-45f4-8958-2d8776f8a787" providerId="ADAL" clId="{BB1AC739-0DF1-40DF-BE45-AF5BF0843256}" dt="2024-09-07T21:15:32.682" v="902"/>
          <ac:picMkLst>
            <pc:docMk/>
            <pc:sldMk cId="1571001967" sldId="282"/>
            <ac:picMk id="4" creationId="{B32DF7A8-A5A7-B5F3-0E92-C5EC6AE71631}"/>
          </ac:picMkLst>
        </pc:picChg>
        <pc:picChg chg="add mod">
          <ac:chgData name="Rodrigo Yanguez" userId="61a3f7f4-a2aa-45f4-8958-2d8776f8a787" providerId="ADAL" clId="{BB1AC739-0DF1-40DF-BE45-AF5BF0843256}" dt="2024-09-07T21:16:00.550" v="910" actId="1076"/>
          <ac:picMkLst>
            <pc:docMk/>
            <pc:sldMk cId="1571001967" sldId="282"/>
            <ac:picMk id="5" creationId="{5B99E938-3557-FBEB-9F3A-F61A3DCC25EA}"/>
          </ac:picMkLst>
        </pc:picChg>
      </pc:sldChg>
      <pc:sldChg chg="addSp modSp new mod">
        <pc:chgData name="Rodrigo Yanguez" userId="61a3f7f4-a2aa-45f4-8958-2d8776f8a787" providerId="ADAL" clId="{BB1AC739-0DF1-40DF-BE45-AF5BF0843256}" dt="2024-09-07T21:20:02.996" v="945" actId="1076"/>
        <pc:sldMkLst>
          <pc:docMk/>
          <pc:sldMk cId="2845901530" sldId="283"/>
        </pc:sldMkLst>
        <pc:spChg chg="mod">
          <ac:chgData name="Rodrigo Yanguez" userId="61a3f7f4-a2aa-45f4-8958-2d8776f8a787" providerId="ADAL" clId="{BB1AC739-0DF1-40DF-BE45-AF5BF0843256}" dt="2024-09-07T21:16:07.622" v="937" actId="20577"/>
          <ac:spMkLst>
            <pc:docMk/>
            <pc:sldMk cId="2845901530" sldId="283"/>
            <ac:spMk id="2" creationId="{1A046632-47E1-57BB-8562-44DD0D816D16}"/>
          </ac:spMkLst>
        </pc:spChg>
        <pc:spChg chg="mod">
          <ac:chgData name="Rodrigo Yanguez" userId="61a3f7f4-a2aa-45f4-8958-2d8776f8a787" providerId="ADAL" clId="{BB1AC739-0DF1-40DF-BE45-AF5BF0843256}" dt="2024-09-07T21:19:52.774" v="941" actId="2711"/>
          <ac:spMkLst>
            <pc:docMk/>
            <pc:sldMk cId="2845901530" sldId="283"/>
            <ac:spMk id="3" creationId="{5F62E49B-123A-933E-874E-5115EF4F6532}"/>
          </ac:spMkLst>
        </pc:spChg>
        <pc:picChg chg="add mod">
          <ac:chgData name="Rodrigo Yanguez" userId="61a3f7f4-a2aa-45f4-8958-2d8776f8a787" providerId="ADAL" clId="{BB1AC739-0DF1-40DF-BE45-AF5BF0843256}" dt="2024-09-07T21:20:02.996" v="945" actId="1076"/>
          <ac:picMkLst>
            <pc:docMk/>
            <pc:sldMk cId="2845901530" sldId="283"/>
            <ac:picMk id="4" creationId="{437CE469-6DCA-9811-06E4-E8ED407CCEA5}"/>
          </ac:picMkLst>
        </pc:picChg>
      </pc:sldChg>
      <pc:sldChg chg="addSp modSp new mod setBg">
        <pc:chgData name="Rodrigo Yanguez" userId="61a3f7f4-a2aa-45f4-8958-2d8776f8a787" providerId="ADAL" clId="{BB1AC739-0DF1-40DF-BE45-AF5BF0843256}" dt="2024-09-07T21:20:43.557" v="966" actId="14100"/>
        <pc:sldMkLst>
          <pc:docMk/>
          <pc:sldMk cId="1386074278" sldId="284"/>
        </pc:sldMkLst>
        <pc:spChg chg="mod">
          <ac:chgData name="Rodrigo Yanguez" userId="61a3f7f4-a2aa-45f4-8958-2d8776f8a787" providerId="ADAL" clId="{BB1AC739-0DF1-40DF-BE45-AF5BF0843256}" dt="2024-09-07T21:20:38.783" v="965" actId="26606"/>
          <ac:spMkLst>
            <pc:docMk/>
            <pc:sldMk cId="1386074278" sldId="284"/>
            <ac:spMk id="2" creationId="{93396F25-596A-C1CD-467B-3083F175897F}"/>
          </ac:spMkLst>
        </pc:spChg>
        <pc:spChg chg="mod ord">
          <ac:chgData name="Rodrigo Yanguez" userId="61a3f7f4-a2aa-45f4-8958-2d8776f8a787" providerId="ADAL" clId="{BB1AC739-0DF1-40DF-BE45-AF5BF0843256}" dt="2024-09-07T21:20:38.783" v="965" actId="26606"/>
          <ac:spMkLst>
            <pc:docMk/>
            <pc:sldMk cId="1386074278" sldId="284"/>
            <ac:spMk id="3" creationId="{B98494F1-5F18-1DCC-CA1F-0E3E6C25E2C6}"/>
          </ac:spMkLst>
        </pc:spChg>
        <pc:picChg chg="add mod">
          <ac:chgData name="Rodrigo Yanguez" userId="61a3f7f4-a2aa-45f4-8958-2d8776f8a787" providerId="ADAL" clId="{BB1AC739-0DF1-40DF-BE45-AF5BF0843256}" dt="2024-09-07T21:20:43.557" v="966" actId="14100"/>
          <ac:picMkLst>
            <pc:docMk/>
            <pc:sldMk cId="1386074278" sldId="284"/>
            <ac:picMk id="4" creationId="{0C2C1CC8-A9CE-9E3C-B3CB-45DE531CA0EC}"/>
          </ac:picMkLst>
        </pc:picChg>
        <pc:cxnChg chg="add">
          <ac:chgData name="Rodrigo Yanguez" userId="61a3f7f4-a2aa-45f4-8958-2d8776f8a787" providerId="ADAL" clId="{BB1AC739-0DF1-40DF-BE45-AF5BF0843256}" dt="2024-09-07T21:20:38.783" v="965" actId="26606"/>
          <ac:cxnSpMkLst>
            <pc:docMk/>
            <pc:sldMk cId="1386074278" sldId="284"/>
            <ac:cxnSpMk id="9" creationId="{1503BFE4-729B-D9D0-C17B-501E6AF1127A}"/>
          </ac:cxnSpMkLst>
        </pc:cxnChg>
      </pc:sldChg>
      <pc:sldChg chg="addSp delSp modSp new mod">
        <pc:chgData name="Rodrigo Yanguez" userId="61a3f7f4-a2aa-45f4-8958-2d8776f8a787" providerId="ADAL" clId="{BB1AC739-0DF1-40DF-BE45-AF5BF0843256}" dt="2024-09-07T21:21:57.873" v="989" actId="123"/>
        <pc:sldMkLst>
          <pc:docMk/>
          <pc:sldMk cId="3208076102" sldId="285"/>
        </pc:sldMkLst>
        <pc:spChg chg="mod">
          <ac:chgData name="Rodrigo Yanguez" userId="61a3f7f4-a2aa-45f4-8958-2d8776f8a787" providerId="ADAL" clId="{BB1AC739-0DF1-40DF-BE45-AF5BF0843256}" dt="2024-09-07T21:20:48.189" v="979" actId="20577"/>
          <ac:spMkLst>
            <pc:docMk/>
            <pc:sldMk cId="3208076102" sldId="285"/>
            <ac:spMk id="2" creationId="{34B09F35-FCA4-009B-0CA1-EEE51F601725}"/>
          </ac:spMkLst>
        </pc:spChg>
        <pc:spChg chg="del">
          <ac:chgData name="Rodrigo Yanguez" userId="61a3f7f4-a2aa-45f4-8958-2d8776f8a787" providerId="ADAL" clId="{BB1AC739-0DF1-40DF-BE45-AF5BF0843256}" dt="2024-09-07T21:21:20.226" v="980"/>
          <ac:spMkLst>
            <pc:docMk/>
            <pc:sldMk cId="3208076102" sldId="285"/>
            <ac:spMk id="3" creationId="{BDF8C3B5-1312-C752-2C0A-A7AB876AB89A}"/>
          </ac:spMkLst>
        </pc:spChg>
        <pc:spChg chg="add mod">
          <ac:chgData name="Rodrigo Yanguez" userId="61a3f7f4-a2aa-45f4-8958-2d8776f8a787" providerId="ADAL" clId="{BB1AC739-0DF1-40DF-BE45-AF5BF0843256}" dt="2024-09-07T21:21:57.873" v="989" actId="123"/>
          <ac:spMkLst>
            <pc:docMk/>
            <pc:sldMk cId="3208076102" sldId="285"/>
            <ac:spMk id="5" creationId="{706AB566-9802-1B5C-D170-8980C38297CF}"/>
          </ac:spMkLst>
        </pc:spChg>
        <pc:picChg chg="add mod">
          <ac:chgData name="Rodrigo Yanguez" userId="61a3f7f4-a2aa-45f4-8958-2d8776f8a787" providerId="ADAL" clId="{BB1AC739-0DF1-40DF-BE45-AF5BF0843256}" dt="2024-09-07T21:21:49.428" v="986" actId="14100"/>
          <ac:picMkLst>
            <pc:docMk/>
            <pc:sldMk cId="3208076102" sldId="285"/>
            <ac:picMk id="4" creationId="{526F8D55-D942-3F88-4720-30290C1D0B6E}"/>
          </ac:picMkLst>
        </pc:picChg>
      </pc:sldChg>
      <pc:sldChg chg="addSp modSp new mod">
        <pc:chgData name="Rodrigo Yanguez" userId="61a3f7f4-a2aa-45f4-8958-2d8776f8a787" providerId="ADAL" clId="{BB1AC739-0DF1-40DF-BE45-AF5BF0843256}" dt="2024-09-07T21:23:06.317" v="1074" actId="1076"/>
        <pc:sldMkLst>
          <pc:docMk/>
          <pc:sldMk cId="1080459074" sldId="286"/>
        </pc:sldMkLst>
        <pc:spChg chg="mod">
          <ac:chgData name="Rodrigo Yanguez" userId="61a3f7f4-a2aa-45f4-8958-2d8776f8a787" providerId="ADAL" clId="{BB1AC739-0DF1-40DF-BE45-AF5BF0843256}" dt="2024-09-07T21:22:05.521" v="1001" actId="20577"/>
          <ac:spMkLst>
            <pc:docMk/>
            <pc:sldMk cId="1080459074" sldId="286"/>
            <ac:spMk id="2" creationId="{F53931B7-E12D-0148-E8E5-F33A2F204991}"/>
          </ac:spMkLst>
        </pc:spChg>
        <pc:spChg chg="mod">
          <ac:chgData name="Rodrigo Yanguez" userId="61a3f7f4-a2aa-45f4-8958-2d8776f8a787" providerId="ADAL" clId="{BB1AC739-0DF1-40DF-BE45-AF5BF0843256}" dt="2024-09-07T21:23:04.630" v="1073"/>
          <ac:spMkLst>
            <pc:docMk/>
            <pc:sldMk cId="1080459074" sldId="286"/>
            <ac:spMk id="3" creationId="{4B9AB45E-5332-39F8-93BB-E6B573741A0B}"/>
          </ac:spMkLst>
        </pc:spChg>
        <pc:picChg chg="add mod">
          <ac:chgData name="Rodrigo Yanguez" userId="61a3f7f4-a2aa-45f4-8958-2d8776f8a787" providerId="ADAL" clId="{BB1AC739-0DF1-40DF-BE45-AF5BF0843256}" dt="2024-09-07T21:23:06.317" v="1074" actId="1076"/>
          <ac:picMkLst>
            <pc:docMk/>
            <pc:sldMk cId="1080459074" sldId="286"/>
            <ac:picMk id="4" creationId="{F987E45F-25C2-A833-C980-35CE57FBD6F4}"/>
          </ac:picMkLst>
        </pc:picChg>
      </pc:sldChg>
      <pc:sldChg chg="modSp new mod">
        <pc:chgData name="Rodrigo Yanguez" userId="61a3f7f4-a2aa-45f4-8958-2d8776f8a787" providerId="ADAL" clId="{BB1AC739-0DF1-40DF-BE45-AF5BF0843256}" dt="2024-09-07T21:24:38.553" v="1169" actId="27636"/>
        <pc:sldMkLst>
          <pc:docMk/>
          <pc:sldMk cId="1049984678" sldId="287"/>
        </pc:sldMkLst>
        <pc:spChg chg="mod">
          <ac:chgData name="Rodrigo Yanguez" userId="61a3f7f4-a2aa-45f4-8958-2d8776f8a787" providerId="ADAL" clId="{BB1AC739-0DF1-40DF-BE45-AF5BF0843256}" dt="2024-09-07T21:23:58.221" v="1161" actId="20577"/>
          <ac:spMkLst>
            <pc:docMk/>
            <pc:sldMk cId="1049984678" sldId="287"/>
            <ac:spMk id="2" creationId="{7F35D880-CB41-DA7C-C28A-D62642DA8E13}"/>
          </ac:spMkLst>
        </pc:spChg>
        <pc:spChg chg="mod">
          <ac:chgData name="Rodrigo Yanguez" userId="61a3f7f4-a2aa-45f4-8958-2d8776f8a787" providerId="ADAL" clId="{BB1AC739-0DF1-40DF-BE45-AF5BF0843256}" dt="2024-09-07T21:24:38.553" v="1169" actId="27636"/>
          <ac:spMkLst>
            <pc:docMk/>
            <pc:sldMk cId="1049984678" sldId="287"/>
            <ac:spMk id="3" creationId="{911BE7F2-448D-6229-F2C3-532917671AA1}"/>
          </ac:spMkLst>
        </pc:spChg>
      </pc:sldChg>
      <pc:sldChg chg="addSp delSp modSp new mod">
        <pc:chgData name="Rodrigo Yanguez" userId="61a3f7f4-a2aa-45f4-8958-2d8776f8a787" providerId="ADAL" clId="{BB1AC739-0DF1-40DF-BE45-AF5BF0843256}" dt="2024-09-07T21:23:54.459" v="1151" actId="1076"/>
        <pc:sldMkLst>
          <pc:docMk/>
          <pc:sldMk cId="3160942996" sldId="288"/>
        </pc:sldMkLst>
        <pc:spChg chg="del">
          <ac:chgData name="Rodrigo Yanguez" userId="61a3f7f4-a2aa-45f4-8958-2d8776f8a787" providerId="ADAL" clId="{BB1AC739-0DF1-40DF-BE45-AF5BF0843256}" dt="2024-09-07T21:23:09.333" v="1076" actId="478"/>
          <ac:spMkLst>
            <pc:docMk/>
            <pc:sldMk cId="3160942996" sldId="288"/>
            <ac:spMk id="2" creationId="{F2DAF6B0-8E36-A57E-FE85-1935687F3028}"/>
          </ac:spMkLst>
        </pc:spChg>
        <pc:spChg chg="mod">
          <ac:chgData name="Rodrigo Yanguez" userId="61a3f7f4-a2aa-45f4-8958-2d8776f8a787" providerId="ADAL" clId="{BB1AC739-0DF1-40DF-BE45-AF5BF0843256}" dt="2024-09-07T21:23:43.351" v="1146" actId="403"/>
          <ac:spMkLst>
            <pc:docMk/>
            <pc:sldMk cId="3160942996" sldId="288"/>
            <ac:spMk id="3" creationId="{A702565F-7377-5611-3F06-5F9105B74B8D}"/>
          </ac:spMkLst>
        </pc:spChg>
        <pc:picChg chg="add mod">
          <ac:chgData name="Rodrigo Yanguez" userId="61a3f7f4-a2aa-45f4-8958-2d8776f8a787" providerId="ADAL" clId="{BB1AC739-0DF1-40DF-BE45-AF5BF0843256}" dt="2024-09-07T21:23:54.459" v="1151" actId="1076"/>
          <ac:picMkLst>
            <pc:docMk/>
            <pc:sldMk cId="3160942996" sldId="288"/>
            <ac:picMk id="4" creationId="{D42DD722-B5EA-C6C3-01C8-A4A582D1543A}"/>
          </ac:picMkLst>
        </pc:picChg>
      </pc:sldChg>
      <pc:sldChg chg="modSp new mod">
        <pc:chgData name="Rodrigo Yanguez" userId="61a3f7f4-a2aa-45f4-8958-2d8776f8a787" providerId="ADAL" clId="{BB1AC739-0DF1-40DF-BE45-AF5BF0843256}" dt="2024-09-07T21:25:03.235" v="1190" actId="27636"/>
        <pc:sldMkLst>
          <pc:docMk/>
          <pc:sldMk cId="4134491423" sldId="289"/>
        </pc:sldMkLst>
        <pc:spChg chg="mod">
          <ac:chgData name="Rodrigo Yanguez" userId="61a3f7f4-a2aa-45f4-8958-2d8776f8a787" providerId="ADAL" clId="{BB1AC739-0DF1-40DF-BE45-AF5BF0843256}" dt="2024-09-07T21:24:44.189" v="1182" actId="20577"/>
          <ac:spMkLst>
            <pc:docMk/>
            <pc:sldMk cId="4134491423" sldId="289"/>
            <ac:spMk id="2" creationId="{E8578B8E-E205-E97C-3CE3-EBC899A9F5BF}"/>
          </ac:spMkLst>
        </pc:spChg>
        <pc:spChg chg="mod">
          <ac:chgData name="Rodrigo Yanguez" userId="61a3f7f4-a2aa-45f4-8958-2d8776f8a787" providerId="ADAL" clId="{BB1AC739-0DF1-40DF-BE45-AF5BF0843256}" dt="2024-09-07T21:25:03.235" v="1190" actId="27636"/>
          <ac:spMkLst>
            <pc:docMk/>
            <pc:sldMk cId="4134491423" sldId="289"/>
            <ac:spMk id="3" creationId="{7238DFCE-331C-06F2-C077-ADDCC06D199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ITRO\repositorio\repositorio3\ModelosPredictivos\Tablas%20din&#225;mic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[Tablas dinámicas.xlsx]nacionalescantidad!TablaDinámica1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A"/>
              <a:t>Total de Beneficiarios UTP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nacionalescantidad!$B$1</c:f>
              <c:strCache>
                <c:ptCount val="1"/>
                <c:pt idx="0">
                  <c:v>Total</c:v>
                </c:pt>
              </c:strCache>
            </c:strRef>
          </c:tx>
          <c:spPr>
            <a:solidFill>
              <a:schemeClr val="accent1"/>
            </a:solidFill>
            <a:ln>
              <a:noFill/>
            </a:ln>
            <a:effectLst/>
          </c:spPr>
          <c:invertIfNegative val="0"/>
          <c:cat>
            <c:multiLvlStrRef>
              <c:f>nacionalescantidad!$A$2:$A$14</c:f>
              <c:multiLvlStrCache>
                <c:ptCount val="11"/>
                <c:lvl>
                  <c:pt idx="0">
                    <c:v>2014</c:v>
                  </c:pt>
                  <c:pt idx="1">
                    <c:v>2015</c:v>
                  </c:pt>
                  <c:pt idx="2">
                    <c:v>2016</c:v>
                  </c:pt>
                  <c:pt idx="3">
                    <c:v>2017</c:v>
                  </c:pt>
                  <c:pt idx="4">
                    <c:v>2018</c:v>
                  </c:pt>
                  <c:pt idx="5">
                    <c:v>2019</c:v>
                  </c:pt>
                  <c:pt idx="6">
                    <c:v>2020</c:v>
                  </c:pt>
                  <c:pt idx="7">
                    <c:v>2021</c:v>
                  </c:pt>
                  <c:pt idx="8">
                    <c:v>2022</c:v>
                  </c:pt>
                  <c:pt idx="9">
                    <c:v>2023</c:v>
                  </c:pt>
                  <c:pt idx="10">
                    <c:v>2024</c:v>
                  </c:pt>
                </c:lvl>
                <c:lvl>
                  <c:pt idx="0">
                    <c:v>UNIVERSIDAD TECNOLOGICA DE PANAMA </c:v>
                  </c:pt>
                </c:lvl>
              </c:multiLvlStrCache>
            </c:multiLvlStrRef>
          </c:cat>
          <c:val>
            <c:numRef>
              <c:f>nacionalescantidad!$B$2:$B$14</c:f>
              <c:numCache>
                <c:formatCode>General</c:formatCode>
                <c:ptCount val="11"/>
                <c:pt idx="0">
                  <c:v>5</c:v>
                </c:pt>
                <c:pt idx="1">
                  <c:v>11</c:v>
                </c:pt>
                <c:pt idx="2">
                  <c:v>15</c:v>
                </c:pt>
                <c:pt idx="3">
                  <c:v>8</c:v>
                </c:pt>
                <c:pt idx="4">
                  <c:v>6</c:v>
                </c:pt>
                <c:pt idx="5">
                  <c:v>11</c:v>
                </c:pt>
                <c:pt idx="6">
                  <c:v>11</c:v>
                </c:pt>
                <c:pt idx="7">
                  <c:v>17</c:v>
                </c:pt>
                <c:pt idx="8">
                  <c:v>14</c:v>
                </c:pt>
                <c:pt idx="9">
                  <c:v>6</c:v>
                </c:pt>
                <c:pt idx="10">
                  <c:v>1</c:v>
                </c:pt>
              </c:numCache>
            </c:numRef>
          </c:val>
          <c:extLst>
            <c:ext xmlns:c16="http://schemas.microsoft.com/office/drawing/2014/chart" uri="{C3380CC4-5D6E-409C-BE32-E72D297353CC}">
              <c16:uniqueId val="{00000000-A5F0-4170-B541-1094D8D8E6A7}"/>
            </c:ext>
          </c:extLst>
        </c:ser>
        <c:dLbls>
          <c:showLegendKey val="0"/>
          <c:showVal val="0"/>
          <c:showCatName val="0"/>
          <c:showSerName val="0"/>
          <c:showPercent val="0"/>
          <c:showBubbleSize val="0"/>
        </c:dLbls>
        <c:gapWidth val="219"/>
        <c:overlap val="-27"/>
        <c:axId val="1420427439"/>
        <c:axId val="1420212623"/>
      </c:barChart>
      <c:catAx>
        <c:axId val="142042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420212623"/>
        <c:crosses val="autoZero"/>
        <c:auto val="1"/>
        <c:lblAlgn val="ctr"/>
        <c:lblOffset val="100"/>
        <c:noMultiLvlLbl val="0"/>
      </c:catAx>
      <c:valAx>
        <c:axId val="1420212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420427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4C4CE-266D-D299-2891-39A29799D2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21B376D2-B355-1042-83AF-773520FE0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CA8D93ED-32F5-A015-7E07-1602565888D3}"/>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2E42CDB0-231D-7D21-4413-69799FA9EFC0}"/>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975890C-4C09-AE98-8D72-B3774F973507}"/>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23064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F68C3-5489-0E11-B5D0-76F08CD2021E}"/>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8AE9615C-9307-4428-91FF-3B36E17AB22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F4410BB-F87E-9923-0417-58FD93FA896E}"/>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AEE39916-954B-667F-FB48-DDCF5082A8CD}"/>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8F7F956-CF82-4717-AA18-BFD778874A4F}"/>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182768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B6632B5-2B59-6FBC-3E30-4B1E17D8D2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6941C641-7CEC-8BE7-9433-967F02F74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BFFBDFA4-C765-367C-41FC-C4BB99402DB9}"/>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F264C0C5-3520-3236-1719-0EB6293F193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E4F5F27-DE60-352D-C17A-08F82E4F8EF8}"/>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40891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CED2A-43C7-A705-107A-4A3ADD5849FD}"/>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BA048B10-3044-6D6F-81FE-D40071868AB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7C94AE03-C472-6061-CE00-CBABBF2BAC32}"/>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72BA9FBF-5B49-D778-16D4-FDCEB14F089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5ED3A86-BA5B-6415-D913-AD736E77EF40}"/>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169774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0C907-B5CF-5A35-E354-AC5D84FFC5B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0C351BBB-900B-7F09-76E5-4DDA62A910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6C61C1-9E62-D578-10DC-12E76CE5B560}"/>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4C8041F8-D143-3C21-9F20-0653502653AC}"/>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DEA55D03-9B1B-B163-DA42-6492EA175CE4}"/>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27092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B3A17-9F07-C635-3029-4502BEC044DA}"/>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4633ACC3-A5D4-985B-7234-2F07E43C12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E1AD0CE2-DC52-4852-9328-4925CC71A6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D90DC28C-41CE-A08C-4AF5-4CE7D52B878A}"/>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6" name="Marcador de pie de página 5">
            <a:extLst>
              <a:ext uri="{FF2B5EF4-FFF2-40B4-BE49-F238E27FC236}">
                <a16:creationId xmlns:a16="http://schemas.microsoft.com/office/drawing/2014/main" id="{8CA837BC-C821-9C2B-879D-D6B700A2F0F6}"/>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7E1698B-8B4A-5CCC-9BCD-E5E98CD2B2A0}"/>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417624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7C50C-6A4F-B202-4D69-56AF20D36B9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24D3B2A7-24FC-EB7A-D093-765D21F668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53100-977A-C68A-D755-BDF79DB4C8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681D60BA-EAD4-253F-2B5C-2FA592EDF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E64CC66-CDF3-7A2C-FA77-39A8F0A9EB8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F6720B18-1FD5-D62F-63E9-DB770965D48E}"/>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8" name="Marcador de pie de página 7">
            <a:extLst>
              <a:ext uri="{FF2B5EF4-FFF2-40B4-BE49-F238E27FC236}">
                <a16:creationId xmlns:a16="http://schemas.microsoft.com/office/drawing/2014/main" id="{7358B7B7-E2F4-82FC-FECB-41A8A1268F8D}"/>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26664CD4-B27F-7645-D218-3A836DF86D1E}"/>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70245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EC635-632F-0904-EECD-5398BF11D829}"/>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C26C3339-150A-8BEF-A5B7-E6AFC31C75D3}"/>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4" name="Marcador de pie de página 3">
            <a:extLst>
              <a:ext uri="{FF2B5EF4-FFF2-40B4-BE49-F238E27FC236}">
                <a16:creationId xmlns:a16="http://schemas.microsoft.com/office/drawing/2014/main" id="{DB98C6A7-CE71-CC2C-BE82-26ECD3F73022}"/>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0132D1BB-ED00-0DD9-7E9B-2A076E9539B6}"/>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209069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C9B4868-1657-0E91-5749-CED265E8AAB0}"/>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3" name="Marcador de pie de página 2">
            <a:extLst>
              <a:ext uri="{FF2B5EF4-FFF2-40B4-BE49-F238E27FC236}">
                <a16:creationId xmlns:a16="http://schemas.microsoft.com/office/drawing/2014/main" id="{6C0321DE-EAA8-8B2E-CDE2-1EF9B40DAD26}"/>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BEB4B288-665A-38DE-B405-BEE00ADD9B64}"/>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376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AAFF2-3438-4569-C766-1071F449F9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2E285B26-F680-5B9B-268C-70BC96351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8EA0570B-2A04-BFFF-994F-FBBDD44C4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A56905-1B7D-8C30-5156-BE83378EE9D2}"/>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6" name="Marcador de pie de página 5">
            <a:extLst>
              <a:ext uri="{FF2B5EF4-FFF2-40B4-BE49-F238E27FC236}">
                <a16:creationId xmlns:a16="http://schemas.microsoft.com/office/drawing/2014/main" id="{30F72D0A-C1AB-F149-7732-838C25737D63}"/>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8668AA31-C3B1-4EA0-7A3E-CAE99A1FBCC2}"/>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347770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D07DE-391C-AEB5-D500-44EB8152D9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19CAC893-2C98-B611-455E-04D733346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A218A4B0-DC6A-BA0F-DD1F-5083DDA0F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D13A9D-5F91-9302-E5EF-E9FC8EE91F06}"/>
              </a:ext>
            </a:extLst>
          </p:cNvPr>
          <p:cNvSpPr>
            <a:spLocks noGrp="1"/>
          </p:cNvSpPr>
          <p:nvPr>
            <p:ph type="dt" sz="half" idx="10"/>
          </p:nvPr>
        </p:nvSpPr>
        <p:spPr/>
        <p:txBody>
          <a:bodyPr/>
          <a:lstStyle/>
          <a:p>
            <a:fld id="{50EA348E-D687-4993-983D-53147A7D1DD9}" type="datetimeFigureOut">
              <a:rPr lang="es-PA" smtClean="0"/>
              <a:t>09/07/2024</a:t>
            </a:fld>
            <a:endParaRPr lang="es-PA"/>
          </a:p>
        </p:txBody>
      </p:sp>
      <p:sp>
        <p:nvSpPr>
          <p:cNvPr id="6" name="Marcador de pie de página 5">
            <a:extLst>
              <a:ext uri="{FF2B5EF4-FFF2-40B4-BE49-F238E27FC236}">
                <a16:creationId xmlns:a16="http://schemas.microsoft.com/office/drawing/2014/main" id="{E50371A2-6B2F-9C73-20CE-4798695FB111}"/>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CCB8F4D7-EC50-0DB0-333A-CBB0C59BD1CE}"/>
              </a:ext>
            </a:extLst>
          </p:cNvPr>
          <p:cNvSpPr>
            <a:spLocks noGrp="1"/>
          </p:cNvSpPr>
          <p:nvPr>
            <p:ph type="sldNum" sz="quarter" idx="12"/>
          </p:nvPr>
        </p:nvSpPr>
        <p:spPr/>
        <p:txBody>
          <a:bodyPr/>
          <a:lstStyle/>
          <a:p>
            <a:fld id="{5008AD5A-69E9-405C-AA73-76144B785520}" type="slidenum">
              <a:rPr lang="es-PA" smtClean="0"/>
              <a:t>‹Nº›</a:t>
            </a:fld>
            <a:endParaRPr lang="es-PA"/>
          </a:p>
        </p:txBody>
      </p:sp>
    </p:spTree>
    <p:extLst>
      <p:ext uri="{BB962C8B-B14F-4D97-AF65-F5344CB8AC3E}">
        <p14:creationId xmlns:p14="http://schemas.microsoft.com/office/powerpoint/2010/main" val="124283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8D8C99-BD95-03A5-E117-23879969C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53599DF3-BE20-B81D-314E-90AB5FB2F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851F186-1353-C574-8EE9-2551C980F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EA348E-D687-4993-983D-53147A7D1DD9}" type="datetimeFigureOut">
              <a:rPr lang="es-PA" smtClean="0"/>
              <a:t>09/07/2024</a:t>
            </a:fld>
            <a:endParaRPr lang="es-PA"/>
          </a:p>
        </p:txBody>
      </p:sp>
      <p:sp>
        <p:nvSpPr>
          <p:cNvPr id="5" name="Marcador de pie de página 4">
            <a:extLst>
              <a:ext uri="{FF2B5EF4-FFF2-40B4-BE49-F238E27FC236}">
                <a16:creationId xmlns:a16="http://schemas.microsoft.com/office/drawing/2014/main" id="{11160463-FC10-E547-9DCB-35A2F8DD2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a:p>
        </p:txBody>
      </p:sp>
      <p:sp>
        <p:nvSpPr>
          <p:cNvPr id="6" name="Marcador de número de diapositiva 5">
            <a:extLst>
              <a:ext uri="{FF2B5EF4-FFF2-40B4-BE49-F238E27FC236}">
                <a16:creationId xmlns:a16="http://schemas.microsoft.com/office/drawing/2014/main" id="{D34D1B68-C8AA-47FB-2EEA-FBC08730E3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08AD5A-69E9-405C-AA73-76144B785520}" type="slidenum">
              <a:rPr lang="es-PA" smtClean="0"/>
              <a:t>‹Nº›</a:t>
            </a:fld>
            <a:endParaRPr lang="es-PA"/>
          </a:p>
        </p:txBody>
      </p:sp>
    </p:spTree>
    <p:extLst>
      <p:ext uri="{BB962C8B-B14F-4D97-AF65-F5344CB8AC3E}">
        <p14:creationId xmlns:p14="http://schemas.microsoft.com/office/powerpoint/2010/main" val="3586177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idx="4294967295"/>
          </p:nvPr>
        </p:nvSpPr>
        <p:spPr>
          <a:xfrm>
            <a:off x="3162886" y="2526598"/>
            <a:ext cx="6172200" cy="1302544"/>
          </a:xfrm>
        </p:spPr>
        <p:txBody>
          <a:bodyPr rtlCol="0">
            <a:normAutofit fontScale="90000"/>
          </a:bodyPr>
          <a:lstStyle/>
          <a:p>
            <a:pPr algn="ctr">
              <a:defRPr/>
            </a:pPr>
            <a:r>
              <a:rPr lang="es-MX" sz="2700" b="1" dirty="0">
                <a:effectLst>
                  <a:outerShdw blurRad="38100" dist="38100" dir="2700000" algn="tl">
                    <a:srgbClr val="FFFFFF"/>
                  </a:outerShdw>
                </a:effectLst>
              </a:rPr>
              <a:t>Maestría en Analítica de Datos </a:t>
            </a:r>
            <a:br>
              <a:rPr lang="es-MX" sz="2700" b="1" dirty="0">
                <a:effectLst>
                  <a:outerShdw blurRad="38100" dist="38100" dir="2700000" algn="tl">
                    <a:srgbClr val="FFFFFF"/>
                  </a:outerShdw>
                </a:effectLst>
              </a:rPr>
            </a:br>
            <a:r>
              <a:rPr lang="es-MX" sz="2700" b="1" dirty="0">
                <a:effectLst>
                  <a:outerShdw blurRad="38100" dist="38100" dir="2700000" algn="tl">
                    <a:srgbClr val="FFFFFF"/>
                  </a:outerShdw>
                </a:effectLst>
              </a:rPr>
              <a:t>Modelos Predictivos</a:t>
            </a:r>
            <a:br>
              <a:rPr lang="es-MX" sz="2700" dirty="0">
                <a:effectLst>
                  <a:outerShdw blurRad="38100" dist="38100" dir="2700000" algn="tl">
                    <a:srgbClr val="FFFFFF"/>
                  </a:outerShdw>
                </a:effectLst>
              </a:rPr>
            </a:br>
            <a:br>
              <a:rPr lang="es-MX" sz="2700" dirty="0">
                <a:effectLst>
                  <a:outerShdw blurRad="38100" dist="38100" dir="2700000" algn="tl">
                    <a:srgbClr val="FFFFFF"/>
                  </a:outerShdw>
                </a:effectLst>
              </a:rPr>
            </a:br>
            <a:r>
              <a:rPr lang="es-MX" sz="2700" dirty="0">
                <a:effectLst>
                  <a:outerShdw blurRad="38100" dist="38100" dir="2700000" algn="tl">
                    <a:srgbClr val="FFFFFF"/>
                  </a:outerShdw>
                </a:effectLst>
              </a:rPr>
              <a:t>Proyecto Final</a:t>
            </a:r>
            <a:endParaRPr lang="es-ES" sz="2700" dirty="0">
              <a:effectLst>
                <a:outerShdw blurRad="38100" dist="38100" dir="2700000" algn="tl">
                  <a:srgbClr val="FFFFFF"/>
                </a:outerShdw>
              </a:effectLst>
            </a:endParaRPr>
          </a:p>
        </p:txBody>
      </p:sp>
      <p:sp>
        <p:nvSpPr>
          <p:cNvPr id="4" name="1 Título"/>
          <p:cNvSpPr txBox="1">
            <a:spLocks/>
          </p:cNvSpPr>
          <p:nvPr/>
        </p:nvSpPr>
        <p:spPr>
          <a:xfrm>
            <a:off x="3340374" y="972966"/>
            <a:ext cx="5535215" cy="745331"/>
          </a:xfrm>
          <a:prstGeom prst="rect">
            <a:avLst/>
          </a:prstGeom>
        </p:spPr>
        <p:txBody>
          <a:bodyPr>
            <a:noAutofit/>
          </a:bodyPr>
          <a:lstStyle/>
          <a:p>
            <a:pPr algn="ctr" eaLnBrk="0" hangingPunct="0">
              <a:spcBef>
                <a:spcPct val="0"/>
              </a:spcBef>
              <a:defRPr/>
            </a:pPr>
            <a:r>
              <a:rPr lang="es-ES" sz="3000" b="1" dirty="0">
                <a:solidFill>
                  <a:schemeClr val="tx2">
                    <a:satMod val="130000"/>
                  </a:schemeClr>
                </a:solidFill>
                <a:latin typeface="+mj-lt"/>
                <a:ea typeface="+mj-ea"/>
                <a:cs typeface="+mj-cs"/>
              </a:rPr>
              <a:t>Universidad</a:t>
            </a:r>
            <a:r>
              <a:rPr lang="es-ES" b="1" dirty="0">
                <a:solidFill>
                  <a:schemeClr val="tx2">
                    <a:satMod val="130000"/>
                  </a:schemeClr>
                </a:solidFill>
                <a:latin typeface="+mj-lt"/>
                <a:ea typeface="+mj-ea"/>
                <a:cs typeface="+mj-cs"/>
              </a:rPr>
              <a:t> </a:t>
            </a:r>
            <a:r>
              <a:rPr lang="es-ES" sz="3000" b="1" dirty="0">
                <a:solidFill>
                  <a:schemeClr val="tx2">
                    <a:satMod val="130000"/>
                  </a:schemeClr>
                </a:solidFill>
                <a:latin typeface="+mj-lt"/>
                <a:ea typeface="+mj-ea"/>
                <a:cs typeface="+mj-cs"/>
              </a:rPr>
              <a:t>Tecnológica de Panamá</a:t>
            </a:r>
            <a:br>
              <a:rPr lang="es-ES" sz="2400" dirty="0">
                <a:solidFill>
                  <a:schemeClr val="tx2">
                    <a:satMod val="130000"/>
                  </a:schemeClr>
                </a:solidFill>
                <a:latin typeface="+mj-lt"/>
                <a:ea typeface="+mj-ea"/>
                <a:cs typeface="+mj-cs"/>
              </a:rPr>
            </a:br>
            <a:endParaRPr lang="es-ES" sz="2400" dirty="0">
              <a:solidFill>
                <a:schemeClr val="tx2">
                  <a:satMod val="130000"/>
                </a:schemeClr>
              </a:solidFill>
              <a:latin typeface="+mj-lt"/>
              <a:ea typeface="+mj-ea"/>
              <a:cs typeface="+mj-cs"/>
            </a:endParaRPr>
          </a:p>
        </p:txBody>
      </p:sp>
      <p:sp>
        <p:nvSpPr>
          <p:cNvPr id="6" name="5 CuadroTexto"/>
          <p:cNvSpPr txBox="1">
            <a:spLocks noChangeArrowheads="1"/>
          </p:cNvSpPr>
          <p:nvPr/>
        </p:nvSpPr>
        <p:spPr bwMode="auto">
          <a:xfrm>
            <a:off x="2394760" y="1809050"/>
            <a:ext cx="7514173" cy="923330"/>
          </a:xfrm>
          <a:prstGeom prst="rect">
            <a:avLst/>
          </a:prstGeom>
          <a:noFill/>
          <a:ln w="9525">
            <a:noFill/>
            <a:miter lim="800000"/>
            <a:headEnd/>
            <a:tailEnd/>
          </a:ln>
        </p:spPr>
        <p:txBody>
          <a:bodyPr wrap="none">
            <a:spAutoFit/>
          </a:bodyPr>
          <a:lstStyle/>
          <a:p>
            <a:pPr algn="ctr"/>
            <a:r>
              <a:rPr lang="es-ES" sz="2700" dirty="0"/>
              <a:t>Facultad de Ingeniería de Sistemas Computacionales</a:t>
            </a:r>
          </a:p>
          <a:p>
            <a:pPr algn="ctr"/>
            <a:endParaRPr lang="es-ES" sz="2700" dirty="0"/>
          </a:p>
        </p:txBody>
      </p:sp>
      <p:sp>
        <p:nvSpPr>
          <p:cNvPr id="7" name="6 CuadroTexto"/>
          <p:cNvSpPr txBox="1">
            <a:spLocks noChangeArrowheads="1"/>
          </p:cNvSpPr>
          <p:nvPr/>
        </p:nvSpPr>
        <p:spPr bwMode="auto">
          <a:xfrm>
            <a:off x="4837606" y="4538502"/>
            <a:ext cx="3377720" cy="646331"/>
          </a:xfrm>
          <a:prstGeom prst="rect">
            <a:avLst/>
          </a:prstGeom>
          <a:noFill/>
          <a:ln w="9525">
            <a:noFill/>
            <a:miter lim="800000"/>
            <a:headEnd/>
            <a:tailEnd/>
          </a:ln>
        </p:spPr>
        <p:txBody>
          <a:bodyPr wrap="none">
            <a:spAutoFit/>
          </a:bodyPr>
          <a:lstStyle/>
          <a:p>
            <a:r>
              <a:rPr lang="es-ES" b="1" dirty="0"/>
              <a:t>Profesor</a:t>
            </a:r>
            <a:r>
              <a:rPr lang="es-ES" dirty="0"/>
              <a:t>:  Dr. Juan Castillo</a:t>
            </a:r>
          </a:p>
          <a:p>
            <a:r>
              <a:rPr lang="es-ES" b="1" dirty="0"/>
              <a:t>Fecha</a:t>
            </a:r>
            <a:r>
              <a:rPr lang="es-ES" dirty="0"/>
              <a:t>: 7 de septiembre de 2024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85" y="1052736"/>
            <a:ext cx="585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Inicio">
            <a:extLst>
              <a:ext uri="{FF2B5EF4-FFF2-40B4-BE49-F238E27FC236}">
                <a16:creationId xmlns:a16="http://schemas.microsoft.com/office/drawing/2014/main" id="{95DEDFBF-B03C-4603-8D64-9431947D8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415" y="972966"/>
            <a:ext cx="576000"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7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44F82-DDA3-1AC8-57C9-6ED5BF71FF54}"/>
              </a:ext>
            </a:extLst>
          </p:cNvPr>
          <p:cNvSpPr>
            <a:spLocks noGrp="1"/>
          </p:cNvSpPr>
          <p:nvPr>
            <p:ph type="title"/>
          </p:nvPr>
        </p:nvSpPr>
        <p:spPr/>
        <p:txBody>
          <a:bodyPr/>
          <a:lstStyle/>
          <a:p>
            <a:r>
              <a:rPr lang="es-MX" dirty="0"/>
              <a:t>Promedio Móvil (4 Periodos) </a:t>
            </a:r>
            <a:endParaRPr lang="es-PA" dirty="0"/>
          </a:p>
        </p:txBody>
      </p:sp>
      <p:sp>
        <p:nvSpPr>
          <p:cNvPr id="3" name="Marcador de contenido 2">
            <a:extLst>
              <a:ext uri="{FF2B5EF4-FFF2-40B4-BE49-F238E27FC236}">
                <a16:creationId xmlns:a16="http://schemas.microsoft.com/office/drawing/2014/main" id="{985C2E7E-1BA8-89AF-59A2-A67DE0FB6C59}"/>
              </a:ext>
            </a:extLst>
          </p:cNvPr>
          <p:cNvSpPr>
            <a:spLocks noGrp="1"/>
          </p:cNvSpPr>
          <p:nvPr>
            <p:ph idx="1"/>
          </p:nvPr>
        </p:nvSpPr>
        <p:spPr/>
        <p:txBody>
          <a:bodyPr/>
          <a:lstStyle/>
          <a:p>
            <a:pPr marL="0" indent="0" algn="just">
              <a:buNone/>
            </a:pPr>
            <a:r>
              <a:rPr lang="es-MX" sz="1800" kern="100" dirty="0">
                <a:effectLst/>
                <a:latin typeface="Arial" panose="020B0604020202020204" pitchFamily="34" charset="0"/>
                <a:ea typeface="Aptos" panose="020B0004020202020204" pitchFamily="34" charset="0"/>
                <a:cs typeface="Times New Roman" panose="02020603050405020304" pitchFamily="18" charset="0"/>
              </a:rPr>
              <a:t>Al usar periodos de 4, se visualizan mejores resultados en cuanto a los porcentajes de Error y MAPE. Se puede observar que en el período 5, el error es muy grande 129822.68 lo cual coincide con el período en la gráfica con el pico más alto. </a:t>
            </a:r>
            <a:endParaRPr lang="es-PA"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PA" dirty="0"/>
          </a:p>
        </p:txBody>
      </p:sp>
      <p:pic>
        <p:nvPicPr>
          <p:cNvPr id="4" name="Imagen 3">
            <a:extLst>
              <a:ext uri="{FF2B5EF4-FFF2-40B4-BE49-F238E27FC236}">
                <a16:creationId xmlns:a16="http://schemas.microsoft.com/office/drawing/2014/main" id="{9D7BB2E5-FC80-B854-F3C7-CA21B6378DE8}"/>
              </a:ext>
            </a:extLst>
          </p:cNvPr>
          <p:cNvPicPr>
            <a:picLocks noChangeAspect="1"/>
          </p:cNvPicPr>
          <p:nvPr/>
        </p:nvPicPr>
        <p:blipFill>
          <a:blip r:embed="rId2"/>
          <a:stretch>
            <a:fillRect/>
          </a:stretch>
        </p:blipFill>
        <p:spPr>
          <a:xfrm>
            <a:off x="1654301" y="2899279"/>
            <a:ext cx="9044305" cy="3054048"/>
          </a:xfrm>
          <a:prstGeom prst="rect">
            <a:avLst/>
          </a:prstGeom>
        </p:spPr>
      </p:pic>
    </p:spTree>
    <p:extLst>
      <p:ext uri="{BB962C8B-B14F-4D97-AF65-F5344CB8AC3E}">
        <p14:creationId xmlns:p14="http://schemas.microsoft.com/office/powerpoint/2010/main" val="360919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63528-AFDA-6765-DC63-9AF18E2AE382}"/>
              </a:ext>
            </a:extLst>
          </p:cNvPr>
          <p:cNvSpPr>
            <a:spLocks noGrp="1"/>
          </p:cNvSpPr>
          <p:nvPr>
            <p:ph type="title"/>
          </p:nvPr>
        </p:nvSpPr>
        <p:spPr/>
        <p:txBody>
          <a:bodyPr/>
          <a:lstStyle/>
          <a:p>
            <a:r>
              <a:rPr lang="es-MX" dirty="0"/>
              <a:t>Suavización Exponencial</a:t>
            </a:r>
            <a:endParaRPr lang="es-PA" dirty="0"/>
          </a:p>
        </p:txBody>
      </p:sp>
      <p:sp>
        <p:nvSpPr>
          <p:cNvPr id="3" name="Marcador de contenido 2">
            <a:extLst>
              <a:ext uri="{FF2B5EF4-FFF2-40B4-BE49-F238E27FC236}">
                <a16:creationId xmlns:a16="http://schemas.microsoft.com/office/drawing/2014/main" id="{4A9B7E76-4C04-ADDC-CE37-2AB28693BEF0}"/>
              </a:ext>
            </a:extLst>
          </p:cNvPr>
          <p:cNvSpPr>
            <a:spLocks noGrp="1"/>
          </p:cNvSpPr>
          <p:nvPr>
            <p:ph idx="1"/>
          </p:nvPr>
        </p:nvSpPr>
        <p:spPr/>
        <p:txBody>
          <a:bodyPr/>
          <a:lstStyle/>
          <a:p>
            <a:pPr marL="0" indent="0">
              <a:buNone/>
            </a:pPr>
            <a:r>
              <a:rPr lang="es-MX" sz="1800" kern="100" dirty="0">
                <a:effectLst/>
                <a:latin typeface="Arial" panose="020B0604020202020204" pitchFamily="34" charset="0"/>
                <a:ea typeface="Aptos" panose="020B0004020202020204" pitchFamily="34" charset="0"/>
                <a:cs typeface="Times New Roman" panose="02020603050405020304" pitchFamily="18" charset="0"/>
              </a:rPr>
              <a:t>El valor de alfa es 0.15. Aquí se obtuvo valores interesantes como el MAD de 52198.53 y un MAPE de 54.43%. El rango de </a:t>
            </a:r>
            <a:r>
              <a:rPr lang="es-MX" sz="1800" kern="100" dirty="0" err="1">
                <a:effectLst/>
                <a:latin typeface="Arial" panose="020B0604020202020204" pitchFamily="34" charset="0"/>
                <a:ea typeface="Aptos" panose="020B0004020202020204" pitchFamily="34" charset="0"/>
                <a:cs typeface="Times New Roman" panose="02020603050405020304" pitchFamily="18" charset="0"/>
              </a:rPr>
              <a:t>Tst</a:t>
            </a:r>
            <a:r>
              <a:rPr lang="es-MX" sz="1800" kern="100" dirty="0">
                <a:effectLst/>
                <a:latin typeface="Arial" panose="020B0604020202020204" pitchFamily="34" charset="0"/>
                <a:ea typeface="Aptos" panose="020B0004020202020204" pitchFamily="34" charset="0"/>
                <a:cs typeface="Times New Roman" panose="02020603050405020304" pitchFamily="18" charset="0"/>
              </a:rPr>
              <a:t> se encuentra entre -2 y 1.7 lo cual indica menor tendencia a sobrestimar o subestimar valores en el modelo. </a:t>
            </a:r>
            <a:endParaRPr lang="es-PA"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PA" dirty="0"/>
          </a:p>
        </p:txBody>
      </p:sp>
      <p:pic>
        <p:nvPicPr>
          <p:cNvPr id="4" name="Imagen 3">
            <a:extLst>
              <a:ext uri="{FF2B5EF4-FFF2-40B4-BE49-F238E27FC236}">
                <a16:creationId xmlns:a16="http://schemas.microsoft.com/office/drawing/2014/main" id="{0966864F-B822-BE85-BF68-D7B37D1B5A77}"/>
              </a:ext>
            </a:extLst>
          </p:cNvPr>
          <p:cNvPicPr>
            <a:picLocks noChangeAspect="1"/>
          </p:cNvPicPr>
          <p:nvPr/>
        </p:nvPicPr>
        <p:blipFill>
          <a:blip r:embed="rId2"/>
          <a:stretch>
            <a:fillRect/>
          </a:stretch>
        </p:blipFill>
        <p:spPr>
          <a:xfrm>
            <a:off x="1965586" y="2876484"/>
            <a:ext cx="8574575" cy="3435416"/>
          </a:xfrm>
          <a:prstGeom prst="rect">
            <a:avLst/>
          </a:prstGeom>
        </p:spPr>
      </p:pic>
    </p:spTree>
    <p:extLst>
      <p:ext uri="{BB962C8B-B14F-4D97-AF65-F5344CB8AC3E}">
        <p14:creationId xmlns:p14="http://schemas.microsoft.com/office/powerpoint/2010/main" val="379219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E33AC-0645-82D7-F76E-2A6124426701}"/>
              </a:ext>
            </a:extLst>
          </p:cNvPr>
          <p:cNvSpPr>
            <a:spLocks noGrp="1"/>
          </p:cNvSpPr>
          <p:nvPr>
            <p:ph type="title"/>
          </p:nvPr>
        </p:nvSpPr>
        <p:spPr/>
        <p:txBody>
          <a:bodyPr/>
          <a:lstStyle/>
          <a:p>
            <a:r>
              <a:rPr lang="es-MX" dirty="0"/>
              <a:t>Modelo de Holt </a:t>
            </a:r>
            <a:endParaRPr lang="es-PA" dirty="0"/>
          </a:p>
        </p:txBody>
      </p:sp>
      <p:sp>
        <p:nvSpPr>
          <p:cNvPr id="3" name="Marcador de contenido 2">
            <a:extLst>
              <a:ext uri="{FF2B5EF4-FFF2-40B4-BE49-F238E27FC236}">
                <a16:creationId xmlns:a16="http://schemas.microsoft.com/office/drawing/2014/main" id="{5C0886E4-7F70-733E-2A2B-AB59BA2926FC}"/>
              </a:ext>
            </a:extLst>
          </p:cNvPr>
          <p:cNvSpPr>
            <a:spLocks noGrp="1"/>
          </p:cNvSpPr>
          <p:nvPr>
            <p:ph idx="1"/>
          </p:nvPr>
        </p:nvSpPr>
        <p:spPr/>
        <p:txBody>
          <a:bodyPr/>
          <a:lstStyle/>
          <a:p>
            <a:pPr marL="0" indent="0" algn="just">
              <a:lnSpc>
                <a:spcPct val="107000"/>
              </a:lnSpc>
              <a:spcAft>
                <a:spcPts val="800"/>
              </a:spcAft>
              <a:buNone/>
              <a:tabLst>
                <a:tab pos="568325" algn="l"/>
              </a:tabLst>
            </a:pPr>
            <a:r>
              <a:rPr lang="es-MX" sz="1800" kern="100" dirty="0">
                <a:latin typeface="Arial" panose="020B0604020202020204" pitchFamily="34" charset="0"/>
                <a:ea typeface="Aptos" panose="020B0004020202020204" pitchFamily="34" charset="0"/>
                <a:cs typeface="Arial" panose="020B0604020202020204" pitchFamily="34" charset="0"/>
              </a:rPr>
              <a:t>S</a:t>
            </a:r>
            <a:r>
              <a:rPr lang="es-MX" sz="1800" kern="100" dirty="0">
                <a:effectLst/>
                <a:latin typeface="Arial" panose="020B0604020202020204" pitchFamily="34" charset="0"/>
                <a:ea typeface="Aptos" panose="020B0004020202020204" pitchFamily="34" charset="0"/>
                <a:cs typeface="Arial" panose="020B0604020202020204" pitchFamily="34" charset="0"/>
              </a:rPr>
              <a:t>e utilizó un valor de alfa = 0.1 y beta = 0.15 lo cual trajo un nivel de </a:t>
            </a:r>
            <a:r>
              <a:rPr lang="es-MX" sz="1800" kern="100" dirty="0" err="1">
                <a:effectLst/>
                <a:latin typeface="Arial" panose="020B0604020202020204" pitchFamily="34" charset="0"/>
                <a:ea typeface="Aptos" panose="020B0004020202020204" pitchFamily="34" charset="0"/>
                <a:cs typeface="Arial" panose="020B0604020202020204" pitchFamily="34" charset="0"/>
              </a:rPr>
              <a:t>Lt</a:t>
            </a:r>
            <a:r>
              <a:rPr lang="es-MX" sz="1800" kern="100" dirty="0">
                <a:effectLst/>
                <a:latin typeface="Arial" panose="020B0604020202020204" pitchFamily="34" charset="0"/>
                <a:ea typeface="Aptos" panose="020B0004020202020204" pitchFamily="34" charset="0"/>
                <a:cs typeface="Arial" panose="020B0604020202020204" pitchFamily="34" charset="0"/>
              </a:rPr>
              <a:t> de ajuste más suave sin ser demasiado reactivo a cambios brucos. </a:t>
            </a:r>
            <a:endParaRPr lang="es-PA" sz="1800" kern="100" dirty="0">
              <a:effectLst/>
              <a:latin typeface="Arial" panose="020B06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tabLst>
                <a:tab pos="568325" algn="l"/>
              </a:tabLst>
            </a:pPr>
            <a:r>
              <a:rPr lang="es-MX" sz="1800" kern="100" dirty="0">
                <a:effectLst/>
                <a:latin typeface="Arial" panose="020B0604020202020204" pitchFamily="34" charset="0"/>
                <a:ea typeface="Aptos" panose="020B0004020202020204" pitchFamily="34" charset="0"/>
                <a:cs typeface="Arial" panose="020B0604020202020204" pitchFamily="34" charset="0"/>
              </a:rPr>
              <a:t>Tambien se notan mejoras en los errores de los periodos, lo cuales indican el ajuste del modelo a los datos. Al igual que en el modelo de suavización exponencial se observan errores altos en los periodos 5 y 9 los cuales coinciden con los picos de los datos en los mismos periodos. </a:t>
            </a:r>
            <a:endParaRPr lang="es-PA" sz="1800" kern="100" dirty="0">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PA" dirty="0"/>
          </a:p>
        </p:txBody>
      </p:sp>
      <p:pic>
        <p:nvPicPr>
          <p:cNvPr id="4" name="Imagen 3">
            <a:extLst>
              <a:ext uri="{FF2B5EF4-FFF2-40B4-BE49-F238E27FC236}">
                <a16:creationId xmlns:a16="http://schemas.microsoft.com/office/drawing/2014/main" id="{87C7340A-AF22-5282-5E7C-3B22E8D8BFD3}"/>
              </a:ext>
            </a:extLst>
          </p:cNvPr>
          <p:cNvPicPr>
            <a:picLocks noChangeAspect="1"/>
          </p:cNvPicPr>
          <p:nvPr/>
        </p:nvPicPr>
        <p:blipFill>
          <a:blip r:embed="rId2"/>
          <a:stretch>
            <a:fillRect/>
          </a:stretch>
        </p:blipFill>
        <p:spPr>
          <a:xfrm>
            <a:off x="3181544" y="3700665"/>
            <a:ext cx="5614903" cy="2792210"/>
          </a:xfrm>
          <a:prstGeom prst="rect">
            <a:avLst/>
          </a:prstGeom>
        </p:spPr>
      </p:pic>
    </p:spTree>
    <p:extLst>
      <p:ext uri="{BB962C8B-B14F-4D97-AF65-F5344CB8AC3E}">
        <p14:creationId xmlns:p14="http://schemas.microsoft.com/office/powerpoint/2010/main" val="74838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E3C7D-8E41-E6AC-D66F-E8EEEB277C3A}"/>
              </a:ext>
            </a:extLst>
          </p:cNvPr>
          <p:cNvSpPr>
            <a:spLocks noGrp="1"/>
          </p:cNvSpPr>
          <p:nvPr>
            <p:ph type="title"/>
          </p:nvPr>
        </p:nvSpPr>
        <p:spPr/>
        <p:txBody>
          <a:bodyPr/>
          <a:lstStyle/>
          <a:p>
            <a:r>
              <a:rPr lang="es-MX" dirty="0"/>
              <a:t>Modelo ARIMA</a:t>
            </a:r>
            <a:endParaRPr lang="es-PA" dirty="0"/>
          </a:p>
        </p:txBody>
      </p:sp>
      <p:pic>
        <p:nvPicPr>
          <p:cNvPr id="4" name="Marcador de contenido 3" descr="Imagen que contiene Interfaz de usuario gráfica&#10;&#10;Descripción generada automáticamente">
            <a:extLst>
              <a:ext uri="{FF2B5EF4-FFF2-40B4-BE49-F238E27FC236}">
                <a16:creationId xmlns:a16="http://schemas.microsoft.com/office/drawing/2014/main" id="{F75DA05D-89DA-2535-E23E-8657FC45AF51}"/>
              </a:ext>
            </a:extLst>
          </p:cNvPr>
          <p:cNvPicPr>
            <a:picLocks noGrp="1" noChangeAspect="1"/>
          </p:cNvPicPr>
          <p:nvPr>
            <p:ph idx="1"/>
          </p:nvPr>
        </p:nvPicPr>
        <p:blipFill>
          <a:blip r:embed="rId2"/>
          <a:stretch>
            <a:fillRect/>
          </a:stretch>
        </p:blipFill>
        <p:spPr>
          <a:xfrm>
            <a:off x="1916837" y="1825625"/>
            <a:ext cx="8358325" cy="4351338"/>
          </a:xfrm>
          <a:prstGeom prst="rect">
            <a:avLst/>
          </a:prstGeom>
        </p:spPr>
      </p:pic>
    </p:spTree>
    <p:extLst>
      <p:ext uri="{BB962C8B-B14F-4D97-AF65-F5344CB8AC3E}">
        <p14:creationId xmlns:p14="http://schemas.microsoft.com/office/powerpoint/2010/main" val="199550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772E9-B11D-719F-4C22-7D701E795FE4}"/>
              </a:ext>
            </a:extLst>
          </p:cNvPr>
          <p:cNvSpPr>
            <a:spLocks noGrp="1"/>
          </p:cNvSpPr>
          <p:nvPr>
            <p:ph type="title"/>
          </p:nvPr>
        </p:nvSpPr>
        <p:spPr/>
        <p:txBody>
          <a:bodyPr/>
          <a:lstStyle/>
          <a:p>
            <a:r>
              <a:rPr lang="es-MX" dirty="0"/>
              <a:t>Predicción de Cantidad de Beneficiarios de la UTP</a:t>
            </a:r>
            <a:endParaRPr lang="es-PA" dirty="0"/>
          </a:p>
        </p:txBody>
      </p:sp>
      <p:graphicFrame>
        <p:nvGraphicFramePr>
          <p:cNvPr id="6" name="Marcador de contenido 5">
            <a:extLst>
              <a:ext uri="{FF2B5EF4-FFF2-40B4-BE49-F238E27FC236}">
                <a16:creationId xmlns:a16="http://schemas.microsoft.com/office/drawing/2014/main" id="{4B5BB256-D5CB-840D-2106-93469165A09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437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C2F4E-C0B3-7313-FAE3-FBDA0126E684}"/>
              </a:ext>
            </a:extLst>
          </p:cNvPr>
          <p:cNvSpPr>
            <a:spLocks noGrp="1"/>
          </p:cNvSpPr>
          <p:nvPr>
            <p:ph type="title"/>
          </p:nvPr>
        </p:nvSpPr>
        <p:spPr/>
        <p:txBody>
          <a:bodyPr/>
          <a:lstStyle/>
          <a:p>
            <a:r>
              <a:rPr lang="es-MX" dirty="0"/>
              <a:t>Promedio Móvil (3 periodos )</a:t>
            </a:r>
            <a:endParaRPr lang="es-PA" dirty="0"/>
          </a:p>
        </p:txBody>
      </p:sp>
      <p:pic>
        <p:nvPicPr>
          <p:cNvPr id="4" name="Marcador de contenido 3" descr="Tabla&#10;&#10;Descripción generada automáticamente">
            <a:extLst>
              <a:ext uri="{FF2B5EF4-FFF2-40B4-BE49-F238E27FC236}">
                <a16:creationId xmlns:a16="http://schemas.microsoft.com/office/drawing/2014/main" id="{72DC2C6C-4413-E127-456F-CB3F2A916AC0}"/>
              </a:ext>
            </a:extLst>
          </p:cNvPr>
          <p:cNvPicPr>
            <a:picLocks noGrp="1" noChangeAspect="1"/>
          </p:cNvPicPr>
          <p:nvPr>
            <p:ph idx="1"/>
          </p:nvPr>
        </p:nvPicPr>
        <p:blipFill>
          <a:blip r:embed="rId2"/>
          <a:stretch>
            <a:fillRect/>
          </a:stretch>
        </p:blipFill>
        <p:spPr>
          <a:xfrm>
            <a:off x="838200" y="1690688"/>
            <a:ext cx="10515600" cy="4028488"/>
          </a:xfrm>
          <a:prstGeom prst="rect">
            <a:avLst/>
          </a:prstGeom>
        </p:spPr>
      </p:pic>
      <p:sp>
        <p:nvSpPr>
          <p:cNvPr id="5" name="CuadroTexto 4">
            <a:extLst>
              <a:ext uri="{FF2B5EF4-FFF2-40B4-BE49-F238E27FC236}">
                <a16:creationId xmlns:a16="http://schemas.microsoft.com/office/drawing/2014/main" id="{78DD32BC-FCE2-140B-0626-A785C54D33DC}"/>
              </a:ext>
            </a:extLst>
          </p:cNvPr>
          <p:cNvSpPr txBox="1"/>
          <p:nvPr/>
        </p:nvSpPr>
        <p:spPr>
          <a:xfrm>
            <a:off x="925749" y="5719176"/>
            <a:ext cx="10515600" cy="923330"/>
          </a:xfrm>
          <a:prstGeom prst="rect">
            <a:avLst/>
          </a:prstGeom>
          <a:noFill/>
        </p:spPr>
        <p:txBody>
          <a:bodyPr wrap="square" rtlCol="0">
            <a:spAutoFit/>
          </a:bodyPr>
          <a:lstStyle/>
          <a:p>
            <a:pPr algn="just"/>
            <a:r>
              <a:rPr lang="es-PA" sz="1800" dirty="0">
                <a:effectLst/>
                <a:latin typeface="Arial" panose="020B0604020202020204" pitchFamily="34" charset="0"/>
                <a:ea typeface="Aptos" panose="020B0004020202020204" pitchFamily="34" charset="0"/>
              </a:rPr>
              <a:t>Se puede observar que el valor de MAPE de 43.23% en el último período indica que hay una variabilidad considerable en el ajuste del modelo a los datos, lo que sugiere que el promedio móvil de 3 períodos no es el ajuste más preciso. </a:t>
            </a:r>
            <a:endParaRPr lang="es-PA" dirty="0"/>
          </a:p>
        </p:txBody>
      </p:sp>
    </p:spTree>
    <p:extLst>
      <p:ext uri="{BB962C8B-B14F-4D97-AF65-F5344CB8AC3E}">
        <p14:creationId xmlns:p14="http://schemas.microsoft.com/office/powerpoint/2010/main" val="169697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2138-F819-BE47-1DEC-CFD16FAD54B8}"/>
              </a:ext>
            </a:extLst>
          </p:cNvPr>
          <p:cNvSpPr>
            <a:spLocks noGrp="1"/>
          </p:cNvSpPr>
          <p:nvPr>
            <p:ph type="title"/>
          </p:nvPr>
        </p:nvSpPr>
        <p:spPr/>
        <p:txBody>
          <a:bodyPr/>
          <a:lstStyle/>
          <a:p>
            <a:r>
              <a:rPr lang="es-MX" dirty="0"/>
              <a:t>Promedio Móvil (4 períodos)</a:t>
            </a:r>
            <a:endParaRPr lang="es-PA" dirty="0"/>
          </a:p>
        </p:txBody>
      </p:sp>
      <p:sp>
        <p:nvSpPr>
          <p:cNvPr id="3" name="Marcador de contenido 2">
            <a:extLst>
              <a:ext uri="{FF2B5EF4-FFF2-40B4-BE49-F238E27FC236}">
                <a16:creationId xmlns:a16="http://schemas.microsoft.com/office/drawing/2014/main" id="{0F337007-70BD-DC07-1455-20C4151AF03C}"/>
              </a:ext>
            </a:extLst>
          </p:cNvPr>
          <p:cNvSpPr>
            <a:spLocks noGrp="1"/>
          </p:cNvSpPr>
          <p:nvPr>
            <p:ph idx="1"/>
          </p:nvPr>
        </p:nvSpPr>
        <p:spPr/>
        <p:txBody>
          <a:bodyPr>
            <a:normAutofit/>
          </a:bodyPr>
          <a:lstStyle/>
          <a:p>
            <a:pPr marL="0" indent="0" algn="just">
              <a:buNone/>
            </a:pPr>
            <a:r>
              <a:rPr lang="es-PA" sz="2000" dirty="0">
                <a:effectLst/>
                <a:latin typeface="Arial" panose="020B0604020202020204" pitchFamily="34" charset="0"/>
                <a:ea typeface="Aptos" panose="020B0004020202020204" pitchFamily="34" charset="0"/>
              </a:rPr>
              <a:t>En este caso se observan algunas variaciones por ejemplo que el MAPE se reduce a 41.143. En cuanto al porcentaje de error, este aumentó en el último periodo. Y en cuanto a los valores del </a:t>
            </a:r>
            <a:r>
              <a:rPr lang="es-PA" sz="2000" dirty="0" err="1">
                <a:effectLst/>
                <a:latin typeface="Arial" panose="020B0604020202020204" pitchFamily="34" charset="0"/>
                <a:ea typeface="Aptos" panose="020B0004020202020204" pitchFamily="34" charset="0"/>
              </a:rPr>
              <a:t>Tst</a:t>
            </a:r>
            <a:r>
              <a:rPr lang="es-PA" sz="2000" dirty="0">
                <a:effectLst/>
                <a:latin typeface="Arial" panose="020B0604020202020204" pitchFamily="34" charset="0"/>
                <a:ea typeface="Aptos" panose="020B0004020202020204" pitchFamily="34" charset="0"/>
              </a:rPr>
              <a:t> se observa que todos están en el rango negativo, con el valor inferior de -4, lo cual sugiere que aun se necesita realizar ajustes para mejorar la precisión</a:t>
            </a:r>
            <a:endParaRPr lang="es-PA" sz="3200" dirty="0"/>
          </a:p>
        </p:txBody>
      </p:sp>
      <p:pic>
        <p:nvPicPr>
          <p:cNvPr id="5" name="Imagen 4">
            <a:extLst>
              <a:ext uri="{FF2B5EF4-FFF2-40B4-BE49-F238E27FC236}">
                <a16:creationId xmlns:a16="http://schemas.microsoft.com/office/drawing/2014/main" id="{5B99E938-3557-FBEB-9F3A-F61A3DCC25EA}"/>
              </a:ext>
            </a:extLst>
          </p:cNvPr>
          <p:cNvPicPr>
            <a:picLocks noChangeAspect="1"/>
          </p:cNvPicPr>
          <p:nvPr/>
        </p:nvPicPr>
        <p:blipFill>
          <a:blip r:embed="rId2"/>
          <a:stretch>
            <a:fillRect/>
          </a:stretch>
        </p:blipFill>
        <p:spPr>
          <a:xfrm>
            <a:off x="1985042" y="3350882"/>
            <a:ext cx="8469248" cy="2961018"/>
          </a:xfrm>
          <a:prstGeom prst="rect">
            <a:avLst/>
          </a:prstGeom>
        </p:spPr>
      </p:pic>
    </p:spTree>
    <p:extLst>
      <p:ext uri="{BB962C8B-B14F-4D97-AF65-F5344CB8AC3E}">
        <p14:creationId xmlns:p14="http://schemas.microsoft.com/office/powerpoint/2010/main" val="157100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46632-47E1-57BB-8562-44DD0D816D16}"/>
              </a:ext>
            </a:extLst>
          </p:cNvPr>
          <p:cNvSpPr>
            <a:spLocks noGrp="1"/>
          </p:cNvSpPr>
          <p:nvPr>
            <p:ph type="title"/>
          </p:nvPr>
        </p:nvSpPr>
        <p:spPr/>
        <p:txBody>
          <a:bodyPr/>
          <a:lstStyle/>
          <a:p>
            <a:r>
              <a:rPr lang="es-MX" dirty="0"/>
              <a:t>Suavización Exponencial </a:t>
            </a:r>
            <a:endParaRPr lang="es-PA" dirty="0"/>
          </a:p>
        </p:txBody>
      </p:sp>
      <p:sp>
        <p:nvSpPr>
          <p:cNvPr id="3" name="Marcador de contenido 2">
            <a:extLst>
              <a:ext uri="{FF2B5EF4-FFF2-40B4-BE49-F238E27FC236}">
                <a16:creationId xmlns:a16="http://schemas.microsoft.com/office/drawing/2014/main" id="{5F62E49B-123A-933E-874E-5115EF4F6532}"/>
              </a:ext>
            </a:extLst>
          </p:cNvPr>
          <p:cNvSpPr>
            <a:spLocks noGrp="1"/>
          </p:cNvSpPr>
          <p:nvPr>
            <p:ph idx="1"/>
          </p:nvPr>
        </p:nvSpPr>
        <p:spPr/>
        <p:txBody>
          <a:bodyPr/>
          <a:lstStyle/>
          <a:p>
            <a:pPr marL="0" indent="0" algn="just">
              <a:lnSpc>
                <a:spcPct val="107000"/>
              </a:lnSpc>
              <a:spcAft>
                <a:spcPts val="800"/>
              </a:spcAft>
              <a:buNone/>
            </a:pPr>
            <a:r>
              <a:rPr lang="es-PA" sz="1800" kern="100" dirty="0">
                <a:effectLst/>
                <a:latin typeface="Arial" panose="020B0604020202020204" pitchFamily="34" charset="0"/>
                <a:ea typeface="Aptos" panose="020B0004020202020204" pitchFamily="34" charset="0"/>
                <a:cs typeface="Arial" panose="020B0604020202020204" pitchFamily="34" charset="0"/>
              </a:rPr>
              <a:t>Se puede observar que el error promedio es de 3.27 lo cual es un error bastante manejable. De igual forma, el MAD presenta valores bajos que indican que las predicciones no están demasiado alejadas de los valores reales. </a:t>
            </a:r>
          </a:p>
          <a:p>
            <a:pPr marL="0" indent="0" algn="just">
              <a:lnSpc>
                <a:spcPct val="107000"/>
              </a:lnSpc>
              <a:spcAft>
                <a:spcPts val="800"/>
              </a:spcAft>
              <a:buNone/>
            </a:pPr>
            <a:r>
              <a:rPr lang="es-PA" sz="1800" kern="100" dirty="0">
                <a:effectLst/>
                <a:latin typeface="Arial" panose="020B0604020202020204" pitchFamily="34" charset="0"/>
                <a:ea typeface="Aptos" panose="020B0004020202020204" pitchFamily="34" charset="0"/>
                <a:cs typeface="Arial" panose="020B0604020202020204" pitchFamily="34" charset="0"/>
              </a:rPr>
              <a:t>En cuanto al porcentaje de error, se observan periodos con error relativamente altos como el periodo 4 y el 9, lo cual sugiere que el modelo no está prediciendo correctamente en estos periodos.</a:t>
            </a:r>
          </a:p>
          <a:p>
            <a:pPr marL="0" indent="0">
              <a:buNone/>
            </a:pPr>
            <a:endParaRPr lang="es-PA" dirty="0"/>
          </a:p>
        </p:txBody>
      </p:sp>
      <p:pic>
        <p:nvPicPr>
          <p:cNvPr id="4" name="Imagen 3">
            <a:extLst>
              <a:ext uri="{FF2B5EF4-FFF2-40B4-BE49-F238E27FC236}">
                <a16:creationId xmlns:a16="http://schemas.microsoft.com/office/drawing/2014/main" id="{437CE469-6DCA-9811-06E4-E8ED407CCEA5}"/>
              </a:ext>
            </a:extLst>
          </p:cNvPr>
          <p:cNvPicPr>
            <a:picLocks noChangeAspect="1"/>
          </p:cNvPicPr>
          <p:nvPr/>
        </p:nvPicPr>
        <p:blipFill>
          <a:blip r:embed="rId2"/>
          <a:stretch>
            <a:fillRect/>
          </a:stretch>
        </p:blipFill>
        <p:spPr>
          <a:xfrm>
            <a:off x="2665978" y="3905623"/>
            <a:ext cx="6673350" cy="2659196"/>
          </a:xfrm>
          <a:prstGeom prst="rect">
            <a:avLst/>
          </a:prstGeom>
        </p:spPr>
      </p:pic>
    </p:spTree>
    <p:extLst>
      <p:ext uri="{BB962C8B-B14F-4D97-AF65-F5344CB8AC3E}">
        <p14:creationId xmlns:p14="http://schemas.microsoft.com/office/powerpoint/2010/main" val="284590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96F25-596A-C1CD-467B-3083F175897F}"/>
              </a:ext>
            </a:extLst>
          </p:cNvPr>
          <p:cNvSpPr>
            <a:spLocks noGrp="1"/>
          </p:cNvSpPr>
          <p:nvPr>
            <p:ph type="title"/>
          </p:nvPr>
        </p:nvSpPr>
        <p:spPr>
          <a:xfrm>
            <a:off x="762000" y="1138036"/>
            <a:ext cx="9058195" cy="1048901"/>
          </a:xfrm>
        </p:spPr>
        <p:txBody>
          <a:bodyPr anchor="t">
            <a:normAutofit/>
          </a:bodyPr>
          <a:lstStyle/>
          <a:p>
            <a:r>
              <a:rPr lang="es-MX" sz="3200"/>
              <a:t>Modelo Holt </a:t>
            </a:r>
            <a:endParaRPr lang="es-PA"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0C2C1CC8-A9CE-9E3C-B3CB-45DE531CA0EC}"/>
              </a:ext>
            </a:extLst>
          </p:cNvPr>
          <p:cNvPicPr>
            <a:picLocks noChangeAspect="1"/>
          </p:cNvPicPr>
          <p:nvPr/>
        </p:nvPicPr>
        <p:blipFill>
          <a:blip r:embed="rId2"/>
          <a:stretch>
            <a:fillRect/>
          </a:stretch>
        </p:blipFill>
        <p:spPr>
          <a:xfrm>
            <a:off x="476655" y="2400903"/>
            <a:ext cx="5619345" cy="2683237"/>
          </a:xfrm>
          <a:prstGeom prst="rect">
            <a:avLst/>
          </a:prstGeom>
        </p:spPr>
      </p:pic>
      <p:sp>
        <p:nvSpPr>
          <p:cNvPr id="3" name="Marcador de contenido 2">
            <a:extLst>
              <a:ext uri="{FF2B5EF4-FFF2-40B4-BE49-F238E27FC236}">
                <a16:creationId xmlns:a16="http://schemas.microsoft.com/office/drawing/2014/main" id="{B98494F1-5F18-1DCC-CA1F-0E3E6C25E2C6}"/>
              </a:ext>
            </a:extLst>
          </p:cNvPr>
          <p:cNvSpPr>
            <a:spLocks noGrp="1"/>
          </p:cNvSpPr>
          <p:nvPr>
            <p:ph idx="1"/>
          </p:nvPr>
        </p:nvSpPr>
        <p:spPr>
          <a:xfrm>
            <a:off x="6731918" y="2321168"/>
            <a:ext cx="4567453" cy="3821215"/>
          </a:xfrm>
        </p:spPr>
        <p:txBody>
          <a:bodyPr>
            <a:normAutofit/>
          </a:bodyPr>
          <a:lstStyle/>
          <a:p>
            <a:pPr marL="0" indent="0">
              <a:spcAft>
                <a:spcPts val="800"/>
              </a:spcAft>
              <a:buNone/>
              <a:tabLst>
                <a:tab pos="1988820" algn="l"/>
              </a:tabLst>
            </a:pPr>
            <a:r>
              <a:rPr lang="es-PA" sz="1400" kern="100" dirty="0">
                <a:effectLst/>
                <a:latin typeface="Arial" panose="020B0604020202020204" pitchFamily="34" charset="0"/>
                <a:ea typeface="Aptos" panose="020B0004020202020204" pitchFamily="34" charset="0"/>
                <a:cs typeface="Arial" panose="020B0604020202020204" pitchFamily="34" charset="0"/>
              </a:rPr>
              <a:t>Respecto al MSE, se muestran valores moderados, pero con un aumento en los últimos periodos. De igual forma el MAD, que da valores manejables, pero con picos en los últimos periodos. Respecto al porcentaje de error, hay variaciones, pero la más destacable es la del periodo 0 con 123.11% lo cual indica que es el periodo más problemático para trabajar, situación que coincide con los modelos antes aplicados. </a:t>
            </a:r>
          </a:p>
          <a:p>
            <a:pPr marL="0" indent="0">
              <a:spcAft>
                <a:spcPts val="800"/>
              </a:spcAft>
              <a:buNone/>
              <a:tabLst>
                <a:tab pos="1988820" algn="l"/>
              </a:tabLst>
            </a:pPr>
            <a:r>
              <a:rPr lang="es-PA" sz="1400" kern="100" dirty="0">
                <a:effectLst/>
                <a:latin typeface="Arial" panose="020B0604020202020204" pitchFamily="34" charset="0"/>
                <a:ea typeface="Aptos" panose="020B0004020202020204" pitchFamily="34" charset="0"/>
                <a:cs typeface="Arial" panose="020B0604020202020204" pitchFamily="34" charset="0"/>
              </a:rPr>
              <a:t>El MAPE, maneja un promedio más alto que en la suavización exponencial, con un valor de 42.95%. Los valores del TS (señal de seguimiento) oscila entre 1.68 (periodo 7) y -2.20 (periodo 9). Esto indica que en algunos periodos el modelo está subestimando o sobreestimando los valores reales</a:t>
            </a:r>
          </a:p>
          <a:p>
            <a:pPr marL="0" indent="0">
              <a:buNone/>
            </a:pPr>
            <a:endParaRPr lang="es-PA" sz="1400" dirty="0"/>
          </a:p>
        </p:txBody>
      </p:sp>
    </p:spTree>
    <p:extLst>
      <p:ext uri="{BB962C8B-B14F-4D97-AF65-F5344CB8AC3E}">
        <p14:creationId xmlns:p14="http://schemas.microsoft.com/office/powerpoint/2010/main" val="138607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09F35-FCA4-009B-0CA1-EEE51F601725}"/>
              </a:ext>
            </a:extLst>
          </p:cNvPr>
          <p:cNvSpPr>
            <a:spLocks noGrp="1"/>
          </p:cNvSpPr>
          <p:nvPr>
            <p:ph type="title"/>
          </p:nvPr>
        </p:nvSpPr>
        <p:spPr/>
        <p:txBody>
          <a:bodyPr/>
          <a:lstStyle/>
          <a:p>
            <a:r>
              <a:rPr lang="es-MX" dirty="0"/>
              <a:t>Modelo ARIMA</a:t>
            </a:r>
            <a:endParaRPr lang="es-PA" dirty="0"/>
          </a:p>
        </p:txBody>
      </p:sp>
      <p:pic>
        <p:nvPicPr>
          <p:cNvPr id="4" name="Marcador de contenido 3" descr="Tabla&#10;&#10;Descripción generada automáticamente">
            <a:extLst>
              <a:ext uri="{FF2B5EF4-FFF2-40B4-BE49-F238E27FC236}">
                <a16:creationId xmlns:a16="http://schemas.microsoft.com/office/drawing/2014/main" id="{526F8D55-D942-3F88-4720-30290C1D0B6E}"/>
              </a:ext>
            </a:extLst>
          </p:cNvPr>
          <p:cNvPicPr>
            <a:picLocks noGrp="1" noChangeAspect="1"/>
          </p:cNvPicPr>
          <p:nvPr>
            <p:ph idx="1"/>
          </p:nvPr>
        </p:nvPicPr>
        <p:blipFill>
          <a:blip r:embed="rId2"/>
          <a:stretch>
            <a:fillRect/>
          </a:stretch>
        </p:blipFill>
        <p:spPr>
          <a:xfrm>
            <a:off x="3088058" y="1690687"/>
            <a:ext cx="5700211" cy="3766529"/>
          </a:xfrm>
          <a:prstGeom prst="rect">
            <a:avLst/>
          </a:prstGeom>
        </p:spPr>
      </p:pic>
      <p:sp>
        <p:nvSpPr>
          <p:cNvPr id="5" name="CuadroTexto 4">
            <a:extLst>
              <a:ext uri="{FF2B5EF4-FFF2-40B4-BE49-F238E27FC236}">
                <a16:creationId xmlns:a16="http://schemas.microsoft.com/office/drawing/2014/main" id="{706AB566-9802-1B5C-D170-8980C38297CF}"/>
              </a:ext>
            </a:extLst>
          </p:cNvPr>
          <p:cNvSpPr txBox="1"/>
          <p:nvPr/>
        </p:nvSpPr>
        <p:spPr>
          <a:xfrm>
            <a:off x="526914" y="5569545"/>
            <a:ext cx="10826886" cy="646331"/>
          </a:xfrm>
          <a:prstGeom prst="rect">
            <a:avLst/>
          </a:prstGeom>
          <a:noFill/>
        </p:spPr>
        <p:txBody>
          <a:bodyPr wrap="square" rtlCol="0">
            <a:spAutoFit/>
          </a:bodyPr>
          <a:lstStyle/>
          <a:p>
            <a:pPr algn="just"/>
            <a:r>
              <a:rPr lang="es-PA" sz="1800" dirty="0">
                <a:effectLst/>
                <a:latin typeface="Arial" panose="020B0604020202020204" pitchFamily="34" charset="0"/>
                <a:ea typeface="Aptos" panose="020B0004020202020204" pitchFamily="34" charset="0"/>
              </a:rPr>
              <a:t>ARIMA arroja un MSE de 15.19, con una precisión aceptable, algo mejor que el resultado obtenido por Holt. En el MAD ARIMA brinda un valor de 3.00 donde también muestra mayor precisión que Holt. </a:t>
            </a:r>
            <a:endParaRPr lang="es-PA" dirty="0"/>
          </a:p>
        </p:txBody>
      </p:sp>
    </p:spTree>
    <p:extLst>
      <p:ext uri="{BB962C8B-B14F-4D97-AF65-F5344CB8AC3E}">
        <p14:creationId xmlns:p14="http://schemas.microsoft.com/office/powerpoint/2010/main" val="320807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B9FB20-9143-E819-4579-6258A6EE421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Introducción </a:t>
            </a:r>
          </a:p>
        </p:txBody>
      </p:sp>
      <p:pic>
        <p:nvPicPr>
          <p:cNvPr id="7" name="Graphic 6" descr="Libros">
            <a:extLst>
              <a:ext uri="{FF2B5EF4-FFF2-40B4-BE49-F238E27FC236}">
                <a16:creationId xmlns:a16="http://schemas.microsoft.com/office/drawing/2014/main" id="{7C7069B0-593E-CD75-F8AE-5415460EEE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9" name="Graphic 8" descr="Libros">
            <a:extLst>
              <a:ext uri="{FF2B5EF4-FFF2-40B4-BE49-F238E27FC236}">
                <a16:creationId xmlns:a16="http://schemas.microsoft.com/office/drawing/2014/main" id="{FB8027BE-AF32-4A39-8E2E-6C73976120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23869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931B7-E12D-0148-E8E5-F33A2F204991}"/>
              </a:ext>
            </a:extLst>
          </p:cNvPr>
          <p:cNvSpPr>
            <a:spLocks noGrp="1"/>
          </p:cNvSpPr>
          <p:nvPr>
            <p:ph type="title"/>
          </p:nvPr>
        </p:nvSpPr>
        <p:spPr/>
        <p:txBody>
          <a:bodyPr/>
          <a:lstStyle/>
          <a:p>
            <a:r>
              <a:rPr lang="es-MX" dirty="0"/>
              <a:t>Resultados </a:t>
            </a:r>
            <a:endParaRPr lang="es-PA" dirty="0"/>
          </a:p>
        </p:txBody>
      </p:sp>
      <p:sp>
        <p:nvSpPr>
          <p:cNvPr id="3" name="Marcador de contenido 2">
            <a:extLst>
              <a:ext uri="{FF2B5EF4-FFF2-40B4-BE49-F238E27FC236}">
                <a16:creationId xmlns:a16="http://schemas.microsoft.com/office/drawing/2014/main" id="{4B9AB45E-5332-39F8-93BB-E6B573741A0B}"/>
              </a:ext>
            </a:extLst>
          </p:cNvPr>
          <p:cNvSpPr>
            <a:spLocks noGrp="1"/>
          </p:cNvSpPr>
          <p:nvPr>
            <p:ph idx="1"/>
          </p:nvPr>
        </p:nvSpPr>
        <p:spPr/>
        <p:txBody>
          <a:bodyPr/>
          <a:lstStyle/>
          <a:p>
            <a:pPr marL="0" indent="0">
              <a:buNone/>
            </a:pPr>
            <a:r>
              <a:rPr lang="es-MX" dirty="0"/>
              <a:t>Monto Otorgado a los estudiantes de la UTP durante 2024: 157683.18 dólares</a:t>
            </a:r>
          </a:p>
          <a:p>
            <a:pPr marL="0" indent="0">
              <a:buNone/>
            </a:pPr>
            <a:endParaRPr lang="es-PA" dirty="0"/>
          </a:p>
        </p:txBody>
      </p:sp>
      <p:pic>
        <p:nvPicPr>
          <p:cNvPr id="4" name="Imagen 3" descr="Tabla&#10;&#10;Descripción generada automáticamente">
            <a:extLst>
              <a:ext uri="{FF2B5EF4-FFF2-40B4-BE49-F238E27FC236}">
                <a16:creationId xmlns:a16="http://schemas.microsoft.com/office/drawing/2014/main" id="{F987E45F-25C2-A833-C980-35CE57FBD6F4}"/>
              </a:ext>
            </a:extLst>
          </p:cNvPr>
          <p:cNvPicPr>
            <a:picLocks noChangeAspect="1"/>
          </p:cNvPicPr>
          <p:nvPr/>
        </p:nvPicPr>
        <p:blipFill>
          <a:blip r:embed="rId2"/>
          <a:stretch>
            <a:fillRect/>
          </a:stretch>
        </p:blipFill>
        <p:spPr>
          <a:xfrm>
            <a:off x="1236543" y="2968982"/>
            <a:ext cx="9981069" cy="2293681"/>
          </a:xfrm>
          <a:prstGeom prst="rect">
            <a:avLst/>
          </a:prstGeom>
        </p:spPr>
      </p:pic>
    </p:spTree>
    <p:extLst>
      <p:ext uri="{BB962C8B-B14F-4D97-AF65-F5344CB8AC3E}">
        <p14:creationId xmlns:p14="http://schemas.microsoft.com/office/powerpoint/2010/main" val="108045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702565F-7377-5611-3F06-5F9105B74B8D}"/>
              </a:ext>
            </a:extLst>
          </p:cNvPr>
          <p:cNvSpPr>
            <a:spLocks noGrp="1"/>
          </p:cNvSpPr>
          <p:nvPr>
            <p:ph idx="1"/>
          </p:nvPr>
        </p:nvSpPr>
        <p:spPr>
          <a:xfrm>
            <a:off x="223736" y="374514"/>
            <a:ext cx="11303541" cy="6108971"/>
          </a:xfrm>
        </p:spPr>
        <p:txBody>
          <a:bodyPr>
            <a:normAutofit/>
          </a:bodyPr>
          <a:lstStyle/>
          <a:p>
            <a:pPr marL="0" indent="0" algn="just">
              <a:buNone/>
            </a:pPr>
            <a:r>
              <a:rPr lang="es-MX" sz="2400" dirty="0"/>
              <a:t>Cantidad de estudiantes de la UTP beneficiados en 2024: 10 </a:t>
            </a:r>
            <a:endParaRPr lang="es-PA" sz="2400" dirty="0"/>
          </a:p>
        </p:txBody>
      </p:sp>
      <p:pic>
        <p:nvPicPr>
          <p:cNvPr id="4" name="Imagen 3">
            <a:extLst>
              <a:ext uri="{FF2B5EF4-FFF2-40B4-BE49-F238E27FC236}">
                <a16:creationId xmlns:a16="http://schemas.microsoft.com/office/drawing/2014/main" id="{D42DD722-B5EA-C6C3-01C8-A4A582D1543A}"/>
              </a:ext>
            </a:extLst>
          </p:cNvPr>
          <p:cNvPicPr>
            <a:picLocks noChangeAspect="1"/>
          </p:cNvPicPr>
          <p:nvPr/>
        </p:nvPicPr>
        <p:blipFill>
          <a:blip r:embed="rId2"/>
          <a:stretch>
            <a:fillRect/>
          </a:stretch>
        </p:blipFill>
        <p:spPr>
          <a:xfrm>
            <a:off x="905271" y="1680494"/>
            <a:ext cx="9821723" cy="2271474"/>
          </a:xfrm>
          <a:prstGeom prst="rect">
            <a:avLst/>
          </a:prstGeom>
        </p:spPr>
      </p:pic>
    </p:spTree>
    <p:extLst>
      <p:ext uri="{BB962C8B-B14F-4D97-AF65-F5344CB8AC3E}">
        <p14:creationId xmlns:p14="http://schemas.microsoft.com/office/powerpoint/2010/main" val="316094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5D880-CB41-DA7C-C28A-D62642DA8E13}"/>
              </a:ext>
            </a:extLst>
          </p:cNvPr>
          <p:cNvSpPr>
            <a:spLocks noGrp="1"/>
          </p:cNvSpPr>
          <p:nvPr>
            <p:ph type="title"/>
          </p:nvPr>
        </p:nvSpPr>
        <p:spPr/>
        <p:txBody>
          <a:bodyPr/>
          <a:lstStyle/>
          <a:p>
            <a:r>
              <a:rPr lang="es-MX" dirty="0"/>
              <a:t>Hallazgos </a:t>
            </a:r>
            <a:endParaRPr lang="es-PA" dirty="0"/>
          </a:p>
        </p:txBody>
      </p:sp>
      <p:sp>
        <p:nvSpPr>
          <p:cNvPr id="3" name="Marcador de contenido 2">
            <a:extLst>
              <a:ext uri="{FF2B5EF4-FFF2-40B4-BE49-F238E27FC236}">
                <a16:creationId xmlns:a16="http://schemas.microsoft.com/office/drawing/2014/main" id="{911BE7F2-448D-6229-F2C3-532917671AA1}"/>
              </a:ext>
            </a:extLst>
          </p:cNvPr>
          <p:cNvSpPr>
            <a:spLocks noGrp="1"/>
          </p:cNvSpPr>
          <p:nvPr>
            <p:ph idx="1"/>
          </p:nvPr>
        </p:nvSpPr>
        <p:spPr/>
        <p:txBody>
          <a:bodyPr>
            <a:normAutofit lnSpcReduction="10000"/>
          </a:bodyPr>
          <a:lstStyle/>
          <a:p>
            <a:pPr marL="342900" lvl="0" indent="-342900" algn="just">
              <a:lnSpc>
                <a:spcPct val="107000"/>
              </a:lnSpc>
              <a:buFont typeface="Symbol" panose="05050102010706020507" pitchFamily="18" charset="2"/>
              <a:buChar char=""/>
            </a:pPr>
            <a:r>
              <a:rPr lang="es-MX" sz="2400" kern="100" dirty="0">
                <a:effectLst/>
                <a:latin typeface="Arial" panose="020B0604020202020204" pitchFamily="34" charset="0"/>
                <a:ea typeface="Aptos" panose="020B0004020202020204" pitchFamily="34" charset="0"/>
                <a:cs typeface="Arial" panose="020B0604020202020204" pitchFamily="34" charset="0"/>
              </a:rPr>
              <a:t>Hay indicios que la información del </a:t>
            </a:r>
            <a:r>
              <a:rPr lang="es-MX" sz="2400" kern="100" dirty="0" err="1">
                <a:effectLst/>
                <a:latin typeface="Arial" panose="020B0604020202020204" pitchFamily="34" charset="0"/>
                <a:ea typeface="Aptos" panose="020B0004020202020204" pitchFamily="34" charset="0"/>
                <a:cs typeface="Arial" panose="020B0604020202020204" pitchFamily="34" charset="0"/>
              </a:rPr>
              <a:t>dataset</a:t>
            </a:r>
            <a:r>
              <a:rPr lang="es-MX" sz="2400" kern="100" dirty="0">
                <a:effectLst/>
                <a:latin typeface="Arial" panose="020B0604020202020204" pitchFamily="34" charset="0"/>
                <a:ea typeface="Aptos" panose="020B0004020202020204" pitchFamily="34" charset="0"/>
                <a:cs typeface="Arial" panose="020B0604020202020204" pitchFamily="34" charset="0"/>
              </a:rPr>
              <a:t> está incompleta. </a:t>
            </a:r>
          </a:p>
          <a:p>
            <a:pPr marL="342900" lvl="0" indent="-342900" algn="just">
              <a:lnSpc>
                <a:spcPct val="107000"/>
              </a:lnSpc>
              <a:buFont typeface="Symbol" panose="05050102010706020507" pitchFamily="18" charset="2"/>
              <a:buChar char=""/>
            </a:pPr>
            <a:r>
              <a:rPr lang="es-MX" sz="2400" kern="100" dirty="0">
                <a:effectLst/>
                <a:latin typeface="Arial" panose="020B0604020202020204" pitchFamily="34" charset="0"/>
                <a:ea typeface="Aptos" panose="020B0004020202020204" pitchFamily="34" charset="0"/>
                <a:cs typeface="Arial" panose="020B0604020202020204" pitchFamily="34" charset="0"/>
              </a:rPr>
              <a:t>Cuando se publicó el </a:t>
            </a:r>
            <a:r>
              <a:rPr lang="es-MX" sz="2400" kern="100" dirty="0" err="1">
                <a:effectLst/>
                <a:latin typeface="Arial" panose="020B0604020202020204" pitchFamily="34" charset="0"/>
                <a:ea typeface="Aptos" panose="020B0004020202020204" pitchFamily="34" charset="0"/>
                <a:cs typeface="Arial" panose="020B0604020202020204" pitchFamily="34" charset="0"/>
              </a:rPr>
              <a:t>dataset</a:t>
            </a:r>
            <a:r>
              <a:rPr lang="es-MX" sz="2400" kern="100" dirty="0">
                <a:effectLst/>
                <a:latin typeface="Arial" panose="020B0604020202020204" pitchFamily="34" charset="0"/>
                <a:ea typeface="Aptos" panose="020B0004020202020204" pitchFamily="34" charset="0"/>
                <a:cs typeface="Arial" panose="020B0604020202020204" pitchFamily="34" charset="0"/>
              </a:rPr>
              <a:t> utilizado para este estudio, los representantes del IFARHU dijeron que aquí se encontraría la información referente a los auxilios económicos. Sin embargo, se ha podido ver en la data que hay más programas incluidos. Además, en los medios de comunicación se han presentado denuncias de personas que solicitaron otro tipo de apoyos (becas, préstamos) y luego salieron en el listado de auxilios económicos. </a:t>
            </a:r>
            <a:endParaRPr lang="es-PA" sz="24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400" kern="100" dirty="0">
                <a:effectLst/>
                <a:latin typeface="Arial" panose="020B0604020202020204" pitchFamily="34" charset="0"/>
                <a:ea typeface="Aptos" panose="020B0004020202020204" pitchFamily="34" charset="0"/>
                <a:cs typeface="Arial" panose="020B0604020202020204" pitchFamily="34" charset="0"/>
              </a:rPr>
              <a:t>El data set utilizado no contempla información acerca de las becas de concurso de todos los niveles, así que la cantidad de beneficiarios y cantidad de dinero debe ser mayor a la mostrada en el </a:t>
            </a:r>
            <a:r>
              <a:rPr lang="es-MX" sz="2400" kern="100" dirty="0" err="1">
                <a:effectLst/>
                <a:latin typeface="Arial" panose="020B0604020202020204" pitchFamily="34" charset="0"/>
                <a:ea typeface="Aptos" panose="020B0004020202020204" pitchFamily="34" charset="0"/>
                <a:cs typeface="Arial" panose="020B0604020202020204" pitchFamily="34" charset="0"/>
              </a:rPr>
              <a:t>dataset</a:t>
            </a:r>
            <a:r>
              <a:rPr lang="es-MX" sz="2400" kern="100" dirty="0">
                <a:effectLst/>
                <a:latin typeface="Arial" panose="020B0604020202020204" pitchFamily="34" charset="0"/>
                <a:ea typeface="Aptos" panose="020B0004020202020204" pitchFamily="34" charset="0"/>
                <a:cs typeface="Arial" panose="020B0604020202020204" pitchFamily="34" charset="0"/>
              </a:rPr>
              <a:t>. </a:t>
            </a:r>
            <a:endParaRPr lang="es-P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84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78B8E-E205-E97C-3CE3-EBC899A9F5BF}"/>
              </a:ext>
            </a:extLst>
          </p:cNvPr>
          <p:cNvSpPr>
            <a:spLocks noGrp="1"/>
          </p:cNvSpPr>
          <p:nvPr>
            <p:ph type="title"/>
          </p:nvPr>
        </p:nvSpPr>
        <p:spPr/>
        <p:txBody>
          <a:bodyPr/>
          <a:lstStyle/>
          <a:p>
            <a:r>
              <a:rPr lang="es-MX" dirty="0"/>
              <a:t>Conclusiones</a:t>
            </a:r>
            <a:endParaRPr lang="es-PA" dirty="0"/>
          </a:p>
        </p:txBody>
      </p:sp>
      <p:sp>
        <p:nvSpPr>
          <p:cNvPr id="3" name="Marcador de contenido 2">
            <a:extLst>
              <a:ext uri="{FF2B5EF4-FFF2-40B4-BE49-F238E27FC236}">
                <a16:creationId xmlns:a16="http://schemas.microsoft.com/office/drawing/2014/main" id="{7238DFCE-331C-06F2-C077-ADDCC06D199A}"/>
              </a:ext>
            </a:extLst>
          </p:cNvPr>
          <p:cNvSpPr>
            <a:spLocks noGrp="1"/>
          </p:cNvSpPr>
          <p:nvPr>
            <p:ph idx="1"/>
          </p:nvPr>
        </p:nvSpPr>
        <p:spPr/>
        <p:txBody>
          <a:bodyPr>
            <a:normAutofit fontScale="77500" lnSpcReduction="20000"/>
          </a:bodyPr>
          <a:lstStyle/>
          <a:p>
            <a:pPr marL="342900" lvl="0" indent="-342900" algn="just">
              <a:lnSpc>
                <a:spcPct val="107000"/>
              </a:lnSpc>
              <a:buFont typeface="Symbol" panose="05050102010706020507" pitchFamily="18" charset="2"/>
              <a:buChar char=""/>
            </a:pPr>
            <a:r>
              <a:rPr lang="es-MX" sz="2600" kern="100" dirty="0">
                <a:effectLst/>
                <a:latin typeface="Arial" panose="020B0604020202020204" pitchFamily="34" charset="0"/>
                <a:ea typeface="Aptos" panose="020B0004020202020204" pitchFamily="34" charset="0"/>
                <a:cs typeface="Arial" panose="020B0604020202020204" pitchFamily="34" charset="0"/>
              </a:rPr>
              <a:t>Es de vital importancia contar con datos correctos, ordenados, completos que ofrezcan una muestra real de la información que se desea predecir. Si la fuente de datos no está correcta, de salida todo el proceso obtendrá resultados inexactos. </a:t>
            </a:r>
            <a:endParaRPr lang="es-PA" sz="26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s-MX" sz="2600" kern="100" dirty="0">
                <a:effectLst/>
                <a:latin typeface="Arial" panose="020B0604020202020204" pitchFamily="34" charset="0"/>
                <a:ea typeface="Aptos" panose="020B0004020202020204" pitchFamily="34" charset="0"/>
                <a:cs typeface="Arial" panose="020B0604020202020204" pitchFamily="34" charset="0"/>
              </a:rPr>
              <a:t>Se deben conocer las bases estadísticas para la manipulación de los datos y la lectura de los resultados de los modelos. </a:t>
            </a:r>
            <a:endParaRPr lang="es-PA" sz="26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s-MX" sz="2600" kern="100" dirty="0">
                <a:effectLst/>
                <a:latin typeface="Arial" panose="020B0604020202020204" pitchFamily="34" charset="0"/>
                <a:ea typeface="Aptos" panose="020B0004020202020204" pitchFamily="34" charset="0"/>
                <a:cs typeface="Arial" panose="020B0604020202020204" pitchFamily="34" charset="0"/>
              </a:rPr>
              <a:t>Es importante conocer que tipo de resultados brindan los modelos y como se deben interpretar.</a:t>
            </a:r>
            <a:endParaRPr lang="es-PA" sz="26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600" kern="100" dirty="0">
                <a:effectLst/>
                <a:latin typeface="Arial" panose="020B0604020202020204" pitchFamily="34" charset="0"/>
                <a:ea typeface="Aptos" panose="020B0004020202020204" pitchFamily="34" charset="0"/>
                <a:cs typeface="Arial" panose="020B0604020202020204" pitchFamily="34" charset="0"/>
              </a:rPr>
              <a:t>Tener conciencia de que a las finales las predicciones son solo eso, una valoración de lo que podrá ocurrir tomando en cuenta los datos históricos. Es posible que las predicciones fallen por múltiples situaciones, pero lo que hay que tener seguridad es que el proceso de los modelos predictivos se hizo de forma correcta y se aplicaron las técnicas necesarias para evitar sesgos, malas interpretaciones o manejo inadecuado de las métricas presentadas por los modelos. </a:t>
            </a:r>
            <a:endParaRPr lang="es-PA" sz="2600" kern="100" dirty="0">
              <a:effectLst/>
              <a:latin typeface="Arial" panose="020B0604020202020204" pitchFamily="34" charset="0"/>
              <a:ea typeface="Aptos" panose="020B0004020202020204" pitchFamily="34" charset="0"/>
              <a:cs typeface="Arial" panose="020B0604020202020204" pitchFamily="34" charset="0"/>
            </a:endParaRPr>
          </a:p>
          <a:p>
            <a:endParaRPr lang="es-PA" dirty="0"/>
          </a:p>
        </p:txBody>
      </p:sp>
    </p:spTree>
    <p:extLst>
      <p:ext uri="{BB962C8B-B14F-4D97-AF65-F5344CB8AC3E}">
        <p14:creationId xmlns:p14="http://schemas.microsoft.com/office/powerpoint/2010/main" val="413449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0BA66-E72F-9D8F-324D-F053EA3E0C9C}"/>
              </a:ext>
            </a:extLst>
          </p:cNvPr>
          <p:cNvSpPr>
            <a:spLocks noGrp="1"/>
          </p:cNvSpPr>
          <p:nvPr>
            <p:ph type="title"/>
          </p:nvPr>
        </p:nvSpPr>
        <p:spPr/>
        <p:txBody>
          <a:bodyPr/>
          <a:lstStyle/>
          <a:p>
            <a:r>
              <a:rPr lang="es-MX" dirty="0"/>
              <a:t>Problemática</a:t>
            </a:r>
            <a:endParaRPr lang="es-PA" dirty="0"/>
          </a:p>
        </p:txBody>
      </p:sp>
      <p:sp>
        <p:nvSpPr>
          <p:cNvPr id="3" name="Marcador de contenido 2">
            <a:extLst>
              <a:ext uri="{FF2B5EF4-FFF2-40B4-BE49-F238E27FC236}">
                <a16:creationId xmlns:a16="http://schemas.microsoft.com/office/drawing/2014/main" id="{5ABDC4BE-4E16-BEEA-5767-2A4765458DE1}"/>
              </a:ext>
            </a:extLst>
          </p:cNvPr>
          <p:cNvSpPr>
            <a:spLocks noGrp="1"/>
          </p:cNvSpPr>
          <p:nvPr>
            <p:ph idx="1"/>
          </p:nvPr>
        </p:nvSpPr>
        <p:spPr/>
        <p:txBody>
          <a:bodyPr/>
          <a:lstStyle/>
          <a:p>
            <a:pPr algn="just">
              <a:lnSpc>
                <a:spcPct val="107000"/>
              </a:lnSpc>
              <a:spcAft>
                <a:spcPts val="800"/>
              </a:spcAft>
            </a:pPr>
            <a:r>
              <a:rPr lang="es-MX" sz="1800" kern="100" dirty="0">
                <a:latin typeface="Arial" panose="020B0604020202020204" pitchFamily="34" charset="0"/>
                <a:ea typeface="Aptos" panose="020B0004020202020204" pitchFamily="34" charset="0"/>
                <a:cs typeface="Times New Roman" panose="02020603050405020304" pitchFamily="18" charset="0"/>
              </a:rPr>
              <a:t>A</a:t>
            </a:r>
            <a:r>
              <a:rPr lang="es-MX" sz="1800" kern="100" dirty="0">
                <a:effectLst/>
                <a:latin typeface="Arial" panose="020B0604020202020204" pitchFamily="34" charset="0"/>
                <a:ea typeface="Aptos" panose="020B0004020202020204" pitchFamily="34" charset="0"/>
                <a:cs typeface="Times New Roman" panose="02020603050405020304" pitchFamily="18" charset="0"/>
              </a:rPr>
              <a:t>nalizar los datos referentes a los beneficios otorgados a estudiantes de Universidad Tecnológica de Panamá para poder predecir el monto que debe ser otorgado durante el 2024 y la cantidad de estudiantes beneficiados por los mismos.</a:t>
            </a:r>
            <a:endParaRPr lang="es-PA"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s-MX" sz="1800" kern="100" dirty="0">
                <a:effectLst/>
                <a:latin typeface="Arial" panose="020B0604020202020204" pitchFamily="34" charset="0"/>
                <a:ea typeface="Aptos" panose="020B0004020202020204" pitchFamily="34" charset="0"/>
                <a:cs typeface="Times New Roman" panose="02020603050405020304" pitchFamily="18" charset="0"/>
              </a:rPr>
              <a:t>Analizar la relación entre el monto de dinero asignado vs cantidad de beneficiarios, a lo largo del periodo 2015-2023 con el fin de generar los indicadores clave como por ejemplo el promedio del monto otorgado a cada estudiante, que puedan ayudar a analizar el comportamiento histórico de estos préstamos. </a:t>
            </a:r>
            <a:endParaRPr lang="es-PA"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PA" dirty="0"/>
          </a:p>
        </p:txBody>
      </p:sp>
    </p:spTree>
    <p:extLst>
      <p:ext uri="{BB962C8B-B14F-4D97-AF65-F5344CB8AC3E}">
        <p14:creationId xmlns:p14="http://schemas.microsoft.com/office/powerpoint/2010/main" val="133492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98257-97BA-229C-2273-42FB7F65CFE3}"/>
              </a:ext>
            </a:extLst>
          </p:cNvPr>
          <p:cNvSpPr>
            <a:spLocks noGrp="1"/>
          </p:cNvSpPr>
          <p:nvPr>
            <p:ph type="title"/>
          </p:nvPr>
        </p:nvSpPr>
        <p:spPr/>
        <p:txBody>
          <a:bodyPr/>
          <a:lstStyle/>
          <a:p>
            <a:r>
              <a:rPr lang="es-MX" dirty="0"/>
              <a:t>Metodología </a:t>
            </a:r>
            <a:endParaRPr lang="es-PA" dirty="0"/>
          </a:p>
        </p:txBody>
      </p:sp>
      <p:sp>
        <p:nvSpPr>
          <p:cNvPr id="3" name="Marcador de contenido 2">
            <a:extLst>
              <a:ext uri="{FF2B5EF4-FFF2-40B4-BE49-F238E27FC236}">
                <a16:creationId xmlns:a16="http://schemas.microsoft.com/office/drawing/2014/main" id="{8C11CBFA-9C3A-09F8-BA95-D499AB6D3BDB}"/>
              </a:ext>
            </a:extLst>
          </p:cNvPr>
          <p:cNvSpPr>
            <a:spLocks noGrp="1"/>
          </p:cNvSpPr>
          <p:nvPr>
            <p:ph idx="1"/>
          </p:nvPr>
        </p:nvSpPr>
        <p:spPr/>
        <p:txBody>
          <a:bodyPr/>
          <a:lstStyle/>
          <a:p>
            <a:r>
              <a:rPr lang="es-MX" dirty="0"/>
              <a:t>Escogencia del </a:t>
            </a:r>
            <a:r>
              <a:rPr lang="es-MX" dirty="0" err="1"/>
              <a:t>Dataset</a:t>
            </a:r>
            <a:r>
              <a:rPr lang="es-MX" dirty="0"/>
              <a:t> IFARHU</a:t>
            </a:r>
          </a:p>
        </p:txBody>
      </p:sp>
      <p:pic>
        <p:nvPicPr>
          <p:cNvPr id="4" name="Imagen 3">
            <a:extLst>
              <a:ext uri="{FF2B5EF4-FFF2-40B4-BE49-F238E27FC236}">
                <a16:creationId xmlns:a16="http://schemas.microsoft.com/office/drawing/2014/main" id="{7556056D-29C7-8A86-062F-F2FFCC07588F}"/>
              </a:ext>
            </a:extLst>
          </p:cNvPr>
          <p:cNvPicPr>
            <a:picLocks noChangeAspect="1"/>
          </p:cNvPicPr>
          <p:nvPr/>
        </p:nvPicPr>
        <p:blipFill>
          <a:blip r:embed="rId2"/>
          <a:stretch>
            <a:fillRect/>
          </a:stretch>
        </p:blipFill>
        <p:spPr>
          <a:xfrm>
            <a:off x="2918897" y="3304525"/>
            <a:ext cx="5614903" cy="2097206"/>
          </a:xfrm>
          <a:prstGeom prst="rect">
            <a:avLst/>
          </a:prstGeom>
        </p:spPr>
      </p:pic>
    </p:spTree>
    <p:extLst>
      <p:ext uri="{BB962C8B-B14F-4D97-AF65-F5344CB8AC3E}">
        <p14:creationId xmlns:p14="http://schemas.microsoft.com/office/powerpoint/2010/main" val="264048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CEF69-6E03-B042-90D6-134656687E56}"/>
              </a:ext>
            </a:extLst>
          </p:cNvPr>
          <p:cNvSpPr>
            <a:spLocks noGrp="1"/>
          </p:cNvSpPr>
          <p:nvPr>
            <p:ph type="title"/>
          </p:nvPr>
        </p:nvSpPr>
        <p:spPr/>
        <p:txBody>
          <a:bodyPr/>
          <a:lstStyle/>
          <a:p>
            <a:r>
              <a:rPr lang="es-MX" dirty="0"/>
              <a:t>Preparación de Datos </a:t>
            </a:r>
            <a:endParaRPr lang="es-PA" dirty="0"/>
          </a:p>
        </p:txBody>
      </p:sp>
      <p:sp>
        <p:nvSpPr>
          <p:cNvPr id="3" name="Marcador de contenido 2">
            <a:extLst>
              <a:ext uri="{FF2B5EF4-FFF2-40B4-BE49-F238E27FC236}">
                <a16:creationId xmlns:a16="http://schemas.microsoft.com/office/drawing/2014/main" id="{EAB19563-7657-5ABD-E4EF-B644AB3915C4}"/>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s-MX" sz="2000" kern="100" dirty="0">
                <a:effectLst/>
                <a:latin typeface="Arial" panose="020B0604020202020204" pitchFamily="34" charset="0"/>
                <a:ea typeface="Aptos" panose="020B0004020202020204" pitchFamily="34" charset="0"/>
                <a:cs typeface="Arial" panose="020B0604020202020204" pitchFamily="34" charset="0"/>
              </a:rPr>
              <a:t>Verificación y eliminación de datos duplicados. </a:t>
            </a:r>
            <a:endParaRPr lang="es-PA" sz="20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s-MX" sz="2000" kern="100" dirty="0">
                <a:effectLst/>
                <a:latin typeface="Arial" panose="020B0604020202020204" pitchFamily="34" charset="0"/>
                <a:ea typeface="Aptos" panose="020B0004020202020204" pitchFamily="34" charset="0"/>
                <a:cs typeface="Arial" panose="020B0604020202020204" pitchFamily="34" charset="0"/>
              </a:rPr>
              <a:t>Conversión de los valores de monto de tipo Texto a tipo Número. </a:t>
            </a:r>
            <a:endParaRPr lang="es-PA" sz="20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s-PA" sz="2000" kern="100" dirty="0">
                <a:effectLst/>
                <a:latin typeface="Arial" panose="020B0604020202020204" pitchFamily="34" charset="0"/>
                <a:ea typeface="Aptos" panose="020B0004020202020204" pitchFamily="34" charset="0"/>
                <a:cs typeface="Arial" panose="020B0604020202020204" pitchFamily="34" charset="0"/>
              </a:rPr>
              <a:t>Extracción del año a partir de las fechas de aprobación para facilitar el análisis manual.</a:t>
            </a:r>
          </a:p>
          <a:p>
            <a:pPr marL="342900" lvl="0" indent="-342900" algn="just">
              <a:lnSpc>
                <a:spcPct val="107000"/>
              </a:lnSpc>
              <a:buFont typeface="Symbol" panose="05050102010706020507" pitchFamily="18" charset="2"/>
              <a:buChar char=""/>
            </a:pPr>
            <a:r>
              <a:rPr lang="es-MX" sz="2000" kern="100" dirty="0">
                <a:effectLst/>
                <a:latin typeface="Arial" panose="020B0604020202020204" pitchFamily="34" charset="0"/>
                <a:ea typeface="Aptos" panose="020B0004020202020204" pitchFamily="34" charset="0"/>
                <a:cs typeface="Arial" panose="020B0604020202020204" pitchFamily="34" charset="0"/>
              </a:rPr>
              <a:t>Normalización del nombre de la universidad.</a:t>
            </a:r>
          </a:p>
          <a:p>
            <a:pPr marL="342900" lvl="0" indent="-342900" algn="just">
              <a:lnSpc>
                <a:spcPct val="107000"/>
              </a:lnSpc>
              <a:buFont typeface="Symbol" panose="05050102010706020507" pitchFamily="18" charset="2"/>
              <a:buChar char=""/>
            </a:pPr>
            <a:r>
              <a:rPr lang="es-MX" sz="2000" kern="100" dirty="0">
                <a:effectLst/>
                <a:latin typeface="Arial" panose="020B0604020202020204" pitchFamily="34" charset="0"/>
                <a:ea typeface="Aptos" panose="020B0004020202020204" pitchFamily="34" charset="0"/>
                <a:cs typeface="Arial" panose="020B0604020202020204" pitchFamily="34" charset="0"/>
              </a:rPr>
              <a:t>Ocultar los datos personales de los beneficiarios.</a:t>
            </a:r>
            <a:endParaRPr lang="es-PA" sz="2000" kern="100" dirty="0">
              <a:effectLst/>
              <a:latin typeface="Arial" panose="020B0604020202020204" pitchFamily="34" charset="0"/>
              <a:ea typeface="Aptos" panose="020B0004020202020204" pitchFamily="34" charset="0"/>
              <a:cs typeface="Arial" panose="020B0604020202020204" pitchFamily="34" charset="0"/>
            </a:endParaRPr>
          </a:p>
          <a:p>
            <a:endParaRPr lang="es-PA" dirty="0"/>
          </a:p>
        </p:txBody>
      </p:sp>
    </p:spTree>
    <p:extLst>
      <p:ext uri="{BB962C8B-B14F-4D97-AF65-F5344CB8AC3E}">
        <p14:creationId xmlns:p14="http://schemas.microsoft.com/office/powerpoint/2010/main" val="142592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73CD4-99E1-7D5F-A411-50B195F249BE}"/>
              </a:ext>
            </a:extLst>
          </p:cNvPr>
          <p:cNvSpPr>
            <a:spLocks noGrp="1"/>
          </p:cNvSpPr>
          <p:nvPr>
            <p:ph type="title"/>
          </p:nvPr>
        </p:nvSpPr>
        <p:spPr/>
        <p:txBody>
          <a:bodyPr/>
          <a:lstStyle/>
          <a:p>
            <a:r>
              <a:rPr lang="es-MX" dirty="0"/>
              <a:t>Análisis de Monto y Cantidad de Beneficiarios por año </a:t>
            </a:r>
            <a:endParaRPr lang="es-PA" dirty="0"/>
          </a:p>
        </p:txBody>
      </p:sp>
      <p:pic>
        <p:nvPicPr>
          <p:cNvPr id="7" name="Marcador de contenido 6" descr="Gráfico, Gráfico de barras&#10;&#10;Descripción generada automáticamente">
            <a:extLst>
              <a:ext uri="{FF2B5EF4-FFF2-40B4-BE49-F238E27FC236}">
                <a16:creationId xmlns:a16="http://schemas.microsoft.com/office/drawing/2014/main" id="{3E434897-60A3-7B01-0768-A1FDA160588A}"/>
              </a:ext>
            </a:extLst>
          </p:cNvPr>
          <p:cNvPicPr>
            <a:picLocks noGrp="1" noChangeAspect="1"/>
          </p:cNvPicPr>
          <p:nvPr>
            <p:ph sz="half" idx="2"/>
          </p:nvPr>
        </p:nvPicPr>
        <p:blipFill rotWithShape="1">
          <a:blip r:embed="rId2"/>
          <a:srcRect l="1810" t="2470" r="2467" b="1195"/>
          <a:stretch/>
        </p:blipFill>
        <p:spPr bwMode="auto">
          <a:xfrm>
            <a:off x="839788" y="2920852"/>
            <a:ext cx="5157787" cy="2853034"/>
          </a:xfrm>
          <a:prstGeom prst="rect">
            <a:avLst/>
          </a:prstGeom>
          <a:ln>
            <a:noFill/>
          </a:ln>
          <a:extLst>
            <a:ext uri="{53640926-AAD7-44D8-BBD7-CCE9431645EC}">
              <a14:shadowObscured xmlns:a14="http://schemas.microsoft.com/office/drawing/2010/main"/>
            </a:ext>
          </a:extLst>
        </p:spPr>
      </p:pic>
      <p:pic>
        <p:nvPicPr>
          <p:cNvPr id="8" name="Marcador de contenido 7" descr="Gráfico, Gráfico de barras&#10;&#10;Descripción generada automáticamente">
            <a:extLst>
              <a:ext uri="{FF2B5EF4-FFF2-40B4-BE49-F238E27FC236}">
                <a16:creationId xmlns:a16="http://schemas.microsoft.com/office/drawing/2014/main" id="{4DAE4799-78D1-3798-DB91-AD06CC5B5436}"/>
              </a:ext>
            </a:extLst>
          </p:cNvPr>
          <p:cNvPicPr>
            <a:picLocks noGrp="1" noChangeAspect="1"/>
          </p:cNvPicPr>
          <p:nvPr>
            <p:ph sz="quarter" idx="4"/>
          </p:nvPr>
        </p:nvPicPr>
        <p:blipFill rotWithShape="1">
          <a:blip r:embed="rId3"/>
          <a:srcRect r="1219" b="3852"/>
          <a:stretch/>
        </p:blipFill>
        <p:spPr bwMode="auto">
          <a:xfrm>
            <a:off x="6172200" y="2831395"/>
            <a:ext cx="5183188" cy="30319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402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04456-AAB3-170D-304D-EE301A21D449}"/>
              </a:ext>
            </a:extLst>
          </p:cNvPr>
          <p:cNvSpPr>
            <a:spLocks noGrp="1"/>
          </p:cNvSpPr>
          <p:nvPr>
            <p:ph type="title"/>
          </p:nvPr>
        </p:nvSpPr>
        <p:spPr>
          <a:xfrm>
            <a:off x="762000" y="1143486"/>
            <a:ext cx="4267200" cy="1437406"/>
          </a:xfrm>
        </p:spPr>
        <p:txBody>
          <a:bodyPr anchor="t">
            <a:normAutofit/>
          </a:bodyPr>
          <a:lstStyle/>
          <a:p>
            <a:r>
              <a:rPr lang="es-MX" sz="3200"/>
              <a:t>Indicadores generados</a:t>
            </a:r>
            <a:endParaRPr lang="es-PA" sz="3200"/>
          </a:p>
        </p:txBody>
      </p:sp>
      <p:cxnSp>
        <p:nvCxnSpPr>
          <p:cNvPr id="47" name="Straight Connector 8">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EFBFF1D-8FCB-68C6-0AB6-35DF58F91791}"/>
              </a:ext>
            </a:extLst>
          </p:cNvPr>
          <p:cNvSpPr>
            <a:spLocks noGrp="1"/>
          </p:cNvSpPr>
          <p:nvPr>
            <p:ph idx="1"/>
          </p:nvPr>
        </p:nvSpPr>
        <p:spPr>
          <a:xfrm>
            <a:off x="5700409" y="838199"/>
            <a:ext cx="5963055" cy="2683214"/>
          </a:xfrm>
        </p:spPr>
        <p:txBody>
          <a:bodyPr>
            <a:normAutofit lnSpcReduction="10000"/>
          </a:bodyPr>
          <a:lstStyle/>
          <a:p>
            <a:pPr marL="342900" lvl="0" indent="-342900" algn="just">
              <a:buFont typeface="Symbol" panose="05050102010706020507" pitchFamily="18" charset="2"/>
              <a:buChar char=""/>
            </a:pPr>
            <a:r>
              <a:rPr lang="es-MX" sz="1400" b="1" kern="100" dirty="0">
                <a:effectLst/>
                <a:latin typeface="Arial" panose="020B0604020202020204" pitchFamily="34" charset="0"/>
                <a:ea typeface="Aptos" panose="020B0004020202020204" pitchFamily="34" charset="0"/>
                <a:cs typeface="Times New Roman" panose="02020603050405020304" pitchFamily="18" charset="0"/>
              </a:rPr>
              <a:t>Monto promedio por beneficiario:</a:t>
            </a:r>
            <a:r>
              <a:rPr lang="es-MX" sz="1400" kern="100" dirty="0">
                <a:effectLst/>
                <a:latin typeface="Arial" panose="020B0604020202020204" pitchFamily="34" charset="0"/>
                <a:ea typeface="Aptos" panose="020B0004020202020204" pitchFamily="34" charset="0"/>
                <a:cs typeface="Times New Roman" panose="02020603050405020304" pitchFamily="18" charset="0"/>
              </a:rPr>
              <a:t> </a:t>
            </a:r>
            <a:r>
              <a:rPr lang="es-PA" sz="1400" kern="100" dirty="0">
                <a:effectLst/>
                <a:latin typeface="Arial" panose="020B0604020202020204" pitchFamily="34" charset="0"/>
                <a:ea typeface="Aptos" panose="020B0004020202020204" pitchFamily="34" charset="0"/>
                <a:cs typeface="Times New Roman" panose="02020603050405020304" pitchFamily="18" charset="0"/>
              </a:rPr>
              <a:t>permite entender cómo ha evolucionado la cantidad de dinero asignada a cada beneficiario. A lo largo de los años, el número de beneficiarios puede variar significativamente, pero es crucial evaluar si el monto otorgado por persona ha aumentado o disminuido.</a:t>
            </a:r>
            <a:endParaRPr lang="es-P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anose="05050102010706020507" pitchFamily="18" charset="2"/>
              <a:buChar char=""/>
            </a:pPr>
            <a:r>
              <a:rPr lang="es-MX" sz="1400" b="1" kern="100" dirty="0">
                <a:effectLst/>
                <a:latin typeface="Arial" panose="020B0604020202020204" pitchFamily="34" charset="0"/>
                <a:ea typeface="Aptos" panose="020B0004020202020204" pitchFamily="34" charset="0"/>
                <a:cs typeface="Times New Roman" panose="02020603050405020304" pitchFamily="18" charset="0"/>
              </a:rPr>
              <a:t>Tasa de crecimiento del monto:</a:t>
            </a:r>
            <a:r>
              <a:rPr lang="es-MX" sz="1400" kern="100" dirty="0">
                <a:effectLst/>
                <a:latin typeface="Arial" panose="020B0604020202020204" pitchFamily="34" charset="0"/>
                <a:ea typeface="Aptos" panose="020B0004020202020204" pitchFamily="34" charset="0"/>
                <a:cs typeface="Times New Roman" panose="02020603050405020304" pitchFamily="18" charset="0"/>
              </a:rPr>
              <a:t> </a:t>
            </a:r>
            <a:r>
              <a:rPr lang="es-PA" sz="1400" kern="100" dirty="0">
                <a:effectLst/>
                <a:latin typeface="Arial" panose="020B0604020202020204" pitchFamily="34" charset="0"/>
                <a:ea typeface="Aptos" panose="020B0004020202020204" pitchFamily="34" charset="0"/>
                <a:cs typeface="Times New Roman" panose="02020603050405020304" pitchFamily="18" charset="0"/>
              </a:rPr>
              <a:t>Este indicador mide el cambio porcentual en los montos otorgados de un año a otro. Puede ofrecer una clara perspectiva acerca de cómo ha fluctuado el presupuesto destinado a becas y préstamos a lo largo del tiempo.</a:t>
            </a:r>
            <a:endParaRPr lang="es-P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pPr>
            <a:r>
              <a:rPr lang="es-MX" sz="1400" b="1" kern="100" dirty="0">
                <a:effectLst/>
                <a:latin typeface="Arial" panose="020B0604020202020204" pitchFamily="34" charset="0"/>
                <a:ea typeface="Aptos" panose="020B0004020202020204" pitchFamily="34" charset="0"/>
                <a:cs typeface="Times New Roman" panose="02020603050405020304" pitchFamily="18" charset="0"/>
              </a:rPr>
              <a:t>Tasa de crecimiento de beneficiarios:</a:t>
            </a:r>
            <a:r>
              <a:rPr lang="es-MX" sz="1400" kern="100" dirty="0">
                <a:effectLst/>
                <a:latin typeface="Arial" panose="020B0604020202020204" pitchFamily="34" charset="0"/>
                <a:ea typeface="Aptos" panose="020B0004020202020204" pitchFamily="34" charset="0"/>
                <a:cs typeface="Times New Roman" panose="02020603050405020304" pitchFamily="18" charset="0"/>
              </a:rPr>
              <a:t> </a:t>
            </a:r>
            <a:r>
              <a:rPr lang="es-PA" sz="1400" kern="100" dirty="0">
                <a:effectLst/>
                <a:latin typeface="Arial" panose="020B0604020202020204" pitchFamily="34" charset="0"/>
                <a:ea typeface="Aptos" panose="020B0004020202020204" pitchFamily="34" charset="0"/>
                <a:cs typeface="Times New Roman" panose="02020603050405020304" pitchFamily="18" charset="0"/>
              </a:rPr>
              <a:t>Este indicador muestra cómo ha cambiado el número de beneficiarios con el paso del tiempo, comparando el número de estudiantes que recibieron apoyo financiero en un año con el año anterior.</a:t>
            </a:r>
            <a:endParaRPr lang="es-PA"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PA" sz="1000" dirty="0"/>
          </a:p>
        </p:txBody>
      </p:sp>
      <p:pic>
        <p:nvPicPr>
          <p:cNvPr id="4" name="Imagen 3" descr="Imagen que contiene Tabla&#10;&#10;Descripción generada automáticamente">
            <a:extLst>
              <a:ext uri="{FF2B5EF4-FFF2-40B4-BE49-F238E27FC236}">
                <a16:creationId xmlns:a16="http://schemas.microsoft.com/office/drawing/2014/main" id="{A4BFEC77-6E8A-14FA-3685-2D9203B91692}"/>
              </a:ext>
            </a:extLst>
          </p:cNvPr>
          <p:cNvPicPr>
            <a:picLocks noChangeAspect="1"/>
          </p:cNvPicPr>
          <p:nvPr/>
        </p:nvPicPr>
        <p:blipFill>
          <a:blip r:embed="rId2"/>
          <a:stretch>
            <a:fillRect/>
          </a:stretch>
        </p:blipFill>
        <p:spPr>
          <a:xfrm>
            <a:off x="801757" y="3722297"/>
            <a:ext cx="10591800" cy="1906524"/>
          </a:xfrm>
          <a:prstGeom prst="rect">
            <a:avLst/>
          </a:prstGeom>
        </p:spPr>
      </p:pic>
    </p:spTree>
    <p:extLst>
      <p:ext uri="{BB962C8B-B14F-4D97-AF65-F5344CB8AC3E}">
        <p14:creationId xmlns:p14="http://schemas.microsoft.com/office/powerpoint/2010/main" val="187667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F225C-3822-B35D-A2CA-19E7C47238F6}"/>
              </a:ext>
            </a:extLst>
          </p:cNvPr>
          <p:cNvSpPr>
            <a:spLocks noGrp="1"/>
          </p:cNvSpPr>
          <p:nvPr>
            <p:ph type="title"/>
          </p:nvPr>
        </p:nvSpPr>
        <p:spPr/>
        <p:txBody>
          <a:bodyPr/>
          <a:lstStyle/>
          <a:p>
            <a:r>
              <a:rPr lang="es-MX" dirty="0"/>
              <a:t>Predicción de Monto Asignado a beneficiarios de la UTP</a:t>
            </a:r>
            <a:endParaRPr lang="es-PA" dirty="0"/>
          </a:p>
        </p:txBody>
      </p:sp>
      <p:pic>
        <p:nvPicPr>
          <p:cNvPr id="4" name="Marcador de contenido 3" descr="Gráfico, Gráfico de barras&#10;&#10;Descripción generada automáticamente">
            <a:extLst>
              <a:ext uri="{FF2B5EF4-FFF2-40B4-BE49-F238E27FC236}">
                <a16:creationId xmlns:a16="http://schemas.microsoft.com/office/drawing/2014/main" id="{51958C64-08D1-7F80-D2A0-36039D8FBA95}"/>
              </a:ext>
            </a:extLst>
          </p:cNvPr>
          <p:cNvPicPr>
            <a:picLocks noGrp="1" noChangeAspect="1"/>
          </p:cNvPicPr>
          <p:nvPr>
            <p:ph idx="1"/>
          </p:nvPr>
        </p:nvPicPr>
        <p:blipFill>
          <a:blip r:embed="rId2"/>
          <a:stretch>
            <a:fillRect/>
          </a:stretch>
        </p:blipFill>
        <p:spPr>
          <a:xfrm>
            <a:off x="3278034" y="1825625"/>
            <a:ext cx="5635932" cy="4351338"/>
          </a:xfrm>
          <a:prstGeom prst="rect">
            <a:avLst/>
          </a:prstGeom>
        </p:spPr>
      </p:pic>
    </p:spTree>
    <p:extLst>
      <p:ext uri="{BB962C8B-B14F-4D97-AF65-F5344CB8AC3E}">
        <p14:creationId xmlns:p14="http://schemas.microsoft.com/office/powerpoint/2010/main" val="1461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002C0-AA68-6ED3-70A5-4CB323E13D63}"/>
              </a:ext>
            </a:extLst>
          </p:cNvPr>
          <p:cNvSpPr>
            <a:spLocks noGrp="1"/>
          </p:cNvSpPr>
          <p:nvPr>
            <p:ph type="title"/>
          </p:nvPr>
        </p:nvSpPr>
        <p:spPr/>
        <p:txBody>
          <a:bodyPr/>
          <a:lstStyle/>
          <a:p>
            <a:r>
              <a:rPr lang="es-MX" dirty="0"/>
              <a:t>Promedio Móvil (3 periodos)</a:t>
            </a:r>
            <a:endParaRPr lang="es-PA" dirty="0"/>
          </a:p>
        </p:txBody>
      </p:sp>
      <p:sp>
        <p:nvSpPr>
          <p:cNvPr id="3" name="Marcador de contenido 2">
            <a:extLst>
              <a:ext uri="{FF2B5EF4-FFF2-40B4-BE49-F238E27FC236}">
                <a16:creationId xmlns:a16="http://schemas.microsoft.com/office/drawing/2014/main" id="{CE3AAA0B-5451-7A1D-AB1D-ED7B7C7FDA3D}"/>
              </a:ext>
            </a:extLst>
          </p:cNvPr>
          <p:cNvSpPr>
            <a:spLocks noGrp="1"/>
          </p:cNvSpPr>
          <p:nvPr>
            <p:ph idx="1"/>
          </p:nvPr>
        </p:nvSpPr>
        <p:spPr/>
        <p:txBody>
          <a:bodyPr/>
          <a:lstStyle/>
          <a:p>
            <a:pPr marL="0" indent="0" algn="just">
              <a:buNone/>
            </a:pPr>
            <a:r>
              <a:rPr lang="es-MX" sz="2000" kern="100" dirty="0">
                <a:effectLst/>
                <a:latin typeface="Arial" panose="020B0604020202020204" pitchFamily="34" charset="0"/>
                <a:ea typeface="Aptos" panose="020B0004020202020204" pitchFamily="34" charset="0"/>
                <a:cs typeface="Times New Roman" panose="02020603050405020304" pitchFamily="18" charset="0"/>
              </a:rPr>
              <a:t>Al analizar los resultados se ven niveles de error significativos y un alto porcentaje de MAPE lo cual indica que quizás este no sea el mejor enfoque, ya que no hay tendencia consistente en los datos. </a:t>
            </a:r>
            <a:endParaRPr lang="es-PA"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PA" dirty="0"/>
          </a:p>
        </p:txBody>
      </p:sp>
      <p:pic>
        <p:nvPicPr>
          <p:cNvPr id="4" name="Imagen 3" descr="Interfaz de usuario gráfica, Aplicación, Tabla, Excel&#10;&#10;Descripción generada automáticamente">
            <a:extLst>
              <a:ext uri="{FF2B5EF4-FFF2-40B4-BE49-F238E27FC236}">
                <a16:creationId xmlns:a16="http://schemas.microsoft.com/office/drawing/2014/main" id="{D12601AE-1818-1357-5E46-BCC54759EBB0}"/>
              </a:ext>
            </a:extLst>
          </p:cNvPr>
          <p:cNvPicPr>
            <a:picLocks noChangeAspect="1"/>
          </p:cNvPicPr>
          <p:nvPr/>
        </p:nvPicPr>
        <p:blipFill>
          <a:blip r:embed="rId2"/>
          <a:stretch>
            <a:fillRect/>
          </a:stretch>
        </p:blipFill>
        <p:spPr>
          <a:xfrm>
            <a:off x="2112888" y="3050816"/>
            <a:ext cx="7574133" cy="2990060"/>
          </a:xfrm>
          <a:prstGeom prst="rect">
            <a:avLst/>
          </a:prstGeom>
        </p:spPr>
      </p:pic>
    </p:spTree>
    <p:extLst>
      <p:ext uri="{BB962C8B-B14F-4D97-AF65-F5344CB8AC3E}">
        <p14:creationId xmlns:p14="http://schemas.microsoft.com/office/powerpoint/2010/main" val="33903972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1292</Words>
  <Application>Microsoft Office PowerPoint</Application>
  <PresentationFormat>Panorámica</PresentationFormat>
  <Paragraphs>59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Aptos</vt:lpstr>
      <vt:lpstr>Aptos Display</vt:lpstr>
      <vt:lpstr>Arial</vt:lpstr>
      <vt:lpstr>Symbol</vt:lpstr>
      <vt:lpstr>Tema de Office</vt:lpstr>
      <vt:lpstr>Maestría en Analítica de Datos  Modelos Predictivos  Proyecto Final</vt:lpstr>
      <vt:lpstr>Introducción </vt:lpstr>
      <vt:lpstr>Problemática</vt:lpstr>
      <vt:lpstr>Metodología </vt:lpstr>
      <vt:lpstr>Preparación de Datos </vt:lpstr>
      <vt:lpstr>Análisis de Monto y Cantidad de Beneficiarios por año </vt:lpstr>
      <vt:lpstr>Indicadores generados</vt:lpstr>
      <vt:lpstr>Predicción de Monto Asignado a beneficiarios de la UTP</vt:lpstr>
      <vt:lpstr>Promedio Móvil (3 periodos)</vt:lpstr>
      <vt:lpstr>Promedio Móvil (4 Periodos) </vt:lpstr>
      <vt:lpstr>Suavización Exponencial</vt:lpstr>
      <vt:lpstr>Modelo de Holt </vt:lpstr>
      <vt:lpstr>Modelo ARIMA</vt:lpstr>
      <vt:lpstr>Predicción de Cantidad de Beneficiarios de la UTP</vt:lpstr>
      <vt:lpstr>Promedio Móvil (3 periodos )</vt:lpstr>
      <vt:lpstr>Promedio Móvil (4 períodos)</vt:lpstr>
      <vt:lpstr>Suavización Exponencial </vt:lpstr>
      <vt:lpstr>Modelo Holt </vt:lpstr>
      <vt:lpstr>Modelo ARIMA</vt:lpstr>
      <vt:lpstr>Resultados </vt:lpstr>
      <vt:lpstr>Presentación de PowerPoint</vt:lpstr>
      <vt:lpstr>Hallazgos </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Yanguez</dc:creator>
  <cp:lastModifiedBy>Rodrigo Yanguez</cp:lastModifiedBy>
  <cp:revision>1</cp:revision>
  <dcterms:created xsi:type="dcterms:W3CDTF">2024-09-07T20:56:13Z</dcterms:created>
  <dcterms:modified xsi:type="dcterms:W3CDTF">2024-09-08T01:31:43Z</dcterms:modified>
</cp:coreProperties>
</file>